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4" r:id="rId8"/>
    <p:sldId id="260" r:id="rId9"/>
    <p:sldId id="261" r:id="rId10"/>
    <p:sldId id="265" r:id="rId11"/>
    <p:sldId id="262" r:id="rId12"/>
    <p:sldId id="266" r:id="rId13"/>
    <p:sldId id="263" r:id="rId14"/>
    <p:sldId id="267" r:id="rId15"/>
    <p:sldId id="268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  <a:srgbClr val="FF2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6F6D2-34B6-49EF-96F2-E8F7E96B8D39}" v="50" dt="2021-12-12T09:54:22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0:20.55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1306 24575,'17'24'0,"1"0"0,1-1 0,1-1 0,1-1 0,42 33 0,-1-10 0,69 37 0,-123-76 0,0 1 0,-1 0 0,0 0 0,0 0 0,0 1 0,7 9 0,1 3 0,-14-19 0,-1 0 0,0 0 0,1 1 0,-1-1 0,0 0 0,1 0 0,-1 1 0,0-1 0,1 0 0,-1 0 0,0 0 0,1 0 0,-1 1 0,1-1 0,-1 0 0,0 0 0,1 0 0,-1 0 0,1 0 0,-1 0 0,0 0 0,1 0 0,-1 0 0,1 0 0,-1 0 0,0-1 0,1 1 0,-1 0 0,1 0 0,-1 0 0,0 0 0,1-1 0,-1 1 0,0 0 0,1 0 0,-1-1 0,0 1 0,0 0 0,1 0 0,-1-1 0,0 1 0,0 0 0,1-1 0,11-19 0,-11 17 0,57-112 0,323-582 0,-336 632 0,3 2 0,3 2 0,88-83 0,195-141 0,-146 131 0,-119 93-1365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46.6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1 175 24575,'180'-109'0,"-169"103"0,1 1 0,-1 1 0,1 0 0,0 0 0,1 1 0,-1 1 0,0 0 0,1 0 0,23 1 0,12-3 0,29-7 0,-39 4 0,0 2 0,0 1 0,70 3 0,-103 2 0,0 0 0,0 1 0,0 0 0,-1 0 0,1 0 0,0 0 0,-1 1 0,0 0 0,1 0 0,-1 0 0,0 0 0,-1 1 0,1-1 0,-1 1 0,1 0 0,-1 0 0,0 1 0,-1-1 0,1 0 0,-1 1 0,1 0 0,-2-1 0,1 1 0,2 9 0,2 8 0,0 1 0,-2 0 0,0 0 0,0 26 0,-3-34 0,-1 0 0,0 1 0,-1-1 0,-1 0 0,0 0 0,-1 0 0,-5 17 0,4-22 0,-1 0 0,0-1 0,0 1 0,0-1 0,-1 0 0,-1 0 0,0-1 0,0 0 0,0 0 0,-1-1 0,-10 8 0,6-4 0,-1-1 0,0 0 0,-1-1 0,0 0 0,0-1 0,-1-1 0,0 0 0,0-1 0,-1-1 0,0 0 0,1-1 0,-2-1 0,-29 2 0,-62 10 0,78-9 0,1-1 0,-41 0 0,53-7-1365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47.0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48.0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1 24575,'-3'1'0,"0"1"0,0 0 0,0 0 0,0 0 0,0 0 0,1 0 0,-1 1 0,1-1 0,0 1 0,0-1 0,-1 1 0,2 0 0,-1 0 0,0 0 0,1 0 0,-2 4 0,-3 3 0,-4 6 0,1 1 0,0 0 0,2 1 0,0 0 0,0 0 0,2 0 0,1 1 0,0 0 0,1 0 0,1 0 0,1 0 0,0 0 0,2 0 0,0 0 0,1 0 0,1 0 0,0 0 0,12 32 0,-13-47 0,1 1 0,-1-1 0,1 1 0,0-1 0,0 0 0,1 0 0,-1 0 0,1-1 0,0 1 0,0-1 0,0 0 0,1 0 0,-1 0 0,1 0 0,-1-1 0,1 0 0,0 0 0,0 0 0,0-1 0,0 1 0,7 0 0,12 1 0,0 0 0,1-1 0,31-3 0,-23 1 0,-14 0-108,-12 1-49,0-1 0,1 0-1,-1 0 1,0-1 0,0 0 0,0 0 0,12-4 0,-3-3-6669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48.8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24575,'3'3'0,"4"2"0,4-1 0,4 2 0,1 0 0,5 0 0,8-3 0,3 0 0,-5-2-8191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49.7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24575,'3'0'0,"11"0"0,5 0 0,3 0 0,1 0 0,3 0 0,6 0 0,3 0 0,3 0 0,-2 0 0,-4 0 0,1 0 0,-4-3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52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549 1 24575,'-30'0'0,"1"1"0,-32 5 0,49-4 0,0 1 0,0 1 0,1 0 0,-1 0 0,1 1 0,0 1 0,-20 13 0,-1 3 0,0 1 0,2 2 0,-51 53 0,70-64 0,-1 0 0,2 1 0,0 0 0,1 0 0,0 1 0,1 0 0,1 1 0,0-1 0,2 1 0,-8 34 0,-1 30 0,4-34 0,3 0 0,-3 74 0,10-118 0,0 0 0,1 0 0,-1-1 0,1 1 0,-1 0 0,1 0 0,0-1 0,0 1 0,0-1 0,0 1 0,1 0 0,-1-1 0,1 0 0,-1 1 0,1-1 0,0 0 0,0 0 0,3 3 0,0-2 0,0 1 0,0-1 0,0-1 0,0 1 0,1-1 0,-1 0 0,1 0 0,9 2 0,2-1 0,1-1 0,-1-1 0,1 0 0,0-1 0,20-3 0,-31 1 0,0 0 0,0 0 0,0 0 0,-1-1 0,1 0 0,-1 0 0,1-1 0,-1 1 0,0-2 0,0 1 0,-1 0 0,1-1 0,-1 0 0,0-1 0,8-10 0,-10 11 0,1 0 0,0 0 0,-1 0 0,0-1 0,0 0 0,-1 1 0,0-1 0,0 0 0,0 0 0,0 0 0,-1-1 0,0 1 0,-1 0 0,1-1 0,-1 1 0,0 0 0,-1 0 0,-1-11 0,-1 11 0,0 0 0,0 1 0,-1-1 0,1 1 0,-1-1 0,0 1 0,-1 0 0,1 1 0,-1-1 0,0 1 0,-6-5 0,0 1 0,-1 0 0,0 0 0,0 1 0,-16-7 0,-62-16-1365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53.3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1 24575,'0'3'0,"0"4"0,0 4 0,0 7 0,0 9 0,0 3 0,0 6 0,0 3 0,3-2 0,1-4 0,0-5 0,0-4 0,-2-2 0,-1-3 0,-3 2 0,-5 4 0,-4 0 0,-1-3-8191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54.4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0 239 24575,'1'-10'0,"0"-1"0,1 0 0,0 0 0,0 1 0,1-1 0,1 1 0,0 0 0,0 0 0,1 0 0,0 1 0,0 0 0,1 0 0,1 0 0,0 0 0,0 1 0,0 0 0,1 1 0,0-1 0,0 2 0,1-1 0,0 1 0,0 0 0,1 1 0,0 0 0,0 1 0,0 0 0,0 0 0,0 1 0,1 1 0,-1 0 0,1 0 0,0 1 0,18 0 0,-25 1 0,-1 0 0,1 1 0,-1-1 0,1 1 0,-1 0 0,1 0 0,-1 1 0,1-1 0,-1 1 0,0 0 0,0-1 0,0 1 0,0 1 0,0-1 0,0 0 0,-1 1 0,1-1 0,-1 1 0,1 0 0,-1 0 0,0 0 0,0 0 0,-1 0 0,1 0 0,0 1 0,-1-1 0,0 0 0,0 1 0,0-1 0,0 1 0,-1-1 0,1 1 0,-1 4 0,1-1 0,0 0 0,-1-1 0,0 1 0,0 0 0,0 0 0,-1 0 0,0 0 0,0 0 0,-1-1 0,0 1 0,0 0 0,-1-1 0,1 0 0,-1 1 0,-1-1 0,-7 11 0,0-8-124,0 1 0,0-1 0,-1-1 0,-1 0 0,1-1 0,-1 0-1,0-1 1,-1 0 0,0-1 0,-26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56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40 24575,'2'0'0,"1"1"0,0 0 0,-1 0 0,1 0 0,-1 0 0,1 0 0,-1 1 0,0-1 0,1 1 0,-1 0 0,0-1 0,0 1 0,0 0 0,0 0 0,0 1 0,-1-1 0,1 0 0,-1 0 0,1 1 0,-1-1 0,0 1 0,0-1 0,2 6 0,2 6 0,0 0 0,6 30 0,-7 1 0,-3-42 0,-2-28 0,1 20-42,-1-13 75,1 0 1,1 0-1,1 1 1,6-33-1,-7 47-70,-1 0 0,1 1 0,0-1-1,0 0 1,0 1 0,0-1 0,0 1-1,1-1 1,-1 1 0,1-1 0,-1 1-1,1 0 1,0 0 0,0 0-1,0 0 1,0 0 0,0 0 0,1 1-1,-1-1 1,1 1 0,-1-1 0,1 1-1,-1 0 1,1 0 0,0 0 0,-1 0-1,1 1 1,0-1 0,0 1 0,-1 0-1,1-1 1,0 1 0,0 0-1,0 1 1,-1-1 0,1 0 0,0 1-1,0 0 1,4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58.1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104 147 24575,'10'1'0,"1"0"0,-1 1 0,0 0 0,18 7 0,32 7 0,-56-16 0,-1 1 0,1-1 0,-1 0 0,1 0 0,-1-1 0,1 1 0,-1-1 0,1 1 0,-1-1 0,0 0 0,1 0 0,-1-1 0,0 1 0,5-3 0,-6 2 0,-1 1 0,1 0 0,-1-1 0,1 1 0,-1-1 0,0 0 0,0 1 0,1-1 0,-1 0 0,0 0 0,-1 1 0,1-1 0,0 0 0,0 0 0,-1 0 0,1 0 0,-1 0 0,0 0 0,0 0 0,1 0 0,-1-1 0,-1 1 0,1 0 0,0 0 0,0 0 0,-1 0 0,1 0 0,-1 0 0,0 0 0,1 0 0,-1 0 0,0 1 0,0-1 0,-2-2 0,-2-5 0,-1-1 0,0 1 0,0 1 0,-15-16 0,18 20 0,-1 1 0,1-1 0,-1 1 0,0 0 0,1 0 0,-1 1 0,0-1 0,-1 1 0,1 0 0,0 0 0,-1 0 0,1 0 0,-1 1 0,0 0 0,1 0 0,-1 0 0,0 1 0,0-1 0,1 1 0,-1 0 0,0 0 0,0 1 0,1 0 0,-1 0 0,0 0 0,1 0 0,-1 0 0,1 1 0,-1 0 0,1 0 0,0 1 0,-1-1 0,1 1 0,1-1 0,-1 1 0,0 1 0,1-1 0,-1 0 0,-3 6 0,-3 3 0,0 0 0,1 1 0,0 0 0,1 1 0,0 0 0,2 1 0,-7 16 0,11-25 0,0 0 0,1 0 0,0 0 0,0 0 0,0 0 0,1 0 0,0 0 0,0 0 0,0 0 0,1 0 0,0 0 0,0 0 0,1 0 0,-1 0 0,1-1 0,1 1 0,-1 0 0,1-1 0,0 0 0,0 0 0,8 10 0,-4-9-59,0 1 0,1-1-1,0-1 1,0 1-1,0-1 1,1-1 0,0 0-1,0 0 1,0-1 0,0 0-1,0 0 1,1-1 0,-1 0-1,1-1 1,-1 0-1,1-1 1,0 1 0,0-2-1,-1 0 1,1 0 0,-1 0-1,14-5 1,0-2-6767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0:55.22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1611 24575,'6'2'0,"-1"-1"0,1 2 0,-1-1 0,1 1 0,-1-1 0,0 1 0,0 1 0,0-1 0,6 7 0,9 3 0,81 53 0,-29-17 0,2-4 0,149 68 0,-221-112 0,0-1 0,1 1 0,-1 0 0,0-1 0,1 1 0,-1-1 0,0 0 0,1 0 0,-1 0 0,1 0 0,-1 0 0,0 0 0,1-1 0,-1 1 0,0-1 0,1 0 0,-1 1 0,0-1 0,0 0 0,0-1 0,0 1 0,0 0 0,0 0 0,0-1 0,0 1 0,0-1 0,0 0 0,-1 1 0,1-1 0,-1 0 0,3-4 0,3-6 0,-1 0 0,0 0 0,-1 0 0,6-22 0,-5 16 0,25-80 0,5 1 0,4 2 0,58-99 0,-13 64 0,5 4 0,106-114 0,233-205 0,3 64-1365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59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24575,'0'470'-1365,"0"-451"-5461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4:01.1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78 131 24575,'-3'0'0,"0"0"0,-1 0 0,1 1 0,0-1 0,-1 1 0,1 0 0,0 0 0,0 0 0,0 1 0,0-1 0,0 1 0,0-1 0,0 1 0,0 0 0,1 0 0,-1 1 0,1-1 0,-1 0 0,1 1 0,0-1 0,0 1 0,0 0 0,0 0 0,1 0 0,-1 0 0,1 0 0,-1 0 0,1 0 0,0 0 0,1 1 0,-1-1 0,0 0 0,1 1 0,0-1 0,0 0 0,0 1 0,0-1 0,1 4 0,-1-1 0,0 0 0,1 0 0,0 1 0,0-1 0,0 0 0,1-1 0,0 1 0,0 0 0,0 0 0,1-1 0,0 1 0,0-1 0,0 0 0,1 0 0,0 0 0,0 0 0,0-1 0,0 0 0,1 0 0,8 7 0,-8-9 0,0 1 0,-1-1 0,1 0 0,0-1 0,0 1 0,0-1 0,0 0 0,0 0 0,0-1 0,0 1 0,0-1 0,0 0 0,0-1 0,1 1 0,-1-1 0,0 0 0,0 0 0,0-1 0,-1 1 0,1-1 0,0 0 0,0 0 0,-1-1 0,0 0 0,1 1 0,-1-1 0,0-1 0,0 1 0,-1-1 0,1 1 0,3-5 0,1-2 0,-1-1 0,0 1 0,-1-1 0,0 0 0,-1-1 0,0 0 0,0 1 0,-2-1 0,1-1 0,-1 1 0,2-23 0,-5 28 0,1 0 0,-1 0 0,0 0 0,0 0 0,-1 0 0,0 0 0,0 0 0,-1 0 0,0 1 0,0-1 0,0 0 0,-1 1 0,-6-12 0,6 15 0,0-1 0,-1 1 0,1-1 0,-1 1 0,0 0 0,0 0 0,0 0 0,0 1 0,-1 0 0,1 0 0,0 0 0,-1 0 0,0 0 0,1 1 0,-1 0 0,0 0 0,0 0 0,0 1 0,1 0 0,-10 0 0,10 0-33,1-1 0,0 1-1,0 0 1,-1 1 0,1-1-1,0 1 1,0-1 0,0 1 0,-1 0-1,1 0 1,0 0 0,0 0-1,1 1 1,-1-1 0,0 1-1,0 0 1,1 0 0,-1 0 0,1 0-1,-1 0 1,1 1 0,0-1-1,0 1 1,0-1 0,0 1-1,1 0 1,-1 0 0,1-1 0,-1 1-1,1 0 1,0 1 0,0-1-1,0 0 1,1 0 0,-1 0-1,1 0 1,0 1 0,0-1 0,0 0-1,1 6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4:02.0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24575,'0'3'0,"0"5"0,0 6 0,3 4 0,4 6 0,1 4 0,-1 4 0,-1 0 0,1-3 0,-1-3 0,2-6 0,3-3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4:05.3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19 24575,'-1'77'0,"2"86"0,1-150 0,0 0 0,1 0 0,1 0 0,8 22 0,-10-29 0,0-1 0,1 0 0,-1 0 0,1 0 0,0-1 0,0 1 0,1 0 0,-1-1 0,1 0 0,0 0 0,0 0 0,0 0 0,9 5 0,-9-8 0,-1 1 0,1-1 0,0 0 0,0 0 0,0 0 0,0 0 0,0-1 0,-1 1 0,1-1 0,0 0 0,0-1 0,0 1 0,0 0 0,0-1 0,0 0 0,0 0 0,0 0 0,5-3 0,-3 0 0,0 0 0,0 0 0,0 0 0,0-1 0,-1 1 0,1-1 0,-1-1 0,-1 1 0,8-11 0,-4 3 0,0 0 0,-1-1 0,0 1 0,-1-1 0,-1-1 0,0 1 0,-1-1 0,-1 0 0,2-21 0,-4 22 0,-1 0 0,0 1 0,-1-1 0,-1 0 0,0 1 0,-1 0 0,-7-23 0,8 32 0,1 1 0,-1-1 0,0 0 0,1 1 0,-2-1 0,1 1 0,0 0 0,-1 0 0,1 0 0,-1 0 0,0 0 0,0 0 0,0 1 0,0-1 0,-1 1 0,1 0 0,-1 0 0,1 0 0,-1 1 0,0-1 0,1 1 0,-1 0 0,0 0 0,0 0 0,0 0 0,0 1 0,0 0 0,0-1 0,0 2 0,-6 0 0,-9 1-227,1 2-1,0 1 1,0 0-1,0 1 1,-17 9-1,19-7-6598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4:06.4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24575,'0'3'0,"0"4"0,0 11 0,0 14 0,0 8 0,6 3 0,8 4 0,2 0 0,1-8 0,-2-7 0,0-7 0,0-3 0,0 3 0,1 0 0,2 0 0,2-2 0,-1-5-8191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4:07.9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221 0 24575,'-7'1'0,"1"0"0,-1 0 0,1 1 0,-1 0 0,1 0 0,-1 0 0,1 1 0,0 0 0,0 0 0,1 1 0,-1-1 0,1 1 0,-1 1 0,1-1 0,0 1 0,-4 5 0,-3 3 0,1 0 0,0 1 0,2 1 0,-1 0 0,-7 16 0,9-13 0,1 0 0,0 1 0,1 0 0,1 1 0,1-1 0,0 1 0,2-1 0,0 1 0,1 0 0,4 38 0,-2-54 0,1 0 0,-1-1 0,1 1 0,0-1 0,0 1 0,0-1 0,0 0 0,1 0 0,-1 0 0,1 0 0,0 0 0,0 0 0,0-1 0,0 1 0,0-1 0,0 0 0,1 0 0,-1 0 0,1-1 0,-1 1 0,1-1 0,0 0 0,0 0 0,0 0 0,4 0 0,14 3 0,1-2 0,-1 0 0,28-2 0,-26 0 0,3 0 0,-8 1 0,0 0 0,0-2 0,0 0 0,-1-2 0,22-4 0,-35 5 0,-1 1 0,1-1 0,-1 0 0,1 0 0,-1 0 0,0-1 0,0 0 0,0 1 0,0-2 0,0 1 0,-1 0 0,0-1 0,1 1 0,-1-1 0,0 0 0,-1 0 0,1 0 0,-1 0 0,0-1 0,0 1 0,0-1 0,0 1 0,-1-1 0,0 0 0,1-5 0,2-9 15,-1 0 0,-1 0 0,-1-1 0,0 1 0,-2-1 0,0 1 0,-7-36 0,6 49-68,0 0 0,0 0 0,0 0 0,-1 0 0,0 1 0,0-1 0,0 1 0,-1 0 0,1 0 0,-1 0 0,-1 0 0,1 0 0,-1 1-1,0 0 1,0 0 0,0 0 0,0 1 0,-1 0 0,1 0 0,-1 0 0,0 0 0,0 1 0,0 0 0,0 0 0,0 1 0,0 0 0,-11-1 0,1 1-6773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4:09.2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1 24575,'1'0'0,"0"0"0,-1 1 0,1-1 0,0 0 0,-1 1 0,1-1 0,-1 1 0,1 0 0,0-1 0,-1 1 0,1-1 0,-1 1 0,1 0 0,-1-1 0,0 1 0,1 0 0,-1-1 0,0 1 0,1 0 0,-1 0 0,0 0 0,0-1 0,0 1 0,0 0 0,0 0 0,0-1 0,0 1 0,0 0 0,0 1 0,0 26 0,-48 409 0,17-316 130,3-16-1625,23-80-5331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2:11.57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196 225 24575,'0'-8'0,"1"-1"0,0 0 0,0 1 0,1-1 0,0 1 0,0-1 0,1 1 0,0 0 0,1 0 0,0 0 0,0 1 0,1-1 0,0 1 0,0 0 0,0 0 0,1 1 0,0-1 0,1 1 0,-1 1 0,1-1 0,9-5 0,-3 3 0,1 1 0,-1 0 0,1 1 0,1 0 0,-1 1 0,1 1 0,0 0 0,0 1 0,0 1 0,0 0 0,20 0 0,-14 2 0,1 1 0,-1 1 0,0 1 0,1 0 0,-1 2 0,0 0 0,22 10 0,-33-11 0,-1 1 0,0 0 0,0 0 0,0 1 0,-1 0 0,0 0 0,0 1 0,0 0 0,-1 1 0,0-1 0,-1 2 0,1-1 0,-2 1 0,1-1 0,-1 2 0,6 15 0,-3-5 0,-1 0 0,-2 1 0,0 0 0,-1 1 0,-1-1 0,-1 0 0,-1 1 0,-1 0 0,0-1 0,-2 1 0,-1-1 0,0 0 0,-2 0 0,0 0 0,-1 0 0,-2-1 0,0 0 0,-1 0 0,-1-1 0,0 0 0,-15 18 0,2-8 0,-1-2 0,-1-1 0,-2-1 0,-1-1 0,0-1 0,-2-1 0,0-2 0,-2-2 0,-61 28 0,-54 8 0,98-39 0,2 3 0,-71 36 0,114-51 0,0 0 0,0 1 0,1-1 0,-1 1 0,1 0 0,0 0 0,0 0 0,0 1 0,1-1 0,-1 1 0,1-1 0,0 1 0,1 0 0,-1 0 0,1 0 0,0 0 0,0 0 0,0 0 0,1 0 0,0 0 0,0 0 0,1 7 0,-1 0 0,1 0 0,1 0 0,0 0 0,0 0 0,1 0 0,1-1 0,0 1 0,9 15 0,1-2 0,1-1 0,1-1 0,1-1 0,1 0 0,1-1 0,1-1 0,33 26 0,-42-41 0,0 1 0,0-1 0,1-1 0,-1 0 0,1 0 0,0-1 0,0-1 0,0 0 0,0 0 0,19-1 0,-10-1 0,0-1 0,0-1 0,0 0 0,0-2 0,26-7 0,135-45 0,-153 44-1365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2:12.56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91 1 24575,'-10'5'0,"1"0"0,0 1 0,0 0 0,0 1 0,-13 12 0,20-17 0,0 0 0,0-1 0,1 1 0,-1 0 0,0 0 0,1 0 0,0 0 0,-1 0 0,1 0 0,0 1 0,0-1 0,0 0 0,0 1 0,1-1 0,-1 0 0,1 1 0,-1-1 0,1 1 0,0-1 0,0 1 0,0-1 0,0 1 0,0-1 0,1 1 0,-1-1 0,1 1 0,-1-1 0,1 0 0,0 1 0,0-1 0,2 3 0,-3-4 0,1 0 0,0 0 0,0 0 0,-1 0 0,1 0 0,0 0 0,0 0 0,0 0 0,0 0 0,0 0 0,0 0 0,1-1 0,-1 1 0,0 0 0,0-1 0,0 1 0,1-1 0,-1 1 0,0-1 0,1 0 0,-1 0 0,0 1 0,1-1 0,-1 0 0,0 0 0,1 0 0,-1-1 0,0 1 0,1 0 0,-1 0 0,0-1 0,0 1 0,1 0 0,-1-1 0,0 0 0,0 1 0,1-1 0,-1 0 0,0 1 0,0-1 0,0 0 0,0 0 0,0 0 0,0 0 0,-1 0 0,1 0 0,0 0 0,0 0 0,-1-1 0,1 1 0,0 0 0,0-2 0,0 1 0,0 1 0,0-1 0,0 1 0,0-1 0,0 0 0,0 0 0,0 1 0,-1-1 0,1 0 0,-1 0 0,1 0 0,-1 0 0,0 1 0,0-1 0,0 0 0,0 0 0,0 0 0,0 0 0,0 0 0,0 0 0,-1 0 0,1 1 0,-1-1 0,0 0 0,1 0 0,-1 0 0,0 1 0,0-1 0,0 0 0,0 1 0,0-1 0,-1 1 0,1 0 0,0-1 0,-1 1 0,-1-2 0,2 3-24,0 0 0,0 0 0,0 0 0,0-1 0,0 1 1,0 0-1,0 0 0,0 0 0,0 1 0,0-1 0,-1 0 0,1 0 0,0 1 0,0-1 0,0 0 0,0 1 0,0-1 0,0 1 0,1-1 0,-1 1 0,0 0 0,0-1 0,0 1 0,0 0 0,1 0 0,-1-1 1,0 1-1,1 0 0,-1 0 0,1 0 0,-1 0 0,1 0 0,-1 0 0,1 0 0,-1 0 0,1 0 0,0 0 0,0 0 0,-1 0 0,1 0 0,0 0 0,0 0 0,0 0 0,0 0 0,1 0 0,-1 1 0,0-1 1,0 0-1,0 0 0,1 0 0,-1 0 0,1 0 0,-1 0 0,1 0 0,-1-1 0,2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39.3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2832 0 24575,'1'10'0,"1"-1"0,0 1 0,0-1 0,1 0 0,1 0 0,-1 0 0,2 0 0,-1 0 0,7 8 0,12 28 0,-22-43 0,49 133 0,-45-116 0,-1 0 0,0 0 0,-2 0 0,0 0 0,-1 30 0,-2-31 0,0 1 0,-1-1 0,-1 0 0,-1 0 0,0 0 0,-2 0 0,0 0 0,-1-1 0,0 0 0,-1-1 0,-1 0 0,-1 0 0,-12 15 0,-398 490 0,381-485 0,-1-2 0,-1-2 0,-2-1 0,-61 32 0,16-8 0,-11 4 0,-196 86 0,-123 15 0,36-14 0,270-99 0,-3-5 0,-1-4 0,-184 33 0,243-60-455,1 2 0,-55 21 0,77-22-6371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40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541 1 24575,'-187'203'0,"106"-105"0,20-26 0,3 2 0,-66 112 0,121-182 0,-1 4 0,-1 0 0,1 1 0,1-1 0,-6 17 0,9-24 0,0 1 0,-1-1 0,1 0 0,0 1 0,0-1 0,0 0 0,0 1 0,0-1 0,0 0 0,0 1 0,0-1 0,0 1 0,1-1 0,-1 0 0,1 0 0,-1 1 0,1-1 0,-1 0 0,1 0 0,0 0 0,-1 1 0,1-1 0,0 0 0,0 0 0,0 0 0,0 0 0,0 0 0,0-1 0,0 1 0,0 0 0,1 0 0,-1-1 0,0 1 0,0-1 0,1 1 0,-1-1 0,0 1 0,0-1 0,1 0 0,-1 0 0,2 1 0,23 1 0,0 0 0,0-2 0,38-4 0,-31 1 0,50 3 0,249 16 0,-312-14 41,1 1 1,34 10-1,-35-7-538,-1-2 1,33 4 0,-32-7-6330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43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644 41 24575,'-14'-1'0,"1"-1"0,-1 0 0,-22-7 0,-18-2 0,-45 1 0,-1 5 0,-121 8 0,217-3 0,-1 1 0,1-1 0,0 1 0,0-1 0,0 1 0,0 0 0,0 1 0,0-1 0,0 1 0,1 0 0,-1-1 0,0 2 0,1-1 0,-1 0 0,1 1 0,0-1 0,0 1 0,0 0 0,-3 4 0,4-3 0,-1 0 0,2 1 0,-1-1 0,0 0 0,1 1 0,0-1 0,0 1 0,0-1 0,0 1 0,1 0 0,0-1 0,0 1 0,0 0 0,0-1 0,1 1 0,0-1 0,1 6 0,2 4 0,1-1 0,1 0 0,0 0 0,0 0 0,1-1 0,1 0 0,0 0 0,11 11 0,-1-2 0,0-1 0,2-1 0,28 21 0,-25-24 0,1-1 0,0-2 0,1-1 0,1 0 0,46 13 0,137 24 0,-199-47-64,18 5-122,0-1 0,-1-2 0,2-1 0,-1-1 1,0-2-1,44-4 0,-54 0-6640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44.8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319 36 24575,'-8'-5'0,"0"1"0,0 0 0,0 1 0,-1 0 0,1 0 0,-1 0 0,1 1 0,-1 1 0,0 0 0,0 0 0,-9 0 0,2 0 0,6-1 0,1 1 0,0 1 0,0 0 0,-1 0 0,1 1 0,0 0 0,0 0 0,0 1 0,0 1 0,0-1 0,-15 8 0,19-7 0,0 0 0,1 0 0,0 0 0,0 1 0,0 0 0,0 0 0,0 0 0,1 0 0,0 1 0,0-1 0,0 1 0,0 0 0,1 0 0,0 0 0,0 0 0,0 0 0,1 0 0,-1 1 0,1-1 0,0 0 0,0 8 0,-1 7 0,1-1 0,0 0 0,2 1 0,5 37 0,-6-53 0,1 0 0,0 0 0,0 0 0,0 1 0,1-1 0,-1 0 0,1 0 0,0-1 0,0 1 0,1 0 0,-1-1 0,1 1 0,-1-1 0,1 0 0,0 0 0,0 0 0,1 0 0,-1 0 0,1-1 0,-1 1 0,1-1 0,0 0 0,0 0 0,0-1 0,0 1 0,0-1 0,0 0 0,5 1 0,33 2 0,0-1 0,1-3 0,-1-1 0,57-9 0,-90 8 0,1 0 0,0 0 0,-1-1 0,0 0 0,1 0 0,-1-1 0,16-10 0,-22 12 0,0-1 0,0 0 0,0 1 0,0-1 0,0 0 0,0-1 0,-1 1 0,1 0 0,-1-1 0,0 1 0,0-1 0,0 0 0,-1 0 0,1 0 0,-1 0 0,0 0 0,0 0 0,0 0 0,-1 0 0,0 0 0,1-4 0,-1-2 0,0 1 0,-1-1 0,0 1 0,0 0 0,-1-1 0,0 1 0,0 0 0,-7-15 0,7 20 0,-1 0 0,1-1 0,-1 1 0,0 0 0,-1 1 0,1-1 0,-1 1 0,1-1 0,-1 1 0,0 0 0,0 1 0,0-1 0,-1 1 0,1-1 0,-1 1 0,1 0 0,-1 1 0,-6-2 0,7 2-57,-20-5-379,1-1 0,-36-16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09:53:45.5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24575,'0'3'0,"0"7"0,0 11 0,3 12 0,1 6 0,0 3 0,-1 0 0,-1-3 0,-1-6 0,0-8-8191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6AAC-157D-4817-88D1-D602965E0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5083C-A8FD-4CB3-8663-354A19454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0B5C-52AA-4301-BF5E-568235C0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94D9-7369-4BCF-979D-87EE1D2A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63CC-B6E3-4010-A1F0-315C8C95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682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E048-C02A-4D50-9714-220906BB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965B7-7D87-4DF2-9C9A-35CF80AE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39A3-A44C-4344-BFFA-186D1ACF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B9CA-F74B-41B6-8F53-2A5E884F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164F-6053-4FEB-BA8E-E3786702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639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CBAEF-D3E0-4663-A2FD-9CAB6CEB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41E3E-E836-4BAB-801C-971761B8E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E7C3-F26D-41F8-A93E-7B4946AD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0D50-97BE-445A-BA68-469AEE76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163D-BAE3-40B9-92EE-63ABBE29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04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189F-3B16-48C8-84AA-9E797CD5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C956-6E34-4360-AAC9-C22C2F3E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D17EC-4D79-499C-B397-FD2B2F2A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9928-B52B-4A30-9FC4-F99E8761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942A-9DA3-4137-9F58-E14CC39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659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6C06-D26F-4A2B-B738-89585F42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BB33-0735-4606-87FB-CD4509E7B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8A0A-7F63-4AFE-BFC5-B160C728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2E8C-5191-4E79-8D04-DB03DF12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0BA1-08D5-445D-B934-8B5381C8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350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F4A8-F09F-4F84-810E-D8590682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54FC5-7305-4DF4-B3C4-9F4ED4155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E1F76-2932-4D99-9994-201AB24A3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40E6E-6766-40A0-A7A1-D8386E5F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975D7-B58F-482B-921C-DE60B389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D3811-679E-4504-B0F7-E39189B6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945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5401-BADF-4D6D-9A14-C05B0869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39E3E-DD4F-4586-BD20-8F76451E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F02D-FBE5-47CF-BBA4-4DC978433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4C1EA-470C-44A7-A1CD-65C1609D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438A4-9B0F-4E60-A919-D251C7A52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C7D2B-2E1C-408F-B533-77FC4E73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D600D-4526-4286-AEBF-08018E19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D11A8-4B93-40AF-AF8A-0DF1648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6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7A3F-BD0E-471D-82C7-22AA73DB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05E47-D0D3-4B53-A62F-4C4B7EEA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064F8-DB46-40A0-95FF-F33363BD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CE64C-E97A-4EEC-96EB-EAA92000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077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D4D7-5B9C-44DD-A2B7-48775EC8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79126-E1B5-4254-BF12-8E2755A8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9024B-2252-4906-A98D-69AB60EF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2BE9-99F7-43D2-907A-C7404DA7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25C9-34D5-4001-8A23-4F3ED1FA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6A145-6388-48BB-9D31-CB9D6936D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670C3-1ACA-4AC3-B157-E234A52D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872C4-0F39-46EB-8B69-8267D9CC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5E2F-140C-4ECE-B86F-0FD2A723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687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8817-AF93-47B1-AA35-84CA98B2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88BC9-907F-4D77-98D1-0A648990A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13ED8-CCA2-4952-B7E9-4F2CC0BF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5F22-E584-4D47-A43D-3235DF12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A82C8-CBFB-49EF-90BF-B41C276B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09682-89BD-46B4-8A24-DD5BBF35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27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9CC8E-B1B2-426B-B9F4-316928B3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0D234-9E92-475B-81FE-62B307B5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D0FE-55F8-4F62-A75D-53BDDC0DD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C04DB-1F17-4059-8930-9B10B2549245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30C6-9D28-4418-8527-4CFC637CF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5558-2327-48E5-BD49-ABAB52883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7A43-AB3C-408C-9CF3-E8CD1A62D1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48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47" Type="http://schemas.openxmlformats.org/officeDocument/2006/relationships/customXml" Target="../ink/ink23.xml"/><Relationship Id="rId50" Type="http://schemas.openxmlformats.org/officeDocument/2006/relationships/image" Target="../media/image37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8.xml"/><Relationship Id="rId40" Type="http://schemas.openxmlformats.org/officeDocument/2006/relationships/image" Target="../media/image32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3.xml"/><Relationship Id="rId30" Type="http://schemas.openxmlformats.org/officeDocument/2006/relationships/image" Target="../media/image2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6.png"/><Relationship Id="rId8" Type="http://schemas.openxmlformats.org/officeDocument/2006/relationships/image" Target="../media/image16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20" Type="http://schemas.openxmlformats.org/officeDocument/2006/relationships/image" Target="../media/image22.png"/><Relationship Id="rId41" Type="http://schemas.openxmlformats.org/officeDocument/2006/relationships/customXml" Target="../ink/ink20.xml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ute cartoon sloth hanging on a tree. With lettering in scandinavian  style. Vector illustration for nursery poster, print for clothes and greet  Stock Vector Image &amp;amp; Art - Alamy">
            <a:extLst>
              <a:ext uri="{FF2B5EF4-FFF2-40B4-BE49-F238E27FC236}">
                <a16:creationId xmlns:a16="http://schemas.microsoft.com/office/drawing/2014/main" id="{8CF76B23-2F17-48D6-8C73-B9EFBC91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245" cy="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1A51D-5DE0-480B-A6F0-29E49ECD7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1119"/>
            <a:ext cx="9144000" cy="1657566"/>
          </a:xfrm>
        </p:spPr>
        <p:txBody>
          <a:bodyPr/>
          <a:lstStyle/>
          <a:p>
            <a:r>
              <a:rPr lang="de-AT" dirty="0"/>
              <a:t>sloth pattern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6002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43CEAD-2A51-4B88-B41B-569D808678E7}"/>
              </a:ext>
            </a:extLst>
          </p:cNvPr>
          <p:cNvSpPr/>
          <p:nvPr/>
        </p:nvSpPr>
        <p:spPr>
          <a:xfrm>
            <a:off x="4730843" y="1006438"/>
            <a:ext cx="2508695" cy="41767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AT" dirty="0"/>
              <a:t>ComposerService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98B39E-57B8-479F-8248-175C4D301024}"/>
              </a:ext>
            </a:extLst>
          </p:cNvPr>
          <p:cNvSpPr/>
          <p:nvPr/>
        </p:nvSpPr>
        <p:spPr>
          <a:xfrm>
            <a:off x="5244526" y="1858989"/>
            <a:ext cx="1481328" cy="356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getName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A8DB26-F3DA-447F-AD98-1A36A87EF41E}"/>
              </a:ext>
            </a:extLst>
          </p:cNvPr>
          <p:cNvSpPr/>
          <p:nvPr/>
        </p:nvSpPr>
        <p:spPr>
          <a:xfrm>
            <a:off x="833758" y="1006438"/>
            <a:ext cx="2508695" cy="417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AT" dirty="0"/>
              <a:t>AppComponent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FF95D3-48D0-4829-8983-98F6ADD5C480}"/>
              </a:ext>
            </a:extLst>
          </p:cNvPr>
          <p:cNvSpPr/>
          <p:nvPr/>
        </p:nvSpPr>
        <p:spPr>
          <a:xfrm>
            <a:off x="8627929" y="1006438"/>
            <a:ext cx="2508695" cy="41767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AT" dirty="0"/>
              <a:t>ComposerStuff</a:t>
            </a:r>
            <a:endParaRPr lang="LID4096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7035C3-8275-4C32-BE0D-64444942C33A}"/>
              </a:ext>
            </a:extLst>
          </p:cNvPr>
          <p:cNvSpPr/>
          <p:nvPr/>
        </p:nvSpPr>
        <p:spPr>
          <a:xfrm>
            <a:off x="5244526" y="2831121"/>
            <a:ext cx="1481328" cy="356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method1</a:t>
            </a:r>
            <a:endParaRPr lang="LID4096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3889AC-3B9E-4E81-A7D8-587613F1153C}"/>
              </a:ext>
            </a:extLst>
          </p:cNvPr>
          <p:cNvSpPr/>
          <p:nvPr/>
        </p:nvSpPr>
        <p:spPr>
          <a:xfrm>
            <a:off x="5244526" y="3328489"/>
            <a:ext cx="1481328" cy="356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method2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B295B4-212C-422D-8FBA-815D2A261BFF}"/>
              </a:ext>
            </a:extLst>
          </p:cNvPr>
          <p:cNvSpPr/>
          <p:nvPr/>
        </p:nvSpPr>
        <p:spPr>
          <a:xfrm>
            <a:off x="5244526" y="3825857"/>
            <a:ext cx="1481328" cy="356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method3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1AE0A5-E447-482A-B1CE-9E1B775B6E51}"/>
              </a:ext>
            </a:extLst>
          </p:cNvPr>
          <p:cNvSpPr/>
          <p:nvPr/>
        </p:nvSpPr>
        <p:spPr>
          <a:xfrm>
            <a:off x="5244526" y="4315642"/>
            <a:ext cx="1481328" cy="356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method4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934218-A396-4314-A2F4-C446AD0241D2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342453" y="2037297"/>
            <a:ext cx="1902073" cy="105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82C9CF-9ADB-4685-A06E-B2DE75C42C60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6725854" y="3009429"/>
            <a:ext cx="1902075" cy="8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792C8-8EBE-4714-9F88-3D8AF06FBF0C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6725854" y="3094826"/>
            <a:ext cx="1902075" cy="41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78D08D-0C3C-4233-86C6-4552931AA34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6725854" y="3094826"/>
            <a:ext cx="1902075" cy="90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E6F6D0-67A2-4861-AADD-8F2946C1D068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6725854" y="3094826"/>
            <a:ext cx="1902075" cy="139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670705-5DDD-428E-AD57-BF96D403E4F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6725854" y="2037297"/>
            <a:ext cx="1902075" cy="105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4E353EC-FFBE-4827-8888-032A8D61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2" y="4805427"/>
            <a:ext cx="6324600" cy="19431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80CDC8-3D94-45E9-AEDD-124E0E693A02}"/>
              </a:ext>
            </a:extLst>
          </p:cNvPr>
          <p:cNvSpPr/>
          <p:nvPr/>
        </p:nvSpPr>
        <p:spPr>
          <a:xfrm>
            <a:off x="5244526" y="2348774"/>
            <a:ext cx="1481328" cy="356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openDialog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F55520-0F05-49D2-AB3F-6EC2FE2F0E8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3342453" y="2527082"/>
            <a:ext cx="1902073" cy="56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ute cartoon sloth hanging on a tree. With lettering in scandinavian  style. Vector illustration for nursery poster, print for clothes and greet  Stock Vector Image &amp;amp; Art - Alamy">
            <a:extLst>
              <a:ext uri="{FF2B5EF4-FFF2-40B4-BE49-F238E27FC236}">
                <a16:creationId xmlns:a16="http://schemas.microsoft.com/office/drawing/2014/main" id="{8CF76B23-2F17-48D6-8C73-B9EFBC91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245" cy="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EE1D0-221F-4844-9689-217340CE8507}"/>
              </a:ext>
            </a:extLst>
          </p:cNvPr>
          <p:cNvSpPr txBox="1"/>
          <p:nvPr/>
        </p:nvSpPr>
        <p:spPr>
          <a:xfrm>
            <a:off x="5280426" y="2809663"/>
            <a:ext cx="1631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Code 4,5</a:t>
            </a:r>
            <a:br>
              <a:rPr lang="de-AT" sz="2800" dirty="0"/>
            </a:br>
            <a:r>
              <a:rPr lang="de-AT" sz="1600" dirty="0"/>
              <a:t>split-services</a:t>
            </a:r>
            <a:br>
              <a:rPr lang="de-AT" sz="1600" dirty="0"/>
            </a:br>
            <a:r>
              <a:rPr lang="de-AT" sz="1600" dirty="0"/>
              <a:t>component-store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4968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ute cartoon sloth hanging on a tree. With lettering in scandinavian  style. Vector illustration for nursery poster, print for clothes and greet  Stock Vector Image &amp;amp; Art - Alamy">
            <a:extLst>
              <a:ext uri="{FF2B5EF4-FFF2-40B4-BE49-F238E27FC236}">
                <a16:creationId xmlns:a16="http://schemas.microsoft.com/office/drawing/2014/main" id="{8CF76B23-2F17-48D6-8C73-B9EFBC91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245" cy="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EE1D0-221F-4844-9689-217340CE8507}"/>
              </a:ext>
            </a:extLst>
          </p:cNvPr>
          <p:cNvSpPr txBox="1"/>
          <p:nvPr/>
        </p:nvSpPr>
        <p:spPr>
          <a:xfrm>
            <a:off x="5578436" y="72102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Goals</a:t>
            </a:r>
            <a:endParaRPr lang="LID4096" sz="2800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C940829-1AE0-4DE4-8D13-558C9BBF1C61}"/>
              </a:ext>
            </a:extLst>
          </p:cNvPr>
          <p:cNvSpPr/>
          <p:nvPr/>
        </p:nvSpPr>
        <p:spPr>
          <a:xfrm>
            <a:off x="4198107" y="2487794"/>
            <a:ext cx="272955" cy="272955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B4606-BCCF-46E4-AA26-1530EFF03AF2}"/>
              </a:ext>
            </a:extLst>
          </p:cNvPr>
          <p:cNvSpPr txBox="1"/>
          <p:nvPr/>
        </p:nvSpPr>
        <p:spPr>
          <a:xfrm>
            <a:off x="4471062" y="2439606"/>
            <a:ext cx="29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dialog should be independent</a:t>
            </a:r>
            <a:endParaRPr lang="LID4096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7AEAC3-F412-49AE-90B9-15A1E2BD0D17}"/>
              </a:ext>
            </a:extLst>
          </p:cNvPr>
          <p:cNvSpPr/>
          <p:nvPr/>
        </p:nvSpPr>
        <p:spPr>
          <a:xfrm>
            <a:off x="4198107" y="3005954"/>
            <a:ext cx="272955" cy="272955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20CA1-4D40-4768-8A49-D7B888FCCCC7}"/>
              </a:ext>
            </a:extLst>
          </p:cNvPr>
          <p:cNvSpPr txBox="1"/>
          <p:nvPr/>
        </p:nvSpPr>
        <p:spPr>
          <a:xfrm>
            <a:off x="4471062" y="2957766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dialog should not end up in main bundle</a:t>
            </a:r>
            <a:endParaRPr lang="LID4096" dirty="0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6EF2850C-D045-4301-AA9A-1A11338DA8C2}"/>
              </a:ext>
            </a:extLst>
          </p:cNvPr>
          <p:cNvSpPr/>
          <p:nvPr/>
        </p:nvSpPr>
        <p:spPr>
          <a:xfrm>
            <a:off x="4198107" y="3477188"/>
            <a:ext cx="272955" cy="272955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064A4-79A4-4C90-BB50-F60298B0F804}"/>
              </a:ext>
            </a:extLst>
          </p:cNvPr>
          <p:cNvSpPr txBox="1"/>
          <p:nvPr/>
        </p:nvSpPr>
        <p:spPr>
          <a:xfrm>
            <a:off x="4471062" y="3429000"/>
            <a:ext cx="298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no delay when clicking button</a:t>
            </a:r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26A03A-8139-4C99-930C-D0840C06E811}"/>
                  </a:ext>
                </a:extLst>
              </p14:cNvPr>
              <p14:cNvContentPartPr/>
              <p14:nvPr/>
            </p14:nvContentPartPr>
            <p14:xfrm>
              <a:off x="7288620" y="2351766"/>
              <a:ext cx="636120" cy="60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26A03A-8139-4C99-930C-D0840C06E8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5980" y="2288766"/>
                <a:ext cx="76176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7CF8AC-FC8F-4260-A39B-B882E5BB4702}"/>
                  </a:ext>
                </a:extLst>
              </p14:cNvPr>
              <p14:cNvContentPartPr/>
              <p14:nvPr/>
            </p14:nvContentPartPr>
            <p14:xfrm>
              <a:off x="8334420" y="2880246"/>
              <a:ext cx="755640" cy="69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7CF8AC-FC8F-4260-A39B-B882E5BB47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1780" y="2817246"/>
                <a:ext cx="88128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E316EA-66DA-49B0-B6C9-921480B686E6}"/>
                  </a:ext>
                </a:extLst>
              </p14:cNvPr>
              <p14:cNvContentPartPr/>
              <p14:nvPr/>
            </p14:nvContentPartPr>
            <p14:xfrm>
              <a:off x="7553940" y="3464526"/>
              <a:ext cx="303840" cy="545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E316EA-66DA-49B0-B6C9-921480B686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1300" y="3401526"/>
                <a:ext cx="42948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94530D-538F-47A2-960C-96AE061B0983}"/>
                  </a:ext>
                </a:extLst>
              </p14:cNvPr>
              <p14:cNvContentPartPr/>
              <p14:nvPr/>
            </p14:nvContentPartPr>
            <p14:xfrm>
              <a:off x="7683540" y="4275606"/>
              <a:ext cx="32760" cy="50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94530D-538F-47A2-960C-96AE061B09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20900" y="4212966"/>
                <a:ext cx="15840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4544052-C0BB-4729-88CC-6C22B838CB9C}"/>
              </a:ext>
            </a:extLst>
          </p:cNvPr>
          <p:cNvGrpSpPr/>
          <p:nvPr/>
        </p:nvGrpSpPr>
        <p:grpSpPr>
          <a:xfrm>
            <a:off x="6432180" y="4295406"/>
            <a:ext cx="1797480" cy="1699920"/>
            <a:chOff x="6432180" y="4295406"/>
            <a:chExt cx="1797480" cy="169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AEF793-3261-44F9-8152-14334BE6BED5}"/>
                    </a:ext>
                  </a:extLst>
                </p14:cNvPr>
                <p14:cNvContentPartPr/>
                <p14:nvPr/>
              </p14:nvContentPartPr>
              <p14:xfrm>
                <a:off x="7032660" y="4295406"/>
                <a:ext cx="1065960" cy="804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AEF793-3261-44F9-8152-14334BE6BE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15020" y="4277406"/>
                  <a:ext cx="110160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920523-2203-470C-9A09-8B2ACEB17FCA}"/>
                    </a:ext>
                  </a:extLst>
                </p14:cNvPr>
                <p14:cNvContentPartPr/>
                <p14:nvPr/>
              </p14:nvContentPartPr>
              <p14:xfrm>
                <a:off x="6837540" y="4926846"/>
                <a:ext cx="298440" cy="28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920523-2203-470C-9A09-8B2ACEB17F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9900" y="4909206"/>
                  <a:ext cx="334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960AF6-4782-4B48-906B-CF84AAEDD45A}"/>
                    </a:ext>
                  </a:extLst>
                </p14:cNvPr>
                <p14:cNvContentPartPr/>
                <p14:nvPr/>
              </p14:nvContentPartPr>
              <p14:xfrm>
                <a:off x="6432180" y="5320326"/>
                <a:ext cx="305640" cy="18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960AF6-4782-4B48-906B-CF84AAEDD4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14540" y="5302686"/>
                  <a:ext cx="341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0C4C06-28D8-4AA4-B4F4-5EEFAAC5E6AD}"/>
                    </a:ext>
                  </a:extLst>
                </p14:cNvPr>
                <p14:cNvContentPartPr/>
                <p14:nvPr/>
              </p14:nvContentPartPr>
              <p14:xfrm>
                <a:off x="6858420" y="5447046"/>
                <a:ext cx="176760" cy="12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0C4C06-28D8-4AA4-B4F4-5EEFAAC5E6A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40420" y="5429406"/>
                  <a:ext cx="212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87ADEF-4DD7-46B6-8098-134C16F93D11}"/>
                    </a:ext>
                  </a:extLst>
                </p14:cNvPr>
                <p14:cNvContentPartPr/>
                <p14:nvPr/>
              </p14:nvContentPartPr>
              <p14:xfrm>
                <a:off x="7163700" y="5499246"/>
                <a:ext cx="6840" cy="10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87ADEF-4DD7-46B6-8098-134C16F93D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46060" y="5481606"/>
                  <a:ext cx="42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1B2C606-DDF9-49E7-BA34-AEFAAF2404F8}"/>
                    </a:ext>
                  </a:extLst>
                </p14:cNvPr>
                <p14:cNvContentPartPr/>
                <p14:nvPr/>
              </p14:nvContentPartPr>
              <p14:xfrm>
                <a:off x="7156860" y="5383686"/>
                <a:ext cx="284040" cy="220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1B2C606-DDF9-49E7-BA34-AEFAAF2404F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39220" y="5366046"/>
                  <a:ext cx="319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AE595A-6A6C-4BC8-AB77-9C497EF4E2C5}"/>
                    </a:ext>
                  </a:extLst>
                </p14:cNvPr>
                <p14:cNvContentPartPr/>
                <p14:nvPr/>
              </p14:nvContentPartPr>
              <p14:xfrm>
                <a:off x="7222740" y="5597886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AE595A-6A6C-4BC8-AB77-9C497EF4E2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05100" y="55802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15BF7A-4133-4613-80B2-56C2054F341A}"/>
                    </a:ext>
                  </a:extLst>
                </p14:cNvPr>
                <p14:cNvContentPartPr/>
                <p14:nvPr/>
              </p14:nvContentPartPr>
              <p14:xfrm>
                <a:off x="7575900" y="5387286"/>
                <a:ext cx="138960" cy="18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15BF7A-4133-4613-80B2-56C2054F34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57900" y="5369646"/>
                  <a:ext cx="174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DDD609-EABD-4E99-9241-7B663827747A}"/>
                    </a:ext>
                  </a:extLst>
                </p14:cNvPr>
                <p14:cNvContentPartPr/>
                <p14:nvPr/>
              </p14:nvContentPartPr>
              <p14:xfrm>
                <a:off x="7604700" y="5446686"/>
                <a:ext cx="58320" cy="1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DDD609-EABD-4E99-9241-7B66382774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86700" y="5428686"/>
                  <a:ext cx="93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D8825B-4A7E-4809-BA4E-52ECC6D40F7B}"/>
                    </a:ext>
                  </a:extLst>
                </p14:cNvPr>
                <p14:cNvContentPartPr/>
                <p14:nvPr/>
              </p14:nvContentPartPr>
              <p14:xfrm>
                <a:off x="7611180" y="5345166"/>
                <a:ext cx="132480" cy="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D8825B-4A7E-4809-BA4E-52ECC6D40F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93180" y="5327526"/>
                  <a:ext cx="168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F51BB0-0202-4EFA-A806-50CD93899700}"/>
                    </a:ext>
                  </a:extLst>
                </p14:cNvPr>
                <p14:cNvContentPartPr/>
                <p14:nvPr/>
              </p14:nvContentPartPr>
              <p14:xfrm>
                <a:off x="8032020" y="5301606"/>
                <a:ext cx="197640" cy="28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F51BB0-0202-4EFA-A806-50CD938997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14020" y="5283966"/>
                  <a:ext cx="233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095150-FDB2-4E93-88F8-25F9E28F36DA}"/>
                    </a:ext>
                  </a:extLst>
                </p14:cNvPr>
                <p14:cNvContentPartPr/>
                <p14:nvPr/>
              </p14:nvContentPartPr>
              <p14:xfrm>
                <a:off x="6935100" y="5841246"/>
                <a:ext cx="11880" cy="154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095150-FDB2-4E93-88F8-25F9E28F36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17100" y="5823606"/>
                  <a:ext cx="47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BA4372-0AD3-4582-899B-26AE8E9CF2BF}"/>
                    </a:ext>
                  </a:extLst>
                </p14:cNvPr>
                <p14:cNvContentPartPr/>
                <p14:nvPr/>
              </p14:nvContentPartPr>
              <p14:xfrm>
                <a:off x="6926820" y="5775006"/>
                <a:ext cx="121680" cy="10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BA4372-0AD3-4582-899B-26AE8E9CF2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08820" y="5757366"/>
                  <a:ext cx="157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6AA215-B4DC-4759-A533-D694007700B6}"/>
                    </a:ext>
                  </a:extLst>
                </p14:cNvPr>
                <p14:cNvContentPartPr/>
                <p14:nvPr/>
              </p14:nvContentPartPr>
              <p14:xfrm>
                <a:off x="7097820" y="5800926"/>
                <a:ext cx="62640" cy="74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6AA215-B4DC-4759-A533-D694007700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80180" y="5782926"/>
                  <a:ext cx="98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FD6111-D368-4E14-90FD-476A149B082C}"/>
                    </a:ext>
                  </a:extLst>
                </p14:cNvPr>
                <p14:cNvContentPartPr/>
                <p14:nvPr/>
              </p14:nvContentPartPr>
              <p14:xfrm>
                <a:off x="7218420" y="5768886"/>
                <a:ext cx="111240" cy="13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FD6111-D368-4E14-90FD-476A149B082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00780" y="5750886"/>
                  <a:ext cx="146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FE55EA-C05E-47A0-B09E-410D69E69520}"/>
                    </a:ext>
                  </a:extLst>
                </p14:cNvPr>
                <p14:cNvContentPartPr/>
                <p14:nvPr/>
              </p14:nvContentPartPr>
              <p14:xfrm>
                <a:off x="7400580" y="5723166"/>
                <a:ext cx="360" cy="176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FE55EA-C05E-47A0-B09E-410D69E6952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82580" y="5705166"/>
                  <a:ext cx="36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000ACA-3AED-4C3A-A009-D349FF31DF34}"/>
                    </a:ext>
                  </a:extLst>
                </p14:cNvPr>
                <p14:cNvContentPartPr/>
                <p14:nvPr/>
              </p14:nvContentPartPr>
              <p14:xfrm>
                <a:off x="7503900" y="5768166"/>
                <a:ext cx="101880" cy="12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000ACA-3AED-4C3A-A009-D349FF31DF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86260" y="5750166"/>
                  <a:ext cx="137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BF30B4-7E22-44B9-AE73-3EE161D67016}"/>
                    </a:ext>
                  </a:extLst>
                </p14:cNvPr>
                <p14:cNvContentPartPr/>
                <p14:nvPr/>
              </p14:nvContentPartPr>
              <p14:xfrm>
                <a:off x="7584540" y="5802006"/>
                <a:ext cx="26640" cy="96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BF30B4-7E22-44B9-AE73-3EE161D6701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66900" y="5784006"/>
                  <a:ext cx="62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A8E55A-E5E5-4F83-A509-00E26275BBCB}"/>
                    </a:ext>
                  </a:extLst>
                </p14:cNvPr>
                <p14:cNvContentPartPr/>
                <p14:nvPr/>
              </p14:nvContentPartPr>
              <p14:xfrm>
                <a:off x="7656540" y="5768886"/>
                <a:ext cx="100800" cy="15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A8E55A-E5E5-4F83-A509-00E26275BB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38900" y="5750886"/>
                  <a:ext cx="136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2A7A0F-64D4-4FFE-AD76-1FB8545E414A}"/>
                    </a:ext>
                  </a:extLst>
                </p14:cNvPr>
                <p14:cNvContentPartPr/>
                <p14:nvPr/>
              </p14:nvContentPartPr>
              <p14:xfrm>
                <a:off x="7762380" y="5795526"/>
                <a:ext cx="67680" cy="169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2A7A0F-64D4-4FFE-AD76-1FB8545E414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44740" y="5777526"/>
                  <a:ext cx="103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FE1017-62EB-45FB-A832-46BF539087C4}"/>
                    </a:ext>
                  </a:extLst>
                </p14:cNvPr>
                <p14:cNvContentPartPr/>
                <p14:nvPr/>
              </p14:nvContentPartPr>
              <p14:xfrm>
                <a:off x="7847340" y="5795526"/>
                <a:ext cx="171360" cy="172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FE1017-62EB-45FB-A832-46BF539087C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29340" y="5777526"/>
                  <a:ext cx="207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854FAE-E6D0-4BE9-9C66-1B96C2715747}"/>
                    </a:ext>
                  </a:extLst>
                </p14:cNvPr>
                <p14:cNvContentPartPr/>
                <p14:nvPr/>
              </p14:nvContentPartPr>
              <p14:xfrm>
                <a:off x="8035260" y="5709846"/>
                <a:ext cx="40680" cy="265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854FAE-E6D0-4BE9-9C66-1B96C271574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17260" y="5692206"/>
                  <a:ext cx="7632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06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ute cartoon sloth hanging on a tree. With lettering in scandinavian  style. Vector illustration for nursery poster, print for clothes and greet  Stock Vector Image &amp;amp; Art - Alamy">
            <a:extLst>
              <a:ext uri="{FF2B5EF4-FFF2-40B4-BE49-F238E27FC236}">
                <a16:creationId xmlns:a16="http://schemas.microsoft.com/office/drawing/2014/main" id="{8CF76B23-2F17-48D6-8C73-B9EFBC91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245" cy="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070BFC-D8E3-4B34-8994-20148193A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0"/>
          <a:stretch/>
        </p:blipFill>
        <p:spPr>
          <a:xfrm>
            <a:off x="993909" y="1419225"/>
            <a:ext cx="4154557" cy="4019550"/>
          </a:xfrm>
          <a:prstGeom prst="rect">
            <a:avLst/>
          </a:prstGeom>
        </p:spPr>
      </p:pic>
      <p:pic>
        <p:nvPicPr>
          <p:cNvPr id="2050" name="Picture 2" descr="Gmail has a new logo that&amp;#39;s a lot more Google - The Verge">
            <a:extLst>
              <a:ext uri="{FF2B5EF4-FFF2-40B4-BE49-F238E27FC236}">
                <a16:creationId xmlns:a16="http://schemas.microsoft.com/office/drawing/2014/main" id="{808851C9-9544-4EA6-A54A-27E5C8A59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 t="28377" r="7739" b="30232"/>
          <a:stretch/>
        </p:blipFill>
        <p:spPr bwMode="auto">
          <a:xfrm>
            <a:off x="2007700" y="1624738"/>
            <a:ext cx="2239617" cy="5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13DB62-A488-48EC-BF11-7FFD2107D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188" y="1683711"/>
            <a:ext cx="5947327" cy="36900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6A75B4-FCFC-4D46-985D-A2A4967BCD04}"/>
              </a:ext>
            </a:extLst>
          </p:cNvPr>
          <p:cNvCxnSpPr/>
          <p:nvPr/>
        </p:nvCxnSpPr>
        <p:spPr>
          <a:xfrm>
            <a:off x="3321337" y="3138457"/>
            <a:ext cx="39230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ute cartoon sloth hanging on a tree. With lettering in scandinavian  style. Vector illustration for nursery poster, print for clothes and greet  Stock Vector Image &amp;amp; Art - Alamy">
            <a:extLst>
              <a:ext uri="{FF2B5EF4-FFF2-40B4-BE49-F238E27FC236}">
                <a16:creationId xmlns:a16="http://schemas.microsoft.com/office/drawing/2014/main" id="{8CF76B23-2F17-48D6-8C73-B9EFBC91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245" cy="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EE1D0-221F-4844-9689-217340CE8507}"/>
              </a:ext>
            </a:extLst>
          </p:cNvPr>
          <p:cNvSpPr txBox="1"/>
          <p:nvPr/>
        </p:nvSpPr>
        <p:spPr>
          <a:xfrm>
            <a:off x="5578436" y="72102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Goals</a:t>
            </a:r>
            <a:endParaRPr lang="LID4096" sz="2800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C940829-1AE0-4DE4-8D13-558C9BBF1C61}"/>
              </a:ext>
            </a:extLst>
          </p:cNvPr>
          <p:cNvSpPr/>
          <p:nvPr/>
        </p:nvSpPr>
        <p:spPr>
          <a:xfrm>
            <a:off x="4198107" y="2487794"/>
            <a:ext cx="272955" cy="272955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B4606-BCCF-46E4-AA26-1530EFF03AF2}"/>
              </a:ext>
            </a:extLst>
          </p:cNvPr>
          <p:cNvSpPr txBox="1"/>
          <p:nvPr/>
        </p:nvSpPr>
        <p:spPr>
          <a:xfrm>
            <a:off x="4471062" y="2439606"/>
            <a:ext cx="29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dialog should be independent</a:t>
            </a:r>
            <a:endParaRPr lang="LID4096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7AEAC3-F412-49AE-90B9-15A1E2BD0D17}"/>
              </a:ext>
            </a:extLst>
          </p:cNvPr>
          <p:cNvSpPr/>
          <p:nvPr/>
        </p:nvSpPr>
        <p:spPr>
          <a:xfrm>
            <a:off x="4198107" y="3005954"/>
            <a:ext cx="272955" cy="272955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20CA1-4D40-4768-8A49-D7B888FCCCC7}"/>
              </a:ext>
            </a:extLst>
          </p:cNvPr>
          <p:cNvSpPr txBox="1"/>
          <p:nvPr/>
        </p:nvSpPr>
        <p:spPr>
          <a:xfrm>
            <a:off x="4471062" y="2957766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dialog should not end up in main bundle</a:t>
            </a:r>
            <a:endParaRPr lang="LID4096" dirty="0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6EF2850C-D045-4301-AA9A-1A11338DA8C2}"/>
              </a:ext>
            </a:extLst>
          </p:cNvPr>
          <p:cNvSpPr/>
          <p:nvPr/>
        </p:nvSpPr>
        <p:spPr>
          <a:xfrm>
            <a:off x="4198107" y="3477188"/>
            <a:ext cx="272955" cy="272955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064A4-79A4-4C90-BB50-F60298B0F804}"/>
              </a:ext>
            </a:extLst>
          </p:cNvPr>
          <p:cNvSpPr txBox="1"/>
          <p:nvPr/>
        </p:nvSpPr>
        <p:spPr>
          <a:xfrm>
            <a:off x="4471062" y="3429000"/>
            <a:ext cx="298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no delay when clicking button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579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ute cartoon sloth hanging on a tree. With lettering in scandinavian  style. Vector illustration for nursery poster, print for clothes and greet  Stock Vector Image &amp;amp; Art - Alamy">
            <a:extLst>
              <a:ext uri="{FF2B5EF4-FFF2-40B4-BE49-F238E27FC236}">
                <a16:creationId xmlns:a16="http://schemas.microsoft.com/office/drawing/2014/main" id="{8CF76B23-2F17-48D6-8C73-B9EFBC91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245" cy="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EE1D0-221F-4844-9689-217340CE8507}"/>
              </a:ext>
            </a:extLst>
          </p:cNvPr>
          <p:cNvSpPr txBox="1"/>
          <p:nvPr/>
        </p:nvSpPr>
        <p:spPr>
          <a:xfrm>
            <a:off x="5497919" y="2809663"/>
            <a:ext cx="1196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Code 0</a:t>
            </a:r>
            <a:br>
              <a:rPr lang="de-AT" sz="2800" dirty="0"/>
            </a:br>
            <a:r>
              <a:rPr lang="de-AT" sz="1600" dirty="0"/>
              <a:t>main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6999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7A8C85A-594F-4D81-ADD8-B32AF0E5D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4" t="701" b="582"/>
          <a:stretch/>
        </p:blipFill>
        <p:spPr>
          <a:xfrm>
            <a:off x="1940888" y="820010"/>
            <a:ext cx="7527576" cy="5498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B82494-4439-40E2-9CEC-C6E469CCE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46245" cy="9826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FF8825-8E82-4C66-BD51-A952268C7D64}"/>
              </a:ext>
            </a:extLst>
          </p:cNvPr>
          <p:cNvSpPr/>
          <p:nvPr/>
        </p:nvSpPr>
        <p:spPr>
          <a:xfrm>
            <a:off x="1581027" y="713822"/>
            <a:ext cx="8790039" cy="707923"/>
          </a:xfrm>
          <a:prstGeom prst="rect">
            <a:avLst/>
          </a:prstGeom>
          <a:solidFill>
            <a:srgbClr val="282C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1B426F-FF62-4DEE-82B6-716331432B9B}"/>
              </a:ext>
            </a:extLst>
          </p:cNvPr>
          <p:cNvSpPr/>
          <p:nvPr/>
        </p:nvSpPr>
        <p:spPr>
          <a:xfrm>
            <a:off x="1309656" y="1787248"/>
            <a:ext cx="8790039" cy="3321465"/>
          </a:xfrm>
          <a:prstGeom prst="rect">
            <a:avLst/>
          </a:prstGeom>
          <a:solidFill>
            <a:srgbClr val="282C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D9CC9-5850-4431-8585-41F5F797416C}"/>
              </a:ext>
            </a:extLst>
          </p:cNvPr>
          <p:cNvSpPr/>
          <p:nvPr/>
        </p:nvSpPr>
        <p:spPr>
          <a:xfrm>
            <a:off x="1309656" y="5474216"/>
            <a:ext cx="8790039" cy="556591"/>
          </a:xfrm>
          <a:prstGeom prst="rect">
            <a:avLst/>
          </a:prstGeom>
          <a:solidFill>
            <a:srgbClr val="282C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22484C-4C74-4AF3-B2D6-A7CCDEE62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310" y="1888423"/>
            <a:ext cx="372559" cy="37214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C049C0-DD2A-476E-AE36-C087B5017AAC}"/>
              </a:ext>
            </a:extLst>
          </p:cNvPr>
          <p:cNvSpPr/>
          <p:nvPr/>
        </p:nvSpPr>
        <p:spPr>
          <a:xfrm>
            <a:off x="6086900" y="1796201"/>
            <a:ext cx="3498257" cy="971062"/>
          </a:xfrm>
          <a:prstGeom prst="roundRect">
            <a:avLst/>
          </a:prstGeom>
          <a:noFill/>
          <a:ln>
            <a:solidFill>
              <a:srgbClr val="FF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dirty="0">
                <a:solidFill>
                  <a:srgbClr val="FF2B2A"/>
                </a:solidFill>
              </a:rPr>
              <a:t>ends up in main bundle</a:t>
            </a:r>
            <a:endParaRPr lang="LID4096" dirty="0">
              <a:solidFill>
                <a:srgbClr val="FF2B2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2784C-9725-4895-AB98-CA192668A5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7"/>
          <a:stretch/>
        </p:blipFill>
        <p:spPr>
          <a:xfrm>
            <a:off x="6729663" y="2177648"/>
            <a:ext cx="267609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7B82494-4439-40E2-9CEC-C6E469CC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6245" cy="9826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22484C-4C74-4AF3-B2D6-A7CCDEE6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10" y="1888423"/>
            <a:ext cx="372559" cy="37214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C049C0-DD2A-476E-AE36-C087B5017AAC}"/>
              </a:ext>
            </a:extLst>
          </p:cNvPr>
          <p:cNvSpPr/>
          <p:nvPr/>
        </p:nvSpPr>
        <p:spPr>
          <a:xfrm>
            <a:off x="6086901" y="1796201"/>
            <a:ext cx="3002508" cy="556591"/>
          </a:xfrm>
          <a:prstGeom prst="roundRect">
            <a:avLst/>
          </a:prstGeom>
          <a:noFill/>
          <a:ln>
            <a:solidFill>
              <a:srgbClr val="FF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AT" dirty="0">
                <a:solidFill>
                  <a:srgbClr val="FF2B2A"/>
                </a:solidFill>
              </a:rPr>
              <a:t>ends up in main bundle</a:t>
            </a:r>
            <a:endParaRPr lang="LID4096" dirty="0">
              <a:solidFill>
                <a:srgbClr val="FF2B2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6FDE4-EFE4-412F-826D-BFDD1F167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7" t="705" r="1007" b="756"/>
          <a:stretch/>
        </p:blipFill>
        <p:spPr>
          <a:xfrm>
            <a:off x="1929657" y="840385"/>
            <a:ext cx="7658100" cy="57688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EF52BF-E15C-4263-9471-BDEDAF6F8E3D}"/>
              </a:ext>
            </a:extLst>
          </p:cNvPr>
          <p:cNvSpPr/>
          <p:nvPr/>
        </p:nvSpPr>
        <p:spPr>
          <a:xfrm>
            <a:off x="1289485" y="517713"/>
            <a:ext cx="6673983" cy="4289612"/>
          </a:xfrm>
          <a:prstGeom prst="rect">
            <a:avLst/>
          </a:prstGeom>
          <a:solidFill>
            <a:srgbClr val="282C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EDA56-9B2D-44C9-B592-CCAAD97DEC7A}"/>
              </a:ext>
            </a:extLst>
          </p:cNvPr>
          <p:cNvSpPr/>
          <p:nvPr/>
        </p:nvSpPr>
        <p:spPr>
          <a:xfrm>
            <a:off x="1233456" y="5763141"/>
            <a:ext cx="8790039" cy="865096"/>
          </a:xfrm>
          <a:prstGeom prst="rect">
            <a:avLst/>
          </a:prstGeom>
          <a:solidFill>
            <a:srgbClr val="282C3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84716-3796-45DF-876B-4426F28FE1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8"/>
          <a:stretch/>
        </p:blipFill>
        <p:spPr>
          <a:xfrm>
            <a:off x="7963468" y="3543229"/>
            <a:ext cx="3310213" cy="109537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811BBF-1809-4503-90D8-0D5515A87740}"/>
              </a:ext>
            </a:extLst>
          </p:cNvPr>
          <p:cNvSpPr/>
          <p:nvPr/>
        </p:nvSpPr>
        <p:spPr>
          <a:xfrm>
            <a:off x="7839503" y="3429000"/>
            <a:ext cx="3523261" cy="129764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LID4096" dirty="0">
              <a:solidFill>
                <a:srgbClr val="FF2B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2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ute cartoon sloth hanging on a tree. With lettering in scandinavian  style. Vector illustration for nursery poster, print for clothes and greet  Stock Vector Image &amp;amp; Art - Alamy">
            <a:extLst>
              <a:ext uri="{FF2B5EF4-FFF2-40B4-BE49-F238E27FC236}">
                <a16:creationId xmlns:a16="http://schemas.microsoft.com/office/drawing/2014/main" id="{8CF76B23-2F17-48D6-8C73-B9EFBC91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245" cy="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EE1D0-221F-4844-9689-217340CE8507}"/>
              </a:ext>
            </a:extLst>
          </p:cNvPr>
          <p:cNvSpPr txBox="1"/>
          <p:nvPr/>
        </p:nvSpPr>
        <p:spPr>
          <a:xfrm>
            <a:off x="5361664" y="2809663"/>
            <a:ext cx="1468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Code 1,2</a:t>
            </a:r>
            <a:br>
              <a:rPr lang="de-AT" sz="2800" dirty="0"/>
            </a:br>
            <a:r>
              <a:rPr lang="de-AT" sz="1600" dirty="0"/>
              <a:t>lazy-load</a:t>
            </a:r>
            <a:br>
              <a:rPr lang="de-AT" sz="1600" dirty="0"/>
            </a:br>
            <a:r>
              <a:rPr lang="de-AT" sz="1600" dirty="0"/>
              <a:t>name-service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5862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BE5115-05A3-4ED8-92D3-D0B17B632C01}"/>
              </a:ext>
            </a:extLst>
          </p:cNvPr>
          <p:cNvSpPr/>
          <p:nvPr/>
        </p:nvSpPr>
        <p:spPr>
          <a:xfrm>
            <a:off x="637816" y="3558852"/>
            <a:ext cx="2508695" cy="151790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AT" dirty="0"/>
              <a:t>AppComponent</a:t>
            </a:r>
            <a:endParaRPr lang="LID409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8EAA93-0F01-45B4-A654-D3FBBE4D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816" y="2945620"/>
            <a:ext cx="3426325" cy="2995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7778E-3AD0-49DF-8129-D27FABDFC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63" y="4124637"/>
            <a:ext cx="1905000" cy="94297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57F274-2C63-432B-AF89-BEE3343890A9}"/>
              </a:ext>
            </a:extLst>
          </p:cNvPr>
          <p:cNvSpPr/>
          <p:nvPr/>
        </p:nvSpPr>
        <p:spPr>
          <a:xfrm>
            <a:off x="7076289" y="2167128"/>
            <a:ext cx="4492428" cy="420262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de-AT" dirty="0"/>
              <a:t>ComposerComponent</a:t>
            </a:r>
            <a:endParaRPr lang="LID4096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B7412D-59BA-4B57-8229-74372E8A944D}"/>
              </a:ext>
            </a:extLst>
          </p:cNvPr>
          <p:cNvSpPr/>
          <p:nvPr/>
        </p:nvSpPr>
        <p:spPr>
          <a:xfrm>
            <a:off x="3012781" y="941124"/>
            <a:ext cx="2508695" cy="151790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AT" dirty="0"/>
              <a:t>ComposerService</a:t>
            </a:r>
            <a:endParaRPr lang="LID4096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A70434-421B-42FE-A3C2-9FC5B7A81BC1}"/>
              </a:ext>
            </a:extLst>
          </p:cNvPr>
          <p:cNvSpPr/>
          <p:nvPr/>
        </p:nvSpPr>
        <p:spPr>
          <a:xfrm>
            <a:off x="3526464" y="1609469"/>
            <a:ext cx="1481328" cy="356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getName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6966C9-C753-469C-AB7C-F2C317B633D8}"/>
              </a:ext>
            </a:extLst>
          </p:cNvPr>
          <p:cNvCxnSpPr>
            <a:cxnSpLocks/>
          </p:cNvCxnSpPr>
          <p:nvPr/>
        </p:nvCxnSpPr>
        <p:spPr>
          <a:xfrm flipV="1">
            <a:off x="2552964" y="1966085"/>
            <a:ext cx="1107230" cy="2587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3B6208-854B-4281-8446-DD3B20D9889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5007792" y="1787777"/>
            <a:ext cx="2810328" cy="1449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1902B9-DCD3-4098-8DFF-FCD3D3688E89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3146511" y="4268442"/>
            <a:ext cx="3929778" cy="49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C5A156-648B-4EC7-B917-572ED4171126}"/>
              </a:ext>
            </a:extLst>
          </p:cNvPr>
          <p:cNvSpPr txBox="1"/>
          <p:nvPr/>
        </p:nvSpPr>
        <p:spPr>
          <a:xfrm>
            <a:off x="3880806" y="4369047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needs to know internals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ute cartoon sloth hanging on a tree. With lettering in scandinavian  style. Vector illustration for nursery poster, print for clothes and greet  Stock Vector Image &amp;amp; Art - Alamy">
            <a:extLst>
              <a:ext uri="{FF2B5EF4-FFF2-40B4-BE49-F238E27FC236}">
                <a16:creationId xmlns:a16="http://schemas.microsoft.com/office/drawing/2014/main" id="{8CF76B23-2F17-48D6-8C73-B9EFBC91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245" cy="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EE1D0-221F-4844-9689-217340CE8507}"/>
              </a:ext>
            </a:extLst>
          </p:cNvPr>
          <p:cNvSpPr txBox="1"/>
          <p:nvPr/>
        </p:nvSpPr>
        <p:spPr>
          <a:xfrm>
            <a:off x="5194858" y="2809663"/>
            <a:ext cx="1802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Code 3</a:t>
            </a:r>
            <a:br>
              <a:rPr lang="de-AT" sz="2800" dirty="0"/>
            </a:br>
            <a:r>
              <a:rPr lang="de-AT" sz="1600" dirty="0"/>
              <a:t>dialog-from-service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08659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B876371EB8A4B9781276CC3D810E6" ma:contentTypeVersion="11" ma:contentTypeDescription="Create a new document." ma:contentTypeScope="" ma:versionID="5b603ccbe16fbad79b675bfe76311fbd">
  <xsd:schema xmlns:xsd="http://www.w3.org/2001/XMLSchema" xmlns:xs="http://www.w3.org/2001/XMLSchema" xmlns:p="http://schemas.microsoft.com/office/2006/metadata/properties" xmlns:ns3="dd2af578-32e2-4b63-8928-71a2f22674a6" xmlns:ns4="3eb8fb0c-0f58-4ed2-8017-b80241cb5cee" targetNamespace="http://schemas.microsoft.com/office/2006/metadata/properties" ma:root="true" ma:fieldsID="a42ba83da7e6c231b8d0e387c6a4bee2" ns3:_="" ns4:_="">
    <xsd:import namespace="dd2af578-32e2-4b63-8928-71a2f22674a6"/>
    <xsd:import namespace="3eb8fb0c-0f58-4ed2-8017-b80241cb5ce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af578-32e2-4b63-8928-71a2f22674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b8fb0c-0f58-4ed2-8017-b80241cb5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6D1E06-E291-4E64-BC3E-002A3D2652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2af578-32e2-4b63-8928-71a2f22674a6"/>
    <ds:schemaRef ds:uri="3eb8fb0c-0f58-4ed2-8017-b80241cb5c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189703-E18D-4AC7-A80C-0903C96A1EAE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3eb8fb0c-0f58-4ed2-8017-b80241cb5cee"/>
    <ds:schemaRef ds:uri="http://purl.org/dc/elements/1.1/"/>
    <ds:schemaRef ds:uri="dd2af578-32e2-4b63-8928-71a2f22674a6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9571ACA-569C-484D-AA05-63F9DBA9A0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sloth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sloth pattern</dc:title>
  <dc:creator>Benedikt Starzengruber [CELUM]</dc:creator>
  <cp:lastModifiedBy>Benedikt Starzengruber [CELUM]</cp:lastModifiedBy>
  <cp:revision>3</cp:revision>
  <dcterms:created xsi:type="dcterms:W3CDTF">2021-10-08T11:54:34Z</dcterms:created>
  <dcterms:modified xsi:type="dcterms:W3CDTF">2021-12-12T09:57:46Z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0x01010059BB876371EB8A4B9781276CC3D810E6</vt:lpwstr>
  </property>
</Properties>
</file>