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zadara" initials="B" lastIdx="1" clrIdx="0">
    <p:extLst>
      <p:ext uri="{19B8F6BF-5375-455C-9EA6-DF929625EA0E}">
        <p15:presenceInfo xmlns:p15="http://schemas.microsoft.com/office/powerpoint/2012/main" userId="Buzada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241-AFFA-49D5-B4F0-AD2871065BB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ECD3-2E3C-4FA8-B50A-14112FD58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9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241-AFFA-49D5-B4F0-AD2871065BB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ECD3-2E3C-4FA8-B50A-14112FD58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9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241-AFFA-49D5-B4F0-AD2871065BB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ECD3-2E3C-4FA8-B50A-14112FD58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241-AFFA-49D5-B4F0-AD2871065BB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ECD3-2E3C-4FA8-B50A-14112FD58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9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241-AFFA-49D5-B4F0-AD2871065BB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ECD3-2E3C-4FA8-B50A-14112FD58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42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241-AFFA-49D5-B4F0-AD2871065BB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ECD3-2E3C-4FA8-B50A-14112FD58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14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241-AFFA-49D5-B4F0-AD2871065BB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ECD3-2E3C-4FA8-B50A-14112FD58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3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241-AFFA-49D5-B4F0-AD2871065BB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ECD3-2E3C-4FA8-B50A-14112FD58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71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241-AFFA-49D5-B4F0-AD2871065BB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ECD3-2E3C-4FA8-B50A-14112FD58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3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241-AFFA-49D5-B4F0-AD2871065BB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ECD3-2E3C-4FA8-B50A-14112FD58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54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9241-AFFA-49D5-B4F0-AD2871065BB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ECD3-2E3C-4FA8-B50A-14112FD58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4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9241-AFFA-49D5-B4F0-AD2871065BB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ECD3-2E3C-4FA8-B50A-14112FD58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9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GB" sz="4000" dirty="0" err="1" smtClean="0"/>
              <a:t>Adatkezelő</a:t>
            </a:r>
            <a:r>
              <a:rPr lang="en-GB" sz="4000" dirty="0" smtClean="0"/>
              <a:t> </a:t>
            </a:r>
            <a:r>
              <a:rPr lang="en-GB" sz="4000" dirty="0" err="1" smtClean="0"/>
              <a:t>programok</a:t>
            </a:r>
            <a:r>
              <a:rPr lang="en-GB" sz="4000" dirty="0" smtClean="0"/>
              <a:t> </a:t>
            </a:r>
            <a:r>
              <a:rPr lang="en-GB" sz="4000" dirty="0" err="1" smtClean="0"/>
              <a:t>fejlesztése</a:t>
            </a:r>
            <a:r>
              <a:rPr lang="en-GB" sz="4000" dirty="0" smtClean="0"/>
              <a:t> (INBGM0528L-03) 2020.ősz</a:t>
            </a:r>
            <a:br>
              <a:rPr lang="en-GB" sz="4000" dirty="0" smtClean="0"/>
            </a:br>
            <a:r>
              <a:rPr lang="en-GB" sz="4000" dirty="0" smtClean="0"/>
              <a:t>4. </a:t>
            </a:r>
            <a:r>
              <a:rPr lang="en-GB" sz="4000" dirty="0" err="1" smtClean="0"/>
              <a:t>beadandó</a:t>
            </a:r>
            <a:r>
              <a:rPr lang="en-GB" sz="4000" dirty="0" smtClean="0"/>
              <a:t> </a:t>
            </a:r>
            <a:r>
              <a:rPr lang="en-GB" sz="4000" dirty="0" err="1" smtClean="0"/>
              <a:t>feladat</a:t>
            </a:r>
            <a:r>
              <a:rPr lang="en-GB" sz="4000" dirty="0" smtClean="0"/>
              <a:t> – 02/12/2020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/>
          <a:p>
            <a:r>
              <a:rPr lang="en-GB" dirty="0" smtClean="0"/>
              <a:t>Bene </a:t>
            </a:r>
            <a:r>
              <a:rPr lang="en-GB" dirty="0" err="1" smtClean="0"/>
              <a:t>Bálint</a:t>
            </a:r>
            <a:r>
              <a:rPr lang="en-GB" dirty="0" smtClean="0"/>
              <a:t> – GOGL11 – DE-IK GI BSc </a:t>
            </a:r>
            <a:r>
              <a:rPr lang="en-GB" dirty="0" err="1" smtClean="0"/>
              <a:t>nappali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38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02374"/>
            <a:ext cx="10439400" cy="1111078"/>
          </a:xfrm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pPr algn="ctr"/>
            <a:r>
              <a:rPr lang="en-GB" dirty="0" err="1" smtClean="0"/>
              <a:t>Adatok</a:t>
            </a:r>
            <a:r>
              <a:rPr lang="en-GB" dirty="0" smtClean="0"/>
              <a:t> </a:t>
            </a:r>
            <a:r>
              <a:rPr lang="en-GB" dirty="0" err="1" smtClean="0"/>
              <a:t>részekre</a:t>
            </a:r>
            <a:r>
              <a:rPr lang="en-GB" dirty="0" smtClean="0"/>
              <a:t> </a:t>
            </a:r>
            <a:r>
              <a:rPr lang="en-GB" dirty="0" err="1" smtClean="0"/>
              <a:t>bontása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7" y="1604765"/>
            <a:ext cx="2398986" cy="1987509"/>
          </a:xfrm>
        </p:spPr>
      </p:pic>
      <p:sp>
        <p:nvSpPr>
          <p:cNvPr id="5" name="Szövegdoboz 4"/>
          <p:cNvSpPr txBox="1"/>
          <p:nvPr/>
        </p:nvSpPr>
        <p:spPr>
          <a:xfrm>
            <a:off x="1114096" y="1240221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Train</a:t>
            </a:r>
            <a:endParaRPr lang="en-GB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97" y="1604765"/>
            <a:ext cx="2461758" cy="1953264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014954" y="1240221"/>
            <a:ext cx="5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</a:t>
            </a:r>
            <a:endParaRPr lang="en-GB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73" y="1604765"/>
            <a:ext cx="2463218" cy="206334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5896311" y="1240221"/>
            <a:ext cx="232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Appended(train + test)</a:t>
            </a:r>
            <a:endParaRPr lang="en-GB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07" y="1616748"/>
            <a:ext cx="2325038" cy="1977792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8933792" y="1187666"/>
            <a:ext cx="200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Blind(</a:t>
            </a:r>
            <a:r>
              <a:rPr lang="en-GB" dirty="0" err="1" smtClean="0"/>
              <a:t>NaNs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8" y="4242889"/>
            <a:ext cx="2398986" cy="1992643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914396" y="3773211"/>
            <a:ext cx="12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Train70</a:t>
            </a:r>
            <a:endParaRPr lang="en-GB" dirty="0"/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97" y="4189397"/>
            <a:ext cx="2461758" cy="2046136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3773214" y="3773211"/>
            <a:ext cx="103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Test30</a:t>
            </a:r>
            <a:endParaRPr lang="en-GB" dirty="0"/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92" y="4242889"/>
            <a:ext cx="2397399" cy="1992643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6400800" y="3846787"/>
            <a:ext cx="10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Train50</a:t>
            </a:r>
            <a:endParaRPr lang="en-GB" dirty="0"/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428" y="4242889"/>
            <a:ext cx="2389717" cy="2017294"/>
          </a:xfrm>
          <a:prstGeom prst="rect">
            <a:avLst/>
          </a:prstGeom>
        </p:spPr>
      </p:pic>
      <p:sp>
        <p:nvSpPr>
          <p:cNvPr id="19" name="Szövegdoboz 18"/>
          <p:cNvSpPr txBox="1"/>
          <p:nvPr/>
        </p:nvSpPr>
        <p:spPr>
          <a:xfrm>
            <a:off x="9112466" y="3846787"/>
            <a:ext cx="13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Test50</a:t>
            </a:r>
            <a:endParaRPr lang="en-GB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3216162" y="6463863"/>
            <a:ext cx="769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 </a:t>
            </a:r>
            <a:r>
              <a:rPr lang="en-GB" dirty="0" err="1" smtClean="0"/>
              <a:t>futásonként</a:t>
            </a:r>
            <a:r>
              <a:rPr lang="en-GB" dirty="0" smtClean="0"/>
              <a:t> </a:t>
            </a:r>
            <a:r>
              <a:rPr lang="en-GB" dirty="0" err="1" smtClean="0"/>
              <a:t>változó</a:t>
            </a:r>
            <a:r>
              <a:rPr lang="en-GB" dirty="0" smtClean="0"/>
              <a:t> random </a:t>
            </a:r>
            <a:r>
              <a:rPr lang="en-GB" dirty="0" err="1" smtClean="0"/>
              <a:t>arányú</a:t>
            </a:r>
            <a:r>
              <a:rPr lang="en-GB" dirty="0" smtClean="0"/>
              <a:t> </a:t>
            </a:r>
            <a:r>
              <a:rPr lang="en-GB" dirty="0" err="1" smtClean="0"/>
              <a:t>adathalmazok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68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1" y="84084"/>
            <a:ext cx="10344808" cy="756745"/>
          </a:xfrm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3000" dirty="0" err="1" smtClean="0"/>
              <a:t>Logaritmikus</a:t>
            </a:r>
            <a:r>
              <a:rPr lang="en-GB" sz="3000" dirty="0" smtClean="0"/>
              <a:t> </a:t>
            </a:r>
            <a:r>
              <a:rPr lang="en-GB" sz="3000" dirty="0" err="1" smtClean="0"/>
              <a:t>simítás</a:t>
            </a:r>
            <a:r>
              <a:rPr lang="en-GB" sz="3000" dirty="0" smtClean="0"/>
              <a:t> </a:t>
            </a:r>
            <a:r>
              <a:rPr lang="en-GB" sz="3000" dirty="0" err="1" smtClean="0"/>
              <a:t>ApplicantIncome</a:t>
            </a:r>
            <a:r>
              <a:rPr lang="en-GB" sz="3000" dirty="0" smtClean="0"/>
              <a:t> </a:t>
            </a:r>
            <a:r>
              <a:rPr lang="en-GB" sz="3000" dirty="0" err="1" smtClean="0"/>
              <a:t>attribútumon</a:t>
            </a:r>
            <a:endParaRPr lang="en-GB" sz="3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" y="1109467"/>
            <a:ext cx="2819302" cy="267425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145626" y="788275"/>
            <a:ext cx="93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Train</a:t>
            </a:r>
            <a:endParaRPr lang="en-GB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5" y="1077100"/>
            <a:ext cx="2912759" cy="2706625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4237063" y="788275"/>
            <a:ext cx="75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</a:t>
            </a:r>
            <a:endParaRPr lang="en-GB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77100"/>
            <a:ext cx="2838871" cy="2706625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7168052" y="798785"/>
            <a:ext cx="88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Train70</a:t>
            </a:r>
            <a:endParaRPr lang="en-GB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237" y="1109467"/>
            <a:ext cx="2914142" cy="2674258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10394732" y="872359"/>
            <a:ext cx="78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Test30</a:t>
            </a:r>
            <a:endParaRPr lang="en-GB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" y="4104917"/>
            <a:ext cx="2791164" cy="2650285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1079938" y="3867807"/>
            <a:ext cx="100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Train50</a:t>
            </a:r>
            <a:endParaRPr lang="en-GB" dirty="0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76" y="4104917"/>
            <a:ext cx="2748115" cy="2650285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4247574" y="3846787"/>
            <a:ext cx="83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Test50</a:t>
            </a:r>
            <a:endParaRPr lang="en-GB" dirty="0"/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78" y="4343664"/>
            <a:ext cx="2648093" cy="2496292"/>
          </a:xfrm>
          <a:prstGeom prst="rect">
            <a:avLst/>
          </a:prstGeom>
        </p:spPr>
      </p:pic>
      <p:sp>
        <p:nvSpPr>
          <p:cNvPr id="18" name="Szövegdoboz 17"/>
          <p:cNvSpPr txBox="1"/>
          <p:nvPr/>
        </p:nvSpPr>
        <p:spPr>
          <a:xfrm>
            <a:off x="8597462" y="3783725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Random</a:t>
            </a:r>
            <a:endParaRPr lang="en-GB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7367745" y="4083897"/>
            <a:ext cx="6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Train</a:t>
            </a:r>
            <a:endParaRPr lang="en-GB" dirty="0"/>
          </a:p>
        </p:txBody>
      </p:sp>
      <p:pic>
        <p:nvPicPr>
          <p:cNvPr id="20" name="Kép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832" y="4343664"/>
            <a:ext cx="2576547" cy="2423565"/>
          </a:xfrm>
          <a:prstGeom prst="rect">
            <a:avLst/>
          </a:prstGeom>
        </p:spPr>
      </p:pic>
      <p:sp>
        <p:nvSpPr>
          <p:cNvPr id="21" name="Szövegdoboz 20"/>
          <p:cNvSpPr txBox="1"/>
          <p:nvPr/>
        </p:nvSpPr>
        <p:spPr>
          <a:xfrm>
            <a:off x="10583914" y="4041963"/>
            <a:ext cx="56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8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889"/>
          </a:xfrm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/>
              <a:t>Tanítás</a:t>
            </a:r>
            <a:endParaRPr lang="en-GB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627989"/>
              </p:ext>
            </p:extLst>
          </p:nvPr>
        </p:nvGraphicFramePr>
        <p:xfrm>
          <a:off x="838200" y="1825625"/>
          <a:ext cx="10515600" cy="433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40908471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067841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9049589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355849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1106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027141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77481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64884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trainrandom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blind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225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Log.Reg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hist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80.945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51.82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52.041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50.485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73.253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9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Log.Reg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45.415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43.469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43.042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73.253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239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Log.Reg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hist,Gender, Married, Education,LoanAmount_log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80.945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51.528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51.02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49.73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73.253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068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Dec.Tree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hist,Gender, Married, Education,LoanAmount_log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83.115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86.531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84.286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547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Rand.Forest(n=100)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Gender,Married,Dependents, Education,</a:t>
                      </a:r>
                      <a:b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Self_Employed, Loan_Amount_Term, Credit_History, Property_Area,LoanAmount_log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97,926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98.776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97.605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480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Rand.Forest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LoanAmount_log,Credit_History,'Dependents,Property_Area,Married,Education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81.433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60.408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59.592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58.057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1117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49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146</Words>
  <Application>Microsoft Office PowerPoint</Application>
  <PresentationFormat>Szélesvásznú</PresentationFormat>
  <Paragraphs>79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Adatkezelő programok fejlesztése (INBGM0528L-03) 2020.ősz 4. beadandó feladat – 02/12/2020</vt:lpstr>
      <vt:lpstr>Adatok részekre bontása</vt:lpstr>
      <vt:lpstr>Logaritmikus simítás ApplicantIncome attribútumon</vt:lpstr>
      <vt:lpstr>Tanítás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Adatkezelő programok fejlesztése (INBGM0528L-03) 2020.ősz 4. beadandó feladat – 02/12/2020</dc:title>
  <dc:creator>Buzadara</dc:creator>
  <cp:lastModifiedBy>Buzadara</cp:lastModifiedBy>
  <cp:revision>10</cp:revision>
  <dcterms:created xsi:type="dcterms:W3CDTF">2020-11-28T12:01:34Z</dcterms:created>
  <dcterms:modified xsi:type="dcterms:W3CDTF">2020-11-30T19:56:20Z</dcterms:modified>
</cp:coreProperties>
</file>