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B4C0-878A-344F-9956-BDEF024E184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10B17-2A7A-4244-B0A9-777F5F88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0B17-2A7A-4244-B0A9-777F5F883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75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Talk: Phonetic drift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596168"/>
            <a:ext cx="9898912" cy="3267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Phonetic drift occurs when a person’s native language is affected by their second </a:t>
            </a:r>
            <a:r>
              <a:rPr lang="en-US" sz="2000" dirty="0" smtClean="0"/>
              <a:t>language</a:t>
            </a:r>
          </a:p>
          <a:p>
            <a:pPr marL="742950" lvl="1" indent="-285750" defTabSz="914400">
              <a:lnSpc>
                <a:spcPct val="150000"/>
              </a:lnSpc>
              <a:buFont typeface="AppleMyungjo" charset="-127"/>
              <a:buChar char="◼︎"/>
              <a:defRPr/>
            </a:pPr>
            <a:r>
              <a:rPr lang="en-US" sz="2000" dirty="0" smtClean="0"/>
              <a:t> This makes </a:t>
            </a:r>
            <a:r>
              <a:rPr lang="en-US" sz="2000" dirty="0" smtClean="0"/>
              <a:t>an individual sound less native in their first language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This tends to occur in people that have heavy second language contact</a:t>
            </a:r>
          </a:p>
          <a:p>
            <a:pPr marL="742950" lvl="1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e.g. American expats in Paris, France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Language occupies a shared space for a given individual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93950"/>
            <a:ext cx="9898912" cy="37292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Lang &amp; Davidson, in review.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Recorded from actual subjects in Paris, France</a:t>
            </a:r>
          </a:p>
          <a:p>
            <a:pPr marL="742950" lvl="1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Study Abroad Group</a:t>
            </a:r>
          </a:p>
          <a:p>
            <a:pPr marL="742950" lvl="1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Paris Resident Group</a:t>
            </a:r>
          </a:p>
          <a:p>
            <a:pPr marL="742950" lvl="1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French Group</a:t>
            </a:r>
          </a:p>
          <a:p>
            <a:pPr marL="285750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Data are categorized by subject, language, vowel, word, F1, F2, F3, comments, and consonant context</a:t>
            </a:r>
          </a:p>
          <a:p>
            <a:pPr marL="285750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Focus point: F1 and F2 for each vowel in each language</a:t>
            </a:r>
          </a:p>
        </p:txBody>
      </p:sp>
    </p:spTree>
    <p:extLst>
      <p:ext uri="{BB962C8B-B14F-4D97-AF65-F5344CB8AC3E}">
        <p14:creationId xmlns:p14="http://schemas.microsoft.com/office/powerpoint/2010/main" val="358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57810"/>
            <a:ext cx="9898912" cy="2344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Do American expats living in France belong to the group of native English speakers or the group of native French speakers?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Successful results: American expats trend away from English and trend towards French</a:t>
            </a:r>
          </a:p>
          <a:p>
            <a:pPr marL="742950" lvl="1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It’s not likely that they have completely shifted over to French</a:t>
            </a:r>
          </a:p>
          <a:p>
            <a:pPr marL="285750" indent="-285750" defTabSz="914400">
              <a:lnSpc>
                <a:spcPct val="150000"/>
              </a:lnSpc>
              <a:buFont typeface="AppleMyungjo" charset="-127"/>
              <a:buChar char="◼︎"/>
            </a:pPr>
            <a:r>
              <a:rPr lang="en-US" sz="2000" dirty="0" smtClean="0"/>
              <a:t>Alternative results: American expats maintain no effect of their French on their English</a:t>
            </a:r>
          </a:p>
        </p:txBody>
      </p:sp>
    </p:spTree>
    <p:extLst>
      <p:ext uri="{BB962C8B-B14F-4D97-AF65-F5344CB8AC3E}">
        <p14:creationId xmlns:p14="http://schemas.microsoft.com/office/powerpoint/2010/main" val="104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0"/>
            <a:ext cx="8353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2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19475"/>
            <a:ext cx="9898912" cy="1420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Can the time of year predict the likelihood of a large earthquake in a certain area?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ppleMyungjo" charset="-127"/>
              <a:buChar char="◼︎"/>
              <a:tabLst/>
              <a:defRPr/>
            </a:pPr>
            <a:r>
              <a:rPr lang="en-US" sz="2000" dirty="0" smtClean="0"/>
              <a:t>Are vegan and vegetarian restaurants more likely to be on the East Coast or West Coast?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67733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75</TotalTime>
  <Words>223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AppleMyungjo</vt:lpstr>
      <vt:lpstr>Calibri</vt:lpstr>
      <vt:lpstr>Franklin Gothic Book</vt:lpstr>
      <vt:lpstr>Crop</vt:lpstr>
      <vt:lpstr>Lightning Talk: Phonetic drift</vt:lpstr>
      <vt:lpstr>The Problem</vt:lpstr>
      <vt:lpstr>The Data</vt:lpstr>
      <vt:lpstr>The Hypothesis</vt:lpstr>
      <vt:lpstr>PowerPoint Presentation</vt:lpstr>
      <vt:lpstr>Other Options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Talk: Phonetic drift</dc:title>
  <dc:creator>Ben Lang</dc:creator>
  <cp:lastModifiedBy>Ben Lang</cp:lastModifiedBy>
  <cp:revision>12</cp:revision>
  <dcterms:created xsi:type="dcterms:W3CDTF">2017-02-09T13:48:32Z</dcterms:created>
  <dcterms:modified xsi:type="dcterms:W3CDTF">2017-02-14T23:05:38Z</dcterms:modified>
</cp:coreProperties>
</file>