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08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5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9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4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00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6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9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79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0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872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A862-31CC-488F-8942-E40BE4B21C8E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8023-138C-49CE-8058-0E127AEA97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8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05130"/>
          </a:xfrm>
        </p:spPr>
        <p:txBody>
          <a:bodyPr>
            <a:normAutofit fontScale="90000"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Váci SZC Petőfi Sándor Műszaki Technikum,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Gimnázium és Kollégium</a:t>
            </a:r>
            <a:b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3050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SZOFTVERFEJLESZTŐ ÉS TESZTELŐ</a:t>
            </a:r>
          </a:p>
          <a:p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Záródolgozat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Cím: 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BKR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Alkatrész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 </a:t>
            </a: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Benedek Krisztián Billinger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Benjámin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Zsolt Petrik Rajmund Gábor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Konzulens: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Molnár Máté Norbert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 descr="https://lh7-rt.googleusercontent.com/docsz/AD_4nXfVnZqLzaeh7CGvjKMcQ7JFPnvvbZmM4fcCD5C0m50lGIzk7Z9uX-kEPtvBqZ0x5cY-b6dpLrPqTDCDi0otLx04-Z7EJJJaoxyK2wDmCS6-W9i0lrkLto4wTsX8vhqriywFZhMSfQ?key=46QV4-bopIU7n6S21-7Kp4W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7" y="2266950"/>
            <a:ext cx="23336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36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1582"/>
            <a:ext cx="10515600" cy="27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Specifikáció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 böngészője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HTML / CSS / JS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(JavaScript)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REST API (HTTP, JSON)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(Node.js, Express)</a:t>
            </a:r>
          </a:p>
          <a:p>
            <a:pPr marL="0" lvl="0" indent="0" algn="ctr">
              <a:buNone/>
            </a:pP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|</a:t>
            </a:r>
          </a:p>
          <a:p>
            <a:pPr marL="0" lvl="0" indent="0" algn="ctr">
              <a:buNone/>
            </a:pPr>
            <a:r>
              <a:rPr lang="hu-H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adatbázis (XAMPP)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 bemutatása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936" y="1690689"/>
            <a:ext cx="6227984" cy="320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22681" y="3032584"/>
            <a:ext cx="4582160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16657" y="5622255"/>
            <a:ext cx="8954217" cy="838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9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 bemutatása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53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Cikkszám alapján való keresés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bemutatása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0996"/>
            <a:ext cx="10515600" cy="2294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1" y="4037161"/>
            <a:ext cx="10515600" cy="235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3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72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51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Clubtagság bemutatása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31745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40804" y="2268658"/>
            <a:ext cx="4960692" cy="171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Kép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8500" y="4822165"/>
            <a:ext cx="7465300" cy="675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2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71</Words>
  <Application>Microsoft Office PowerPoint</Application>
  <PresentationFormat>Szélesvásznú</PresentationFormat>
  <Paragraphs>24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Váci SZC Petőfi Sándor Műszaki Technikum, Gimnázium és Kollégium </vt:lpstr>
      <vt:lpstr>Adatmodell</vt:lpstr>
      <vt:lpstr>Specifikáció</vt:lpstr>
      <vt:lpstr>Regisztráció bemutatása</vt:lpstr>
      <vt:lpstr>Bejelentkezés bemutatása</vt:lpstr>
      <vt:lpstr>Cikkszám alapján való keresés bemutatása </vt:lpstr>
      <vt:lpstr>PowerPoint-bemutató</vt:lpstr>
      <vt:lpstr>PowerPoint-bemutató</vt:lpstr>
      <vt:lpstr>Clubtagság bemutatása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Váci SZC Petőfi Sándor Műszaki Technikum, Gimnázium és Kollégium </dc:title>
  <dc:creator>Billinger Benjamin</dc:creator>
  <cp:lastModifiedBy>Billinger Benjamin</cp:lastModifiedBy>
  <cp:revision>8</cp:revision>
  <dcterms:created xsi:type="dcterms:W3CDTF">2025-05-19T10:46:32Z</dcterms:created>
  <dcterms:modified xsi:type="dcterms:W3CDTF">2025-05-19T12:55:08Z</dcterms:modified>
</cp:coreProperties>
</file>