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0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5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4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0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9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0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72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A862-31CC-488F-8942-E40BE4B21C8E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8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05130"/>
          </a:xfrm>
        </p:spPr>
        <p:txBody>
          <a:bodyPr>
            <a:normAutofit fontScale="90000"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Váci SZC Petőfi Sándor Műszaki Technikum,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Gimnázium és Kollégium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3050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SZOFTVERFEJLESZTŐ ÉS TESZTELŐ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Záródolgozat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Cím: 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BKR Alkatrész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 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Benedek Krisztián Billinger Benjámin Zsolt Petrik Rajmund Gábor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Molnár Máté Norbert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 descr="https://lh7-rt.googleusercontent.com/docsz/AD_4nXfVnZqLzaeh7CGvjKMcQ7JFPnvvbZmM4fcCD5C0m50lGIzk7Z9uX-kEPtvBqZ0x5cY-b6dpLrPqTDCDi0otLx04-Z7EJJJaoxyK2wDmCS6-W9i0lrkLto4wTsX8vhqriywFZhMSfQ?key=46QV4-bopIU7n6S21-7Kp4W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2266950"/>
            <a:ext cx="23336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bemutatása</a:t>
            </a:r>
          </a:p>
        </p:txBody>
      </p:sp>
      <p:pic>
        <p:nvPicPr>
          <p:cNvPr id="4" name="image55.png">
            <a:extLst>
              <a:ext uri="{FF2B5EF4-FFF2-40B4-BE49-F238E27FC236}">
                <a16:creationId xmlns:a16="http://schemas.microsoft.com/office/drawing/2014/main" id="{77EEB8BC-0CC7-F9C3-E2A3-DC44991A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6734618" cy="21448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50.png">
            <a:extLst>
              <a:ext uri="{FF2B5EF4-FFF2-40B4-BE49-F238E27FC236}">
                <a16:creationId xmlns:a16="http://schemas.microsoft.com/office/drawing/2014/main" id="{CD0F6A68-A495-192D-4E24-DFBB96AA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4243" y="4222578"/>
            <a:ext cx="6748575" cy="214487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57.png">
            <a:extLst>
              <a:ext uri="{FF2B5EF4-FFF2-40B4-BE49-F238E27FC236}">
                <a16:creationId xmlns:a16="http://schemas.microsoft.com/office/drawing/2014/main" id="{61DC7867-00FC-5ACD-EA54-57AFBFB3A56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40283" y="3632345"/>
            <a:ext cx="3481070" cy="11804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51373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00C1A-D1B8-F89E-1D8F-895F89DD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bemutatása</a:t>
            </a:r>
          </a:p>
        </p:txBody>
      </p:sp>
      <p:pic>
        <p:nvPicPr>
          <p:cNvPr id="4" name="image48.png">
            <a:extLst>
              <a:ext uri="{FF2B5EF4-FFF2-40B4-BE49-F238E27FC236}">
                <a16:creationId xmlns:a16="http://schemas.microsoft.com/office/drawing/2014/main" id="{7C4148FA-17A9-8F35-09E2-A5BDE9A8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5919439" cy="15059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47.png">
            <a:extLst>
              <a:ext uri="{FF2B5EF4-FFF2-40B4-BE49-F238E27FC236}">
                <a16:creationId xmlns:a16="http://schemas.microsoft.com/office/drawing/2014/main" id="{69803113-C70E-9736-E3E1-94347DE3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3661337"/>
            <a:ext cx="5919438" cy="17347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49.png">
            <a:extLst>
              <a:ext uri="{FF2B5EF4-FFF2-40B4-BE49-F238E27FC236}">
                <a16:creationId xmlns:a16="http://schemas.microsoft.com/office/drawing/2014/main" id="{DF481F9F-B629-8D6E-F951-6D9FED25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633" y="1690689"/>
            <a:ext cx="2147466" cy="3705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39.png">
            <a:extLst>
              <a:ext uri="{FF2B5EF4-FFF2-40B4-BE49-F238E27FC236}">
                <a16:creationId xmlns:a16="http://schemas.microsoft.com/office/drawing/2014/main" id="{D2B98E80-4A60-E258-205E-90B080DE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01588" y="3084701"/>
            <a:ext cx="2730577" cy="9173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36.png">
            <a:extLst>
              <a:ext uri="{FF2B5EF4-FFF2-40B4-BE49-F238E27FC236}">
                <a16:creationId xmlns:a16="http://schemas.microsoft.com/office/drawing/2014/main" id="{C236592B-DA45-9721-C336-FFF88EE97D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2901" y="5860740"/>
            <a:ext cx="10966197" cy="5512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60584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Clubtagság bemutatása</a:t>
            </a: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31745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40804" y="2268658"/>
            <a:ext cx="4960692" cy="171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Kép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8500" y="4822165"/>
            <a:ext cx="7465300" cy="67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0210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873688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1582"/>
            <a:ext cx="10515600" cy="2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Specifikáció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böngészője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HTML / CSS / JS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(JavaScript)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REST API (HTTP, JSON)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(Node.js, Express)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adatbázis (XAMPP)</a:t>
            </a:r>
          </a:p>
        </p:txBody>
      </p:sp>
    </p:spTree>
    <p:extLst>
      <p:ext uri="{BB962C8B-B14F-4D97-AF65-F5344CB8AC3E}">
        <p14:creationId xmlns:p14="http://schemas.microsoft.com/office/powerpoint/2010/main" val="26880495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5621-7982-A448-70FF-30A03A94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142380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Képmanipuláció bemutatása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54375C-A302-427A-F7BD-D6DD76DD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4581278"/>
            <a:ext cx="4303524" cy="2109570"/>
          </a:xfrm>
          <a:effectLst>
            <a:outerShdw blurRad="50800" dist="38100" dir="8100000" sx="104000" sy="104000" algn="tr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516F13-0861-CC60-74B4-CB8A6D0F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35" y="3510776"/>
            <a:ext cx="1167429" cy="1678180"/>
          </a:xfrm>
          <a:prstGeom prst="rect">
            <a:avLst/>
          </a:prstGeom>
          <a:effectLst>
            <a:outerShdw blurRad="50800" dist="38100" dir="8100000" sx="106000" sy="106000" algn="tr" rotWithShape="0">
              <a:prstClr val="black">
                <a:alpha val="28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D1E259-CFE0-F80D-8A31-373028301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" y="1690688"/>
            <a:ext cx="5070566" cy="2749198"/>
          </a:xfrm>
          <a:prstGeom prst="rect">
            <a:avLst/>
          </a:prstGeom>
          <a:effectLst>
            <a:outerShdw blurRad="50800" dist="38100" dir="8100000" sx="104000" sy="104000" algn="tr" rotWithShape="0">
              <a:prstClr val="black">
                <a:alpha val="26000"/>
              </a:prstClr>
            </a:outerShdw>
          </a:effectLst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A0CA0F-C72A-ABEA-2F81-9CDF0AE980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144454" y="3065287"/>
            <a:ext cx="2623592" cy="2569159"/>
          </a:xfrm>
          <a:prstGeom prst="bentConnector3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162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C5F2-6FFA-8893-AD5A-A41FB795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8" y="-76235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oldal megjelenése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6FEE-64E4-D87B-77E6-AE1D3D40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DEB3A-170B-A5D3-599B-0CC8A2A987C1}"/>
              </a:ext>
            </a:extLst>
          </p:cNvPr>
          <p:cNvSpPr txBox="1"/>
          <p:nvPr/>
        </p:nvSpPr>
        <p:spPr>
          <a:xfrm>
            <a:off x="252549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E20A55-7F8A-8D47-322A-C2969E35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8" y="1385819"/>
            <a:ext cx="3536605" cy="247449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909697-0EA7-D763-9BBC-BB880296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9" y="4068248"/>
            <a:ext cx="4874643" cy="24246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CEC9FC-FBE0-1FC0-C8EB-FDB760A0C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423" y="919953"/>
            <a:ext cx="3600953" cy="3277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279DC57-5198-4952-A78B-BBBF30170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578" y="1267354"/>
            <a:ext cx="2857511" cy="26499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D60AD-3F61-2D11-8720-02B440BC9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695" y="3803211"/>
            <a:ext cx="6249052" cy="18972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477D7CE-BE2B-EA52-B315-35BD3264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696" y="5590646"/>
            <a:ext cx="6249052" cy="12360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19983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bemutatása</a:t>
            </a:r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36" y="1690689"/>
            <a:ext cx="6227984" cy="320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2681" y="3032584"/>
            <a:ext cx="458216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16657" y="5622255"/>
            <a:ext cx="8954217" cy="83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9062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bemutatása</a:t>
            </a: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075B43D6-6C04-90E2-CE77-0D293A3E6C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7546" y="3382962"/>
            <a:ext cx="3331789" cy="301561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16.png">
            <a:extLst>
              <a:ext uri="{FF2B5EF4-FFF2-40B4-BE49-F238E27FC236}">
                <a16:creationId xmlns:a16="http://schemas.microsoft.com/office/drawing/2014/main" id="{8294513E-969D-B61E-CB61-BCEC84EBE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684" y="4434840"/>
            <a:ext cx="6132116" cy="196373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23.png">
            <a:extLst>
              <a:ext uri="{FF2B5EF4-FFF2-40B4-BE49-F238E27FC236}">
                <a16:creationId xmlns:a16="http://schemas.microsoft.com/office/drawing/2014/main" id="{4C548EF6-FB6B-DBE1-0F41-60AC33A1888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66467" y="1690688"/>
            <a:ext cx="9859066" cy="48773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36812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Cikkszám alapján való keresés bemutatása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0996"/>
            <a:ext cx="10515600" cy="2294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4037161"/>
            <a:ext cx="10515600" cy="235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725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Webáruház bemutatása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7274DFC1-420D-6A1B-099A-C585C4DEDF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18071"/>
            <a:ext cx="5257800" cy="26774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59.png">
            <a:extLst>
              <a:ext uri="{FF2B5EF4-FFF2-40B4-BE49-F238E27FC236}">
                <a16:creationId xmlns:a16="http://schemas.microsoft.com/office/drawing/2014/main" id="{33C36C05-E3C5-15C5-7CCE-3AF8FE9ED76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065" y="4187648"/>
            <a:ext cx="5118735" cy="23215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46.png">
            <a:extLst>
              <a:ext uri="{FF2B5EF4-FFF2-40B4-BE49-F238E27FC236}">
                <a16:creationId xmlns:a16="http://schemas.microsoft.com/office/drawing/2014/main" id="{1C27D5A3-9D0C-59B2-6360-86CF4255CF7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31280" y="1518071"/>
            <a:ext cx="5760720" cy="26774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56.png">
            <a:extLst>
              <a:ext uri="{FF2B5EF4-FFF2-40B4-BE49-F238E27FC236}">
                <a16:creationId xmlns:a16="http://schemas.microsoft.com/office/drawing/2014/main" id="{AB8DA173-7F2B-AE20-55AB-CE41E154C5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45680" y="4766029"/>
            <a:ext cx="3481070" cy="11804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2156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Office-téma</vt:lpstr>
      <vt:lpstr>Váci SZC Petőfi Sándor Műszaki Technikum, Gimnázium és Kollégium </vt:lpstr>
      <vt:lpstr>Adatmodell</vt:lpstr>
      <vt:lpstr>Specifikáció</vt:lpstr>
      <vt:lpstr>Képmanipuláció bemutatása</vt:lpstr>
      <vt:lpstr>Az oldal megjelenése</vt:lpstr>
      <vt:lpstr>Regisztráció bemutatása</vt:lpstr>
      <vt:lpstr>Bejelentkezés bemutatása</vt:lpstr>
      <vt:lpstr>Cikkszám alapján való keresés bemutatása </vt:lpstr>
      <vt:lpstr>Webáruház bemutatása</vt:lpstr>
      <vt:lpstr>Kosár bemutatása</vt:lpstr>
      <vt:lpstr>Kosár bemutatása</vt:lpstr>
      <vt:lpstr>Clubtagság bemutatása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Váci SZC Petőfi Sándor Műszaki Technikum, Gimnázium és Kollégium </dc:title>
  <dc:creator>Billinger Benjamin</dc:creator>
  <cp:lastModifiedBy>Konrád Petrik</cp:lastModifiedBy>
  <cp:revision>12</cp:revision>
  <dcterms:created xsi:type="dcterms:W3CDTF">2025-05-19T10:46:32Z</dcterms:created>
  <dcterms:modified xsi:type="dcterms:W3CDTF">2025-05-22T14:43:40Z</dcterms:modified>
</cp:coreProperties>
</file>