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88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7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6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4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8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26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4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29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5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A094-E223-419D-ACB0-CED0E9F65A7F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E0D3-95C7-4D17-B422-4DAAC0A55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33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PERIENZA ERASMUS – Irene e Serena - York - Mediatori Linguistici Pad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" y="2867024"/>
            <a:ext cx="615351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540687" y="233660"/>
            <a:ext cx="7015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Idea progetto </a:t>
            </a:r>
            <a:r>
              <a:rPr lang="it-IT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</a:t>
            </a:r>
            <a:r>
              <a:rPr lang="it-IT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web </a:t>
            </a:r>
            <a:endParaRPr lang="it-IT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31471" y="5548610"/>
            <a:ext cx="25280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cura di:</a:t>
            </a:r>
          </a:p>
          <a:p>
            <a:r>
              <a:rPr lang="it-IT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Benedetta Bonaccorso</a:t>
            </a:r>
          </a:p>
          <a:p>
            <a:r>
              <a:rPr lang="it-IT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Matteo Iorio</a:t>
            </a:r>
            <a:endParaRPr lang="it-IT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31471" y="1800225"/>
            <a:ext cx="6362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 studenti </a:t>
            </a:r>
            <a:r>
              <a:rPr lang="it-IT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erasmus</a:t>
            </a:r>
            <a:endParaRPr lang="it-IT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5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956742" y="176510"/>
            <a:ext cx="603036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Cosa vogliamo creare?</a:t>
            </a:r>
            <a:endParaRPr lang="it-IT" sz="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347011" y="176510"/>
            <a:ext cx="5440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Una web </a:t>
            </a:r>
            <a:r>
              <a:rPr lang="it-IT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</a:t>
            </a:r>
            <a:r>
              <a:rPr lang="it-I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che:</a:t>
            </a:r>
            <a:endParaRPr lang="it-IT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27" y="1751564"/>
            <a:ext cx="1164523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Dia informazioni agli studenti sul programma Erasmus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Ricerca delle destinazioni ed università partner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Fornire strumenti di condivisione e feedback</a:t>
            </a:r>
          </a:p>
          <a:p>
            <a:pPr marL="914400" indent="-914400" algn="ctr">
              <a:buFont typeface="Arial" panose="020B0604020202020204" pitchFamily="34" charset="0"/>
              <a:buChar char="•"/>
            </a:pPr>
            <a:endParaRPr lang="it-IT" sz="3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9313" y="357485"/>
            <a:ext cx="6168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Con quali strumenti?</a:t>
            </a:r>
            <a:endParaRPr lang="it-IT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9768" y="2025503"/>
            <a:ext cx="1142152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Calendario 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Forum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Profilo personale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it-IT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Strumenti di valutazione e feedback</a:t>
            </a:r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9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Iorio</dc:creator>
  <cp:lastModifiedBy>Matteo Iorio</cp:lastModifiedBy>
  <cp:revision>4</cp:revision>
  <dcterms:created xsi:type="dcterms:W3CDTF">2023-11-08T15:36:43Z</dcterms:created>
  <dcterms:modified xsi:type="dcterms:W3CDTF">2023-11-08T16:00:49Z</dcterms:modified>
</cp:coreProperties>
</file>