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660"/>
  </p:normalViewPr>
  <p:slideViewPr>
    <p:cSldViewPr>
      <p:cViewPr varScale="1">
        <p:scale>
          <a:sx n="83" d="100"/>
          <a:sy n="83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4465-A926-4B25-B706-9CF6E50E089D}" type="datetimeFigureOut">
              <a:rPr lang="it-IT" smtClean="0"/>
              <a:pPr/>
              <a:t>12/06/2024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5F7F-298F-4FBA-A0DE-9FC62C675AB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post.it/2019/08/08/kafka-manoscritti-brod-israele/" TargetMode="External"/><Relationship Id="rId2" Type="http://schemas.openxmlformats.org/officeDocument/2006/relationships/hyperlink" Target="https://www.nli.org.il/en/discover/literature-and-poetry/authors/franz-kafk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pngwing.com.png"/>
          <p:cNvPicPr>
            <a:picLocks noChangeAspect="1"/>
          </p:cNvPicPr>
          <p:nvPr/>
        </p:nvPicPr>
        <p:blipFill>
          <a:blip r:embed="rId2" cstate="print"/>
          <a:srcRect l="35417" t="27083" r="35416" b="44792"/>
          <a:stretch>
            <a:fillRect/>
          </a:stretch>
        </p:blipFill>
        <p:spPr>
          <a:xfrm>
            <a:off x="-785850" y="4286256"/>
            <a:ext cx="3000396" cy="289324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I taccuini di Franz Kafka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9144000" cy="1752600"/>
          </a:xfrm>
        </p:spPr>
        <p:txBody>
          <a:bodyPr/>
          <a:lstStyle/>
          <a:p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humanities</a:t>
            </a:r>
            <a:r>
              <a:rPr lang="it-IT" dirty="0" smtClean="0"/>
              <a:t> per il patrimonio culturale</a:t>
            </a:r>
          </a:p>
          <a:p>
            <a:r>
              <a:rPr lang="it-IT" dirty="0" smtClean="0"/>
              <a:t>Benedetta </a:t>
            </a:r>
            <a:r>
              <a:rPr lang="it-IT" dirty="0" err="1" smtClean="0"/>
              <a:t>Tavasoli</a:t>
            </a: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it-IT" sz="3000" dirty="0" smtClean="0"/>
              <a:t>Il sito usa come fonte principale la Biblioteca nazionale di Israele, e intende offrire una maggiore copertura (in particolare in Italia) a quello che è già un grande esempio di </a:t>
            </a:r>
            <a:r>
              <a:rPr lang="it-IT" sz="3000" b="1" dirty="0" smtClean="0"/>
              <a:t>accessibilità globale</a:t>
            </a:r>
            <a:r>
              <a:rPr lang="it-IT" sz="3000" dirty="0" smtClean="0"/>
              <a:t>.</a:t>
            </a:r>
          </a:p>
          <a:p>
            <a:r>
              <a:rPr lang="it-IT" sz="3000" dirty="0" smtClean="0"/>
              <a:t>Il sito vuole inoltre far scoprire al suo pubblico la ricchezza di un archivio che va oltre i manoscritti, potendo vantare una grande quantità di </a:t>
            </a:r>
            <a:r>
              <a:rPr lang="it-IT" sz="3000" b="1" dirty="0" smtClean="0"/>
              <a:t>disegni e materiale personale</a:t>
            </a:r>
            <a:r>
              <a:rPr lang="it-IT" sz="3000" dirty="0" smtClean="0"/>
              <a:t>.</a:t>
            </a:r>
          </a:p>
          <a:p>
            <a:endParaRPr lang="it-IT" b="1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L’idea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it-IT" b="1" dirty="0" smtClean="0"/>
              <a:t>Tre categorie principali:</a:t>
            </a:r>
            <a:endParaRPr lang="it-IT" dirty="0" smtClean="0"/>
          </a:p>
          <a:p>
            <a:pPr lvl="1"/>
            <a:r>
              <a:rPr lang="it-IT" dirty="0" smtClean="0"/>
              <a:t>Manoscritti</a:t>
            </a:r>
          </a:p>
          <a:p>
            <a:pPr lvl="1"/>
            <a:r>
              <a:rPr lang="it-IT" dirty="0" smtClean="0"/>
              <a:t>Lettere</a:t>
            </a:r>
          </a:p>
          <a:p>
            <a:pPr lvl="1"/>
            <a:r>
              <a:rPr lang="it-IT" dirty="0" smtClean="0"/>
              <a:t>Disegni</a:t>
            </a:r>
            <a:endParaRPr lang="it-IT" dirty="0"/>
          </a:p>
          <a:p>
            <a:r>
              <a:rPr lang="it-IT" dirty="0" smtClean="0"/>
              <a:t>A partire dalla pagina catalogo, gli item possono essere  </a:t>
            </a:r>
            <a:r>
              <a:rPr lang="it-IT" b="1" dirty="0" smtClean="0"/>
              <a:t>filtrati</a:t>
            </a:r>
            <a:r>
              <a:rPr lang="it-IT" dirty="0" smtClean="0"/>
              <a:t> per categorie per favorire la navigazione del sito.</a:t>
            </a: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Il catalogo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err="1" smtClean="0"/>
              <a:t>Stardard</a:t>
            </a:r>
            <a:r>
              <a:rPr lang="it-IT" dirty="0" smtClean="0"/>
              <a:t> di descrizione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Metodi di accesso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err="1" smtClean="0"/>
              <a:t>Sitografia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3740169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dirty="0" smtClean="0"/>
              <a:t>Catalogo Franz Kafka, Biblioteca di Israele</a:t>
            </a:r>
          </a:p>
          <a:p>
            <a:pPr lvl="1"/>
            <a:r>
              <a:rPr lang="it-IT" dirty="0" smtClean="0">
                <a:hlinkClick r:id="rId2"/>
              </a:rPr>
              <a:t>https://www.nli.org.il/en/discover/literature-and-poetry/authors/franz-kafka</a:t>
            </a:r>
            <a:endParaRPr lang="it-IT" dirty="0"/>
          </a:p>
          <a:p>
            <a:r>
              <a:rPr lang="it-IT" dirty="0" smtClean="0"/>
              <a:t>La storia intricata degli scritti lasciati da Kafka, Il Post</a:t>
            </a:r>
          </a:p>
          <a:p>
            <a:pPr lvl="1"/>
            <a:r>
              <a:rPr lang="it-IT" dirty="0" smtClean="0">
                <a:hlinkClick r:id="rId3"/>
              </a:rPr>
              <a:t>https://www.ilpost.it/2019/08/08/kafka-manoscritti-brod-israele/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142</Words>
  <Application>Microsoft Office PowerPoint</Application>
  <PresentationFormat>Presentazione su schermo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I taccuini di Franz Kafka</vt:lpstr>
      <vt:lpstr>L’idea</vt:lpstr>
      <vt:lpstr>Il catalogo</vt:lpstr>
      <vt:lpstr>Stardard di descrizione</vt:lpstr>
      <vt:lpstr>Metodi di accesso</vt:lpstr>
      <vt:lpstr>Sitografia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taccuini di Franz Kafka</dc:title>
  <dc:creator>Benedetta</dc:creator>
  <cp:lastModifiedBy>Benedetta</cp:lastModifiedBy>
  <cp:revision>14</cp:revision>
  <dcterms:created xsi:type="dcterms:W3CDTF">2024-06-09T22:26:08Z</dcterms:created>
  <dcterms:modified xsi:type="dcterms:W3CDTF">2024-06-12T18:44:58Z</dcterms:modified>
</cp:coreProperties>
</file>