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>
        <p:scale>
          <a:sx n="85" d="100"/>
          <a:sy n="85" d="100"/>
        </p:scale>
        <p:origin x="6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Monolithic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8.0</c:v>
                </c:pt>
                <c:pt idx="4">
                  <c:v>6.0</c:v>
                </c:pt>
                <c:pt idx="5">
                  <c:v>4.0</c:v>
                </c:pt>
                <c:pt idx="6">
                  <c:v>4.0</c:v>
                </c:pt>
                <c:pt idx="7">
                  <c:v>4.0</c:v>
                </c:pt>
                <c:pt idx="8">
                  <c:v>4.0</c:v>
                </c:pt>
                <c:pt idx="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Microservice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7.0</c:v>
                </c:pt>
                <c:pt idx="3">
                  <c:v>7.0</c:v>
                </c:pt>
                <c:pt idx="4">
                  <c:v>7.0</c:v>
                </c:pt>
                <c:pt idx="5">
                  <c:v>7.0</c:v>
                </c:pt>
                <c:pt idx="6">
                  <c:v>6.0</c:v>
                </c:pt>
                <c:pt idx="7">
                  <c:v>6.0</c:v>
                </c:pt>
                <c:pt idx="8">
                  <c:v>6.0</c:v>
                </c:pt>
                <c:pt idx="9">
                  <c:v>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0214704"/>
        <c:axId val="-1840786192"/>
      </c:lineChart>
      <c:catAx>
        <c:axId val="-1840214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40786192"/>
        <c:crosses val="autoZero"/>
        <c:auto val="1"/>
        <c:lblAlgn val="ctr"/>
        <c:lblOffset val="100"/>
        <c:noMultiLvlLbl val="0"/>
      </c:catAx>
      <c:valAx>
        <c:axId val="-1840786192"/>
        <c:scaling>
          <c:orientation val="minMax"/>
        </c:scaling>
        <c:delete val="1"/>
        <c:axPos val="l"/>
        <c:majorTickMark val="none"/>
        <c:minorTickMark val="none"/>
        <c:tickLblPos val="nextTo"/>
        <c:crossAx val="-184021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D18D-7E71-4345-BC5D-7CB7DC0EBDC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E4D5-411F-9644-85C5-3CF1B5B1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8FE6-F29D-8D45-A0A6-71FE9D3F776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6832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6833" y="3422136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Business-logic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6832" y="783967"/>
            <a:ext cx="3583459" cy="263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  <a:endCxn id="13" idx="2"/>
          </p:cNvCxnSpPr>
          <p:nvPr/>
        </p:nvCxnSpPr>
        <p:spPr>
          <a:xfrm flipV="1">
            <a:off x="4868562" y="4299465"/>
            <a:ext cx="1" cy="88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341" y="1037968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4271" y="3237471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4270" y="543697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329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35329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32" idx="2"/>
          </p:cNvCxnSpPr>
          <p:nvPr/>
        </p:nvCxnSpPr>
        <p:spPr>
          <a:xfrm flipV="1">
            <a:off x="9527059" y="3860801"/>
            <a:ext cx="0" cy="132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82215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29101" y="783966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5329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Business-logic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82215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Business-logic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29101" y="2983471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Business-logic</a:t>
            </a:r>
          </a:p>
        </p:txBody>
      </p:sp>
      <p:cxnSp>
        <p:nvCxnSpPr>
          <p:cNvPr id="36" name="Straight Connector 35"/>
          <p:cNvCxnSpPr>
            <a:stCxn id="24" idx="0"/>
          </p:cNvCxnSpPr>
          <p:nvPr/>
        </p:nvCxnSpPr>
        <p:spPr>
          <a:xfrm flipV="1">
            <a:off x="9527059" y="3860802"/>
            <a:ext cx="1346885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0"/>
          </p:cNvCxnSpPr>
          <p:nvPr/>
        </p:nvCxnSpPr>
        <p:spPr>
          <a:xfrm flipH="1" flipV="1">
            <a:off x="8167813" y="3860802"/>
            <a:ext cx="1359246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26" idx="2"/>
          </p:cNvCxnSpPr>
          <p:nvPr/>
        </p:nvCxnSpPr>
        <p:spPr>
          <a:xfrm flipV="1">
            <a:off x="8180173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0"/>
            <a:endCxn id="28" idx="2"/>
          </p:cNvCxnSpPr>
          <p:nvPr/>
        </p:nvCxnSpPr>
        <p:spPr>
          <a:xfrm flipV="1">
            <a:off x="9527059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  <a:endCxn id="29" idx="2"/>
          </p:cNvCxnSpPr>
          <p:nvPr/>
        </p:nvCxnSpPr>
        <p:spPr>
          <a:xfrm flipV="1">
            <a:off x="10873945" y="1661295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  <a:endCxn id="26" idx="2"/>
          </p:cNvCxnSpPr>
          <p:nvPr/>
        </p:nvCxnSpPr>
        <p:spPr>
          <a:xfrm flipH="1"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0"/>
            <a:endCxn id="26" idx="2"/>
          </p:cNvCxnSpPr>
          <p:nvPr/>
        </p:nvCxnSpPr>
        <p:spPr>
          <a:xfrm flipH="1" flipV="1">
            <a:off x="8180173" y="1661296"/>
            <a:ext cx="2693772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0"/>
            <a:endCxn id="29" idx="2"/>
          </p:cNvCxnSpPr>
          <p:nvPr/>
        </p:nvCxnSpPr>
        <p:spPr>
          <a:xfrm flipV="1">
            <a:off x="9527059" y="1661295"/>
            <a:ext cx="1346886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3" idx="0"/>
            <a:endCxn id="28" idx="2"/>
          </p:cNvCxnSpPr>
          <p:nvPr/>
        </p:nvCxnSpPr>
        <p:spPr>
          <a:xfrm flipH="1" flipV="1">
            <a:off x="9527059" y="1661296"/>
            <a:ext cx="1346886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28" idx="2"/>
          </p:cNvCxnSpPr>
          <p:nvPr/>
        </p:nvCxnSpPr>
        <p:spPr>
          <a:xfrm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0"/>
            <a:endCxn id="29" idx="2"/>
          </p:cNvCxnSpPr>
          <p:nvPr/>
        </p:nvCxnSpPr>
        <p:spPr>
          <a:xfrm flipV="1">
            <a:off x="8180173" y="1661295"/>
            <a:ext cx="2693772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76832" y="247135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Monolithic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35329" y="253310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527" y="2851376"/>
            <a:ext cx="3086010" cy="128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2063" y="1789609"/>
            <a:ext cx="3983034" cy="340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3802" y="2862549"/>
            <a:ext cx="3487783" cy="1285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3613537" y="3494312"/>
            <a:ext cx="5285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9798" y="988077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834" y="97922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850" y="972100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1993" y="193259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6136" y="2508781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Module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09488" y="3355316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76982" y="4364909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3</a:t>
            </a:r>
            <a:endParaRPr lang="en-US"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>
            <a:off x="6016451" y="3004900"/>
            <a:ext cx="573848" cy="350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9" idx="0"/>
          </p:cNvCxnSpPr>
          <p:nvPr/>
        </p:nvCxnSpPr>
        <p:spPr>
          <a:xfrm rot="16200000" flipH="1">
            <a:off x="5028075" y="3635190"/>
            <a:ext cx="1148591" cy="310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6020558" y="2855350"/>
            <a:ext cx="2097339" cy="631762"/>
          </a:xfrm>
          <a:prstGeom prst="bentConnector3">
            <a:avLst>
              <a:gd name="adj1" fmla="val 69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7163910" y="3494312"/>
            <a:ext cx="953987" cy="214773"/>
          </a:xfrm>
          <a:prstGeom prst="bentConnector3">
            <a:avLst>
              <a:gd name="adj1" fmla="val 322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6338604" y="3494312"/>
            <a:ext cx="1786493" cy="1224366"/>
          </a:xfrm>
          <a:prstGeom prst="bentConnector3">
            <a:avLst>
              <a:gd name="adj1" fmla="val 63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73" y="36573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3" y="2892195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8" y="58018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TextBox 73"/>
          <p:cNvSpPr txBox="1"/>
          <p:nvPr/>
        </p:nvSpPr>
        <p:spPr>
          <a:xfrm>
            <a:off x="527527" y="5735668"/>
            <a:ext cx="24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Dependent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5057" y="5432540"/>
            <a:ext cx="24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Legend:</a:t>
            </a:r>
            <a:endParaRPr lang="en-US" dirty="0"/>
          </a:p>
        </p:txBody>
      </p:sp>
      <p:cxnSp>
        <p:nvCxnSpPr>
          <p:cNvPr id="77" name="Elbow Connector 76"/>
          <p:cNvCxnSpPr>
            <a:endCxn id="28" idx="2"/>
          </p:cNvCxnSpPr>
          <p:nvPr/>
        </p:nvCxnSpPr>
        <p:spPr>
          <a:xfrm rot="5400000" flipH="1" flipV="1">
            <a:off x="6227985" y="4173473"/>
            <a:ext cx="472933" cy="251695"/>
          </a:xfrm>
          <a:prstGeom prst="bentConnector3">
            <a:avLst>
              <a:gd name="adj1" fmla="val 7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4363290"/>
            <a:ext cx="236925" cy="236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510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7628" y="1075653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4169" y="1087729"/>
            <a:ext cx="1977134" cy="175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169" y="3584171"/>
            <a:ext cx="1977134" cy="1755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2" y="1438462"/>
            <a:ext cx="1053668" cy="1053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50416" y="1330814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272100" y="1919500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3"/>
            <a:endCxn id="5" idx="1"/>
          </p:cNvCxnSpPr>
          <p:nvPr/>
        </p:nvCxnSpPr>
        <p:spPr>
          <a:xfrm flipV="1">
            <a:off x="7021303" y="1959258"/>
            <a:ext cx="1606325" cy="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6032736" y="2842863"/>
            <a:ext cx="0" cy="74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021304" y="2492130"/>
            <a:ext cx="1606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26732" y="1700146"/>
            <a:ext cx="69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232544" y="2193998"/>
            <a:ext cx="150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Solved equations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8627627" y="3572570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952372" y="2842863"/>
            <a:ext cx="0" cy="72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347700" y="2842864"/>
            <a:ext cx="7951" cy="72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0800000">
            <a:off x="3262826" y="4456175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2" y="4080505"/>
            <a:ext cx="1159874" cy="115987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78328" y="3904943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85683234"/>
              </p:ext>
            </p:extLst>
          </p:nvPr>
        </p:nvGraphicFramePr>
        <p:xfrm>
          <a:off x="809469" y="119922"/>
          <a:ext cx="10223291" cy="673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94675" y="5771213"/>
            <a:ext cx="10912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9469" y="269823"/>
            <a:ext cx="0" cy="5831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7089" y="5771213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1159026" y="283585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51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Armstrong</dc:creator>
  <cp:lastModifiedBy>Benedict Armstrong</cp:lastModifiedBy>
  <cp:revision>12</cp:revision>
  <dcterms:created xsi:type="dcterms:W3CDTF">2017-11-19T15:49:01Z</dcterms:created>
  <dcterms:modified xsi:type="dcterms:W3CDTF">2018-01-18T13:06:47Z</dcterms:modified>
</cp:coreProperties>
</file>