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4"/>
  </p:normalViewPr>
  <p:slideViewPr>
    <p:cSldViewPr snapToGrid="0" snapToObjects="1">
      <p:cViewPr>
        <p:scale>
          <a:sx n="106" d="100"/>
          <a:sy n="106" d="100"/>
        </p:scale>
        <p:origin x="133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CD18D-7E71-4345-BC5D-7CB7DC0EBDCC}" type="datetimeFigureOut">
              <a:rPr lang="en-US" smtClean="0"/>
              <a:t>1/3/18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3E4D5-411F-9644-85C5-3CF1B5B1A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7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FE6-F29D-8D45-A0A6-71FE9D3F776C}" type="datetimeFigureOut">
              <a:rPr lang="en-US" smtClean="0"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F3F-E288-6040-872E-67D4896D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1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FE6-F29D-8D45-A0A6-71FE9D3F776C}" type="datetimeFigureOut">
              <a:rPr lang="en-US" smtClean="0"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F3F-E288-6040-872E-67D4896D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4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FE6-F29D-8D45-A0A6-71FE9D3F776C}" type="datetimeFigureOut">
              <a:rPr lang="en-US" smtClean="0"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F3F-E288-6040-872E-67D4896D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3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FE6-F29D-8D45-A0A6-71FE9D3F776C}" type="datetimeFigureOut">
              <a:rPr lang="en-US" smtClean="0"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F3F-E288-6040-872E-67D4896D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6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FE6-F29D-8D45-A0A6-71FE9D3F776C}" type="datetimeFigureOut">
              <a:rPr lang="en-US" smtClean="0"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F3F-E288-6040-872E-67D4896D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8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FE6-F29D-8D45-A0A6-71FE9D3F776C}" type="datetimeFigureOut">
              <a:rPr lang="en-US" smtClean="0"/>
              <a:t>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F3F-E288-6040-872E-67D4896D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6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FE6-F29D-8D45-A0A6-71FE9D3F776C}" type="datetimeFigureOut">
              <a:rPr lang="en-US" smtClean="0"/>
              <a:t>1/3/18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F3F-E288-6040-872E-67D4896D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0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FE6-F29D-8D45-A0A6-71FE9D3F776C}" type="datetimeFigureOut">
              <a:rPr lang="en-US" smtClean="0"/>
              <a:t>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F3F-E288-6040-872E-67D4896D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FE6-F29D-8D45-A0A6-71FE9D3F776C}" type="datetimeFigureOut">
              <a:rPr lang="en-US" smtClean="0"/>
              <a:t>1/3/18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F3F-E288-6040-872E-67D4896D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FE6-F29D-8D45-A0A6-71FE9D3F776C}" type="datetimeFigureOut">
              <a:rPr lang="en-US" smtClean="0"/>
              <a:t>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F3F-E288-6040-872E-67D4896D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0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8FE6-F29D-8D45-A0A6-71FE9D3F776C}" type="datetimeFigureOut">
              <a:rPr lang="en-US" smtClean="0"/>
              <a:t>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CF3F-E288-6040-872E-67D4896D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3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E8FE6-F29D-8D45-A0A6-71FE9D3F776C}" type="datetimeFigureOut">
              <a:rPr lang="en-US" smtClean="0"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3CF3F-E288-6040-872E-67D4896D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5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76832" y="5182974"/>
            <a:ext cx="3583459" cy="877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Database</a:t>
            </a:r>
            <a:r>
              <a:rPr lang="en-US" smtClean="0"/>
              <a:t>f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76833" y="3422136"/>
            <a:ext cx="3583459" cy="877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Business-logic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76832" y="783967"/>
            <a:ext cx="3583459" cy="2638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2" idx="0"/>
            <a:endCxn id="13" idx="2"/>
          </p:cNvCxnSpPr>
          <p:nvPr/>
        </p:nvCxnSpPr>
        <p:spPr>
          <a:xfrm flipV="1">
            <a:off x="4868562" y="4299465"/>
            <a:ext cx="1" cy="883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1341" y="1037968"/>
            <a:ext cx="25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4271" y="3237471"/>
            <a:ext cx="25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4270" y="5436973"/>
            <a:ext cx="25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Layer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735329" y="5182974"/>
            <a:ext cx="3583459" cy="877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Database</a:t>
            </a:r>
            <a:r>
              <a:rPr lang="en-US" smtClean="0"/>
              <a:t>f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735329" y="783967"/>
            <a:ext cx="889687" cy="877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Views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24" idx="0"/>
            <a:endCxn id="32" idx="2"/>
          </p:cNvCxnSpPr>
          <p:nvPr/>
        </p:nvCxnSpPr>
        <p:spPr>
          <a:xfrm flipV="1">
            <a:off x="9527059" y="3860801"/>
            <a:ext cx="0" cy="1322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082215" y="783967"/>
            <a:ext cx="889687" cy="877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Views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429101" y="783966"/>
            <a:ext cx="889687" cy="877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Views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735329" y="2983472"/>
            <a:ext cx="889687" cy="877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Business-logic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082215" y="2983472"/>
            <a:ext cx="889687" cy="877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Business-logic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29101" y="2983471"/>
            <a:ext cx="889687" cy="877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Business-logic</a:t>
            </a:r>
          </a:p>
        </p:txBody>
      </p:sp>
      <p:cxnSp>
        <p:nvCxnSpPr>
          <p:cNvPr id="36" name="Straight Connector 35"/>
          <p:cNvCxnSpPr>
            <a:stCxn id="24" idx="0"/>
          </p:cNvCxnSpPr>
          <p:nvPr/>
        </p:nvCxnSpPr>
        <p:spPr>
          <a:xfrm flipV="1">
            <a:off x="9527059" y="3860802"/>
            <a:ext cx="1346885" cy="1322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0"/>
          </p:cNvCxnSpPr>
          <p:nvPr/>
        </p:nvCxnSpPr>
        <p:spPr>
          <a:xfrm flipH="1" flipV="1">
            <a:off x="8167813" y="3860802"/>
            <a:ext cx="1359246" cy="1322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1" idx="0"/>
            <a:endCxn id="26" idx="2"/>
          </p:cNvCxnSpPr>
          <p:nvPr/>
        </p:nvCxnSpPr>
        <p:spPr>
          <a:xfrm flipV="1">
            <a:off x="8180173" y="1661296"/>
            <a:ext cx="0" cy="1322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2" idx="0"/>
            <a:endCxn id="28" idx="2"/>
          </p:cNvCxnSpPr>
          <p:nvPr/>
        </p:nvCxnSpPr>
        <p:spPr>
          <a:xfrm flipV="1">
            <a:off x="9527059" y="1661296"/>
            <a:ext cx="0" cy="1322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3" idx="0"/>
            <a:endCxn id="29" idx="2"/>
          </p:cNvCxnSpPr>
          <p:nvPr/>
        </p:nvCxnSpPr>
        <p:spPr>
          <a:xfrm flipV="1">
            <a:off x="10873945" y="1661295"/>
            <a:ext cx="0" cy="1322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2" idx="0"/>
            <a:endCxn id="26" idx="2"/>
          </p:cNvCxnSpPr>
          <p:nvPr/>
        </p:nvCxnSpPr>
        <p:spPr>
          <a:xfrm flipH="1" flipV="1">
            <a:off x="8180173" y="1661296"/>
            <a:ext cx="1346886" cy="1322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3" idx="0"/>
            <a:endCxn id="26" idx="2"/>
          </p:cNvCxnSpPr>
          <p:nvPr/>
        </p:nvCxnSpPr>
        <p:spPr>
          <a:xfrm flipH="1" flipV="1">
            <a:off x="8180173" y="1661296"/>
            <a:ext cx="2693772" cy="1322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2" idx="0"/>
            <a:endCxn id="29" idx="2"/>
          </p:cNvCxnSpPr>
          <p:nvPr/>
        </p:nvCxnSpPr>
        <p:spPr>
          <a:xfrm flipV="1">
            <a:off x="9527059" y="1661295"/>
            <a:ext cx="1346886" cy="132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3" idx="0"/>
            <a:endCxn id="28" idx="2"/>
          </p:cNvCxnSpPr>
          <p:nvPr/>
        </p:nvCxnSpPr>
        <p:spPr>
          <a:xfrm flipH="1" flipV="1">
            <a:off x="9527059" y="1661296"/>
            <a:ext cx="1346886" cy="1322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1" idx="0"/>
            <a:endCxn id="28" idx="2"/>
          </p:cNvCxnSpPr>
          <p:nvPr/>
        </p:nvCxnSpPr>
        <p:spPr>
          <a:xfrm flipV="1">
            <a:off x="8180173" y="1661296"/>
            <a:ext cx="1346886" cy="1322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1" idx="0"/>
            <a:endCxn id="29" idx="2"/>
          </p:cNvCxnSpPr>
          <p:nvPr/>
        </p:nvCxnSpPr>
        <p:spPr>
          <a:xfrm flipV="1">
            <a:off x="8180173" y="1661295"/>
            <a:ext cx="2693772" cy="132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076832" y="247135"/>
            <a:ext cx="358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Monolithic</a:t>
            </a:r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735329" y="253310"/>
            <a:ext cx="358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Microservice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527" y="2851376"/>
            <a:ext cx="3086010" cy="1285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Database</a:t>
            </a:r>
            <a:r>
              <a:rPr lang="en-US" smtClean="0"/>
              <a:t>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42063" y="1789609"/>
            <a:ext cx="3983034" cy="340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123802" y="2862549"/>
            <a:ext cx="3487783" cy="1285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5" idx="3"/>
            <a:endCxn id="6" idx="1"/>
          </p:cNvCxnSpPr>
          <p:nvPr/>
        </p:nvCxnSpPr>
        <p:spPr>
          <a:xfrm flipV="1">
            <a:off x="3613537" y="3494312"/>
            <a:ext cx="52852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89798" y="988077"/>
            <a:ext cx="25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60834" y="979223"/>
            <a:ext cx="25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1850" y="972100"/>
            <a:ext cx="25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Layer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71993" y="1932593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Business Logic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66136" y="2508781"/>
            <a:ext cx="1161622" cy="707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Module 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009488" y="3355316"/>
            <a:ext cx="1161622" cy="707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Module 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176982" y="4364909"/>
            <a:ext cx="1161622" cy="707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Module 3</a:t>
            </a:r>
            <a:endParaRPr lang="en-US" dirty="0"/>
          </a:p>
        </p:txBody>
      </p:sp>
      <p:cxnSp>
        <p:nvCxnSpPr>
          <p:cNvPr id="31" name="Elbow Connector 30"/>
          <p:cNvCxnSpPr>
            <a:endCxn id="28" idx="0"/>
          </p:cNvCxnSpPr>
          <p:nvPr/>
        </p:nvCxnSpPr>
        <p:spPr>
          <a:xfrm>
            <a:off x="6016451" y="3004900"/>
            <a:ext cx="573848" cy="3504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7" idx="2"/>
            <a:endCxn id="29" idx="0"/>
          </p:cNvCxnSpPr>
          <p:nvPr/>
        </p:nvCxnSpPr>
        <p:spPr>
          <a:xfrm rot="16200000" flipH="1">
            <a:off x="5028075" y="3635190"/>
            <a:ext cx="1148591" cy="3108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>
            <a:off x="6020558" y="2855350"/>
            <a:ext cx="2097339" cy="631762"/>
          </a:xfrm>
          <a:prstGeom prst="bentConnector3">
            <a:avLst>
              <a:gd name="adj1" fmla="val 691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flipV="1">
            <a:off x="7163910" y="3494312"/>
            <a:ext cx="953987" cy="214773"/>
          </a:xfrm>
          <a:prstGeom prst="bentConnector3">
            <a:avLst>
              <a:gd name="adj1" fmla="val 322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flipV="1">
            <a:off x="6338604" y="3494312"/>
            <a:ext cx="1786493" cy="1224366"/>
          </a:xfrm>
          <a:prstGeom prst="bentConnector3">
            <a:avLst>
              <a:gd name="adj1" fmla="val 635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773" y="3657372"/>
            <a:ext cx="236925" cy="23692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433" y="2892195"/>
            <a:ext cx="236925" cy="23692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58" y="5801872"/>
            <a:ext cx="236925" cy="2369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4" name="TextBox 73"/>
          <p:cNvSpPr txBox="1"/>
          <p:nvPr/>
        </p:nvSpPr>
        <p:spPr>
          <a:xfrm>
            <a:off x="527527" y="5735668"/>
            <a:ext cx="24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Dependent </a:t>
            </a:r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85057" y="5432540"/>
            <a:ext cx="242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Legend:</a:t>
            </a:r>
            <a:endParaRPr lang="en-US" dirty="0"/>
          </a:p>
        </p:txBody>
      </p:sp>
      <p:cxnSp>
        <p:nvCxnSpPr>
          <p:cNvPr id="77" name="Elbow Connector 76"/>
          <p:cNvCxnSpPr>
            <a:endCxn id="28" idx="2"/>
          </p:cNvCxnSpPr>
          <p:nvPr/>
        </p:nvCxnSpPr>
        <p:spPr>
          <a:xfrm rot="5400000" flipH="1" flipV="1">
            <a:off x="6227985" y="4173473"/>
            <a:ext cx="472933" cy="251695"/>
          </a:xfrm>
          <a:prstGeom prst="bentConnector3">
            <a:avLst>
              <a:gd name="adj1" fmla="val 78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231" y="4363290"/>
            <a:ext cx="236925" cy="23692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5104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27628" y="1075653"/>
            <a:ext cx="1993753" cy="1767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4169" y="1087729"/>
            <a:ext cx="1977134" cy="1755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Plotter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44169" y="3584171"/>
            <a:ext cx="1977134" cy="1755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42" y="1438462"/>
            <a:ext cx="1053668" cy="105366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050416" y="1330814"/>
            <a:ext cx="126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Input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3272100" y="1919500"/>
            <a:ext cx="693682" cy="2837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7" idx="3"/>
            <a:endCxn id="5" idx="1"/>
          </p:cNvCxnSpPr>
          <p:nvPr/>
        </p:nvCxnSpPr>
        <p:spPr>
          <a:xfrm flipV="1">
            <a:off x="7021303" y="1959258"/>
            <a:ext cx="1606325" cy="6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8" idx="0"/>
          </p:cNvCxnSpPr>
          <p:nvPr/>
        </p:nvCxnSpPr>
        <p:spPr>
          <a:xfrm>
            <a:off x="6032736" y="2842863"/>
            <a:ext cx="0" cy="741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021304" y="2492130"/>
            <a:ext cx="16063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26732" y="1700146"/>
            <a:ext cx="696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request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7232544" y="2193998"/>
            <a:ext cx="1504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Solved equations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8627627" y="3572570"/>
            <a:ext cx="1993753" cy="1767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Other Services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952372" y="2842863"/>
            <a:ext cx="0" cy="729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9347700" y="2842864"/>
            <a:ext cx="7951" cy="729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Arrow 64"/>
          <p:cNvSpPr/>
          <p:nvPr/>
        </p:nvSpPr>
        <p:spPr>
          <a:xfrm rot="10800000">
            <a:off x="3262826" y="4456175"/>
            <a:ext cx="693682" cy="2837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342" y="4080505"/>
            <a:ext cx="1159874" cy="1159874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978328" y="3904943"/>
            <a:ext cx="126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82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49</Words>
  <Application>Microsoft Macintosh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Armstrong</dc:creator>
  <cp:lastModifiedBy>Benedict Armstrong</cp:lastModifiedBy>
  <cp:revision>9</cp:revision>
  <dcterms:created xsi:type="dcterms:W3CDTF">2017-11-19T15:49:01Z</dcterms:created>
  <dcterms:modified xsi:type="dcterms:W3CDTF">2018-01-04T09:37:17Z</dcterms:modified>
</cp:coreProperties>
</file>