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74"/>
  </p:normalViewPr>
  <p:slideViewPr>
    <p:cSldViewPr snapToGrid="0" snapToObjects="1">
      <p:cViewPr>
        <p:scale>
          <a:sx n="78" d="100"/>
          <a:sy n="78" d="100"/>
        </p:scale>
        <p:origin x="96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CD18D-7E71-4345-BC5D-7CB7DC0EBDCC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3E4D5-411F-9644-85C5-3CF1B5B1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1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4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3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6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8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6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0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3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E8FE6-F29D-8D45-A0A6-71FE9D3F776C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5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76832" y="5182974"/>
            <a:ext cx="3583459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Database</a:t>
            </a:r>
            <a:r>
              <a:rPr lang="en-US"/>
              <a:t>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76833" y="3422136"/>
            <a:ext cx="3583459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Business-logic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76832" y="783967"/>
            <a:ext cx="3583459" cy="2638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</a:t>
            </a:r>
          </a:p>
        </p:txBody>
      </p:sp>
      <p:cxnSp>
        <p:nvCxnSpPr>
          <p:cNvPr id="15" name="Straight Connector 14"/>
          <p:cNvCxnSpPr>
            <a:stCxn id="12" idx="0"/>
            <a:endCxn id="13" idx="2"/>
          </p:cNvCxnSpPr>
          <p:nvPr/>
        </p:nvCxnSpPr>
        <p:spPr>
          <a:xfrm flipV="1">
            <a:off x="4868562" y="4299465"/>
            <a:ext cx="1" cy="883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1341" y="1037968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Layer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4271" y="3237471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Layer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4270" y="5436973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Layer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35329" y="5182974"/>
            <a:ext cx="3583459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Database</a:t>
            </a:r>
            <a:r>
              <a:rPr lang="en-US"/>
              <a:t>f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35329" y="783967"/>
            <a:ext cx="889687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Views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4" idx="0"/>
            <a:endCxn id="32" idx="2"/>
          </p:cNvCxnSpPr>
          <p:nvPr/>
        </p:nvCxnSpPr>
        <p:spPr>
          <a:xfrm flipV="1">
            <a:off x="9527059" y="3860801"/>
            <a:ext cx="0" cy="1322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082215" y="783967"/>
            <a:ext cx="889687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Views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429101" y="783966"/>
            <a:ext cx="889687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Views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35329" y="2983472"/>
            <a:ext cx="889687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100" dirty="0">
                <a:solidFill>
                  <a:schemeClr val="tx1"/>
                </a:solidFill>
              </a:rPr>
              <a:t>Service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82215" y="2983472"/>
            <a:ext cx="889687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429101" y="2983471"/>
            <a:ext cx="889687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Se</a:t>
            </a:r>
            <a:r>
              <a:rPr lang="en-US" sz="1200" dirty="0" err="1">
                <a:solidFill>
                  <a:schemeClr val="tx1"/>
                </a:solidFill>
              </a:rPr>
              <a:t>rvice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4" idx="0"/>
          </p:cNvCxnSpPr>
          <p:nvPr/>
        </p:nvCxnSpPr>
        <p:spPr>
          <a:xfrm flipV="1">
            <a:off x="9527059" y="3860802"/>
            <a:ext cx="1346885" cy="1322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0"/>
          </p:cNvCxnSpPr>
          <p:nvPr/>
        </p:nvCxnSpPr>
        <p:spPr>
          <a:xfrm flipH="1" flipV="1">
            <a:off x="8167813" y="3860802"/>
            <a:ext cx="1359246" cy="1322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0"/>
            <a:endCxn id="26" idx="2"/>
          </p:cNvCxnSpPr>
          <p:nvPr/>
        </p:nvCxnSpPr>
        <p:spPr>
          <a:xfrm flipV="1">
            <a:off x="8180173" y="1661296"/>
            <a:ext cx="0" cy="1322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0"/>
            <a:endCxn id="28" idx="2"/>
          </p:cNvCxnSpPr>
          <p:nvPr/>
        </p:nvCxnSpPr>
        <p:spPr>
          <a:xfrm flipV="1">
            <a:off x="9527059" y="1661296"/>
            <a:ext cx="0" cy="1322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0"/>
            <a:endCxn id="29" idx="2"/>
          </p:cNvCxnSpPr>
          <p:nvPr/>
        </p:nvCxnSpPr>
        <p:spPr>
          <a:xfrm flipV="1">
            <a:off x="10873945" y="1661295"/>
            <a:ext cx="0" cy="1322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2" idx="0"/>
            <a:endCxn id="26" idx="2"/>
          </p:cNvCxnSpPr>
          <p:nvPr/>
        </p:nvCxnSpPr>
        <p:spPr>
          <a:xfrm flipH="1" flipV="1">
            <a:off x="8180173" y="1661296"/>
            <a:ext cx="1346886" cy="1322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0"/>
            <a:endCxn id="26" idx="2"/>
          </p:cNvCxnSpPr>
          <p:nvPr/>
        </p:nvCxnSpPr>
        <p:spPr>
          <a:xfrm flipH="1" flipV="1">
            <a:off x="8180173" y="1661296"/>
            <a:ext cx="2693772" cy="1322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2" idx="0"/>
            <a:endCxn id="29" idx="2"/>
          </p:cNvCxnSpPr>
          <p:nvPr/>
        </p:nvCxnSpPr>
        <p:spPr>
          <a:xfrm flipV="1">
            <a:off x="9527059" y="1661295"/>
            <a:ext cx="1346886" cy="132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3" idx="0"/>
            <a:endCxn id="28" idx="2"/>
          </p:cNvCxnSpPr>
          <p:nvPr/>
        </p:nvCxnSpPr>
        <p:spPr>
          <a:xfrm flipH="1" flipV="1">
            <a:off x="9527059" y="1661296"/>
            <a:ext cx="1346886" cy="1322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1" idx="0"/>
            <a:endCxn id="28" idx="2"/>
          </p:cNvCxnSpPr>
          <p:nvPr/>
        </p:nvCxnSpPr>
        <p:spPr>
          <a:xfrm flipV="1">
            <a:off x="8180173" y="1661296"/>
            <a:ext cx="1346886" cy="1322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1" idx="0"/>
            <a:endCxn id="29" idx="2"/>
          </p:cNvCxnSpPr>
          <p:nvPr/>
        </p:nvCxnSpPr>
        <p:spPr>
          <a:xfrm flipV="1">
            <a:off x="8180173" y="1661295"/>
            <a:ext cx="2693772" cy="132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076832" y="247135"/>
            <a:ext cx="358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Monolithic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735329" y="253310"/>
            <a:ext cx="358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Microservice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DB47D3-D691-6849-9A65-889296A753C9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8625016" y="3422137"/>
            <a:ext cx="4571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D4199C-A0F9-4747-8658-4F72FACB5EB1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9971902" y="3422136"/>
            <a:ext cx="45719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9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22FF51-F8AB-0A47-92A0-A9196D69F834}"/>
              </a:ext>
            </a:extLst>
          </p:cNvPr>
          <p:cNvSpPr/>
          <p:nvPr/>
        </p:nvSpPr>
        <p:spPr>
          <a:xfrm>
            <a:off x="1410564" y="531467"/>
            <a:ext cx="9801981" cy="63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World Wide Web</a:t>
            </a: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366E31-779A-CC46-BB1B-CD2A20104F9F}"/>
              </a:ext>
            </a:extLst>
          </p:cNvPr>
          <p:cNvGrpSpPr/>
          <p:nvPr/>
        </p:nvGrpSpPr>
        <p:grpSpPr>
          <a:xfrm>
            <a:off x="1410565" y="2249599"/>
            <a:ext cx="9801981" cy="4046697"/>
            <a:chOff x="482885" y="2889680"/>
            <a:chExt cx="6986430" cy="328719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598802-CD14-9644-A453-C30C8D360B14}"/>
                </a:ext>
              </a:extLst>
            </p:cNvPr>
            <p:cNvSpPr/>
            <p:nvPr/>
          </p:nvSpPr>
          <p:spPr>
            <a:xfrm>
              <a:off x="744874" y="3418528"/>
              <a:ext cx="6441899" cy="3595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/>
                <a:t>RESTful</a:t>
              </a:r>
              <a:r>
                <a:rPr lang="de-AT" dirty="0"/>
                <a:t> Web Interface (YAML, </a:t>
              </a:r>
              <a:r>
                <a:rPr lang="de-AT" dirty="0" err="1"/>
                <a:t>connexion</a:t>
              </a:r>
              <a:r>
                <a:rPr lang="de-AT" dirty="0"/>
                <a:t>)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C12E4F-0EB0-3C45-A72F-09758AD16BE2}"/>
                </a:ext>
              </a:extLst>
            </p:cNvPr>
            <p:cNvSpPr/>
            <p:nvPr/>
          </p:nvSpPr>
          <p:spPr>
            <a:xfrm>
              <a:off x="1640635" y="5349226"/>
              <a:ext cx="4650377" cy="393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Database (</a:t>
              </a:r>
              <a:r>
                <a:rPr lang="de-AT" dirty="0" err="1"/>
                <a:t>postgres</a:t>
              </a:r>
              <a:r>
                <a:rPr lang="de-AT" dirty="0"/>
                <a:t>)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1F1F3F-BE52-2542-ACCE-3D464BC2BFC0}"/>
                </a:ext>
              </a:extLst>
            </p:cNvPr>
            <p:cNvSpPr/>
            <p:nvPr/>
          </p:nvSpPr>
          <p:spPr>
            <a:xfrm>
              <a:off x="482885" y="2889680"/>
              <a:ext cx="6986430" cy="328719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144000" rtlCol="0" anchor="t" anchorCtr="0"/>
            <a:lstStyle/>
            <a:p>
              <a:pPr algn="ctr"/>
              <a:r>
                <a:rPr lang="de-AT" dirty="0"/>
                <a:t>Web Service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EB30DB-45BF-E346-9594-1EA3DBFA498E}"/>
                </a:ext>
              </a:extLst>
            </p:cNvPr>
            <p:cNvSpPr/>
            <p:nvPr/>
          </p:nvSpPr>
          <p:spPr>
            <a:xfrm>
              <a:off x="744876" y="3978470"/>
              <a:ext cx="6441899" cy="184756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AT" dirty="0"/>
                <a:t>Business-</a:t>
              </a:r>
              <a:r>
                <a:rPr lang="de-AT" dirty="0" err="1"/>
                <a:t>logic</a:t>
              </a:r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9E75DA-F56B-464B-B1F0-3E3FAD693655}"/>
                </a:ext>
              </a:extLst>
            </p:cNvPr>
            <p:cNvSpPr/>
            <p:nvPr/>
          </p:nvSpPr>
          <p:spPr>
            <a:xfrm>
              <a:off x="1640635" y="4792680"/>
              <a:ext cx="4650377" cy="35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DAO (Python</a:t>
              </a:r>
              <a:r>
                <a:rPr lang="de-AT"/>
                <a:t>, psycopg2)</a:t>
              </a:r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D06D99-FF62-E842-85EF-A50BC71D4906}"/>
                </a:ext>
              </a:extLst>
            </p:cNvPr>
            <p:cNvCxnSpPr>
              <a:cxnSpLocks/>
              <a:stCxn id="30" idx="2"/>
              <a:endCxn id="20" idx="0"/>
            </p:cNvCxnSpPr>
            <p:nvPr/>
          </p:nvCxnSpPr>
          <p:spPr>
            <a:xfrm>
              <a:off x="3965824" y="5148880"/>
              <a:ext cx="0" cy="200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E68F81-F9FA-A042-91AF-43219C7730CA}"/>
                </a:ext>
              </a:extLst>
            </p:cNvPr>
            <p:cNvCxnSpPr>
              <a:cxnSpLocks/>
              <a:stCxn id="7" idx="2"/>
              <a:endCxn id="28" idx="0"/>
            </p:cNvCxnSpPr>
            <p:nvPr/>
          </p:nvCxnSpPr>
          <p:spPr>
            <a:xfrm>
              <a:off x="3965824" y="3778124"/>
              <a:ext cx="2" cy="200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C60BA8-5ED3-A74C-A86B-056B18564866}"/>
                </a:ext>
              </a:extLst>
            </p:cNvPr>
            <p:cNvSpPr/>
            <p:nvPr/>
          </p:nvSpPr>
          <p:spPr>
            <a:xfrm>
              <a:off x="1640635" y="4436480"/>
              <a:ext cx="4650377" cy="35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Controllers (Python)</a:t>
              </a:r>
              <a:endParaRPr lang="en-US" dirty="0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647F073-EB9B-8A4F-A998-5E7F8556D524}"/>
              </a:ext>
            </a:extLst>
          </p:cNvPr>
          <p:cNvCxnSpPr/>
          <p:nvPr/>
        </p:nvCxnSpPr>
        <p:spPr>
          <a:xfrm>
            <a:off x="6311556" y="1163867"/>
            <a:ext cx="1" cy="1085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18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527" y="2851376"/>
            <a:ext cx="3086010" cy="1285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Database</a:t>
            </a:r>
            <a:r>
              <a:rPr lang="en-US"/>
              <a:t>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42063" y="1789609"/>
            <a:ext cx="3983034" cy="340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23802" y="2862549"/>
            <a:ext cx="3487783" cy="1285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</a:t>
            </a:r>
          </a:p>
        </p:txBody>
      </p:sp>
      <p:cxnSp>
        <p:nvCxnSpPr>
          <p:cNvPr id="8" name="Straight Connector 7"/>
          <p:cNvCxnSpPr>
            <a:stCxn id="5" idx="3"/>
            <a:endCxn id="6" idx="1"/>
          </p:cNvCxnSpPr>
          <p:nvPr/>
        </p:nvCxnSpPr>
        <p:spPr>
          <a:xfrm flipV="1">
            <a:off x="3613537" y="3494312"/>
            <a:ext cx="52852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89798" y="988077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834" y="979223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Layer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1850" y="972100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Layer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71993" y="193259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Business Logic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66136" y="2508781"/>
            <a:ext cx="1161622" cy="70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Module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09488" y="3355316"/>
            <a:ext cx="1161622" cy="70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 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76982" y="4364909"/>
            <a:ext cx="1161622" cy="70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 3</a:t>
            </a:r>
            <a:endParaRPr lang="en-US" dirty="0"/>
          </a:p>
        </p:txBody>
      </p:sp>
      <p:cxnSp>
        <p:nvCxnSpPr>
          <p:cNvPr id="31" name="Elbow Connector 30"/>
          <p:cNvCxnSpPr>
            <a:endCxn id="28" idx="0"/>
          </p:cNvCxnSpPr>
          <p:nvPr/>
        </p:nvCxnSpPr>
        <p:spPr>
          <a:xfrm>
            <a:off x="6016451" y="3004900"/>
            <a:ext cx="573848" cy="3504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7" idx="2"/>
            <a:endCxn id="29" idx="0"/>
          </p:cNvCxnSpPr>
          <p:nvPr/>
        </p:nvCxnSpPr>
        <p:spPr>
          <a:xfrm rot="16200000" flipH="1">
            <a:off x="5028075" y="3635190"/>
            <a:ext cx="1148591" cy="310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6020558" y="2855350"/>
            <a:ext cx="2097339" cy="631762"/>
          </a:xfrm>
          <a:prstGeom prst="bentConnector3">
            <a:avLst>
              <a:gd name="adj1" fmla="val 691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flipV="1">
            <a:off x="7163910" y="3494312"/>
            <a:ext cx="953987" cy="214773"/>
          </a:xfrm>
          <a:prstGeom prst="bentConnector3">
            <a:avLst>
              <a:gd name="adj1" fmla="val 322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6338604" y="3494312"/>
            <a:ext cx="1786493" cy="1224366"/>
          </a:xfrm>
          <a:prstGeom prst="bentConnector3">
            <a:avLst>
              <a:gd name="adj1" fmla="val 635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773" y="3657372"/>
            <a:ext cx="236925" cy="2369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33" y="2892195"/>
            <a:ext cx="236925" cy="2369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8" y="5801872"/>
            <a:ext cx="236925" cy="2369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4" name="TextBox 73"/>
          <p:cNvSpPr txBox="1"/>
          <p:nvPr/>
        </p:nvSpPr>
        <p:spPr>
          <a:xfrm>
            <a:off x="527527" y="5735668"/>
            <a:ext cx="24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Dependent </a:t>
            </a:r>
            <a:r>
              <a:rPr lang="en-US" dirty="0"/>
              <a:t>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5057" y="5432540"/>
            <a:ext cx="242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Legend:</a:t>
            </a:r>
            <a:endParaRPr lang="en-US" dirty="0"/>
          </a:p>
        </p:txBody>
      </p:sp>
      <p:cxnSp>
        <p:nvCxnSpPr>
          <p:cNvPr id="77" name="Elbow Connector 76"/>
          <p:cNvCxnSpPr>
            <a:endCxn id="28" idx="2"/>
          </p:cNvCxnSpPr>
          <p:nvPr/>
        </p:nvCxnSpPr>
        <p:spPr>
          <a:xfrm rot="5400000" flipH="1" flipV="1">
            <a:off x="6227985" y="4173473"/>
            <a:ext cx="472933" cy="251695"/>
          </a:xfrm>
          <a:prstGeom prst="bentConnector3">
            <a:avLst>
              <a:gd name="adj1" fmla="val 78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231" y="4363290"/>
            <a:ext cx="236925" cy="2369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5104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27628" y="1075653"/>
            <a:ext cx="1993753" cy="1767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Calculator</a:t>
            </a:r>
            <a:r>
              <a:rPr lang="de-AT" dirty="0">
                <a:solidFill>
                  <a:schemeClr val="tx1"/>
                </a:solidFill>
              </a:rPr>
              <a:t>^^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4169" y="1087729"/>
            <a:ext cx="1977134" cy="1755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Plotter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44169" y="3584171"/>
            <a:ext cx="1977134" cy="1755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Displayer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42" y="1438462"/>
            <a:ext cx="1053668" cy="10536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050416" y="1330814"/>
            <a:ext cx="126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272100" y="1919500"/>
            <a:ext cx="693682" cy="2837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7" idx="3"/>
            <a:endCxn id="5" idx="1"/>
          </p:cNvCxnSpPr>
          <p:nvPr/>
        </p:nvCxnSpPr>
        <p:spPr>
          <a:xfrm flipV="1">
            <a:off x="7021303" y="1959258"/>
            <a:ext cx="1606325" cy="6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8" idx="0"/>
          </p:cNvCxnSpPr>
          <p:nvPr/>
        </p:nvCxnSpPr>
        <p:spPr>
          <a:xfrm>
            <a:off x="6032736" y="2842863"/>
            <a:ext cx="0" cy="741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021304" y="2492130"/>
            <a:ext cx="1606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26732" y="1700146"/>
            <a:ext cx="696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32544" y="2193998"/>
            <a:ext cx="1504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Solved equations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627627" y="3572570"/>
            <a:ext cx="1993753" cy="1767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Services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952372" y="2842863"/>
            <a:ext cx="0" cy="729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9347700" y="2842864"/>
            <a:ext cx="7951" cy="729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 rot="10800000">
            <a:off x="3262826" y="4456175"/>
            <a:ext cx="693682" cy="2837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342" y="4080505"/>
            <a:ext cx="1159874" cy="1159874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978328" y="3904943"/>
            <a:ext cx="126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9658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7079</TotalTime>
  <Words>79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Armstrong</dc:creator>
  <cp:lastModifiedBy>Benedict Armstrong</cp:lastModifiedBy>
  <cp:revision>22</cp:revision>
  <dcterms:created xsi:type="dcterms:W3CDTF">2017-11-19T15:49:01Z</dcterms:created>
  <dcterms:modified xsi:type="dcterms:W3CDTF">2018-02-04T16:17:41Z</dcterms:modified>
</cp:coreProperties>
</file>