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6a5f0f3e34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6a5f0f3e3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Optimizing Bank Marketing Campaigns with Machine Learning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Predicting Term Deposit Subscriptions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Prepared by: </a:t>
            </a:r>
            <a:r>
              <a:rPr lang="en-US"/>
              <a:t>Benedict Opuni Debbrah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Recommendations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4318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Focus on clients with tertiary education and management roles for better conversion.  </a:t>
            </a:r>
            <a:endParaRPr/>
          </a:p>
          <a:p>
            <a:pPr indent="-4318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Limit campaign contacts to 3 or fewer to reduce fatigue and improve response rates.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Objective: Predict client subscriptions to term deposits.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Dataset: 45K+ records from Portuguese bank.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Approach: EDA → Preprocessing → Model Training → Deployment.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Question: Which clients are most likely to subscribe?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Snapshot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 features: 7 numerical, 10 categorical.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variable: y (yes = subscribed).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Sample: 45,211 records (bank-full.csv).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imbalance: 88.3% no vs. 11.7% yes.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Demographics (EDA)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common jobs: blue-collar (21.5%), management (20.9%), technician (16.8%).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Marital status: 60.2% married, 28.3% single.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Education: 51.3% secondary, 29.4% tertiary.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Loans: 55.6% housing loan, 84% no personal loan.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Campaign Patterns (EDA)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64.8% of contacts via cellular; peak month: May (30.5%).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 duration (avg): 258s (~4.3 mins). Longer calls → higher subscriptions.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81.8% previous campaign outcome = unknown.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75% of clients contacted ≤ 3 times.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Preprocessing Pipeline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Categorical Encoding: OneHot, Ordinal (e.g., education).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Numerical Transformation: Winsorizer, YeoJohnson, Scaler.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Selection: Dropped correlated vars (pdays, previous).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Modeling &amp; Evaluation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Models: Logistic Regression (baseline), Random Forest.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imbalance handled with class_weight parameter.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Evaluated with Accuracy, Precision, Recall, F1, AUC-ROC.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Performance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 Default threshold (0.5): Accuracy = 90%, Precision (yes) = 66%, Recall = 31%, F1 = 43%</a:t>
            </a:r>
            <a:endParaRPr/>
          </a:p>
          <a:p>
            <a:pPr indent="-4318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Custom threshold (e.g., 0.3): Accuracy = 89%, Precision (yes) = 52%, Recall = 66%, F1 = 58%</a:t>
            </a:r>
            <a:endParaRPr/>
          </a:p>
          <a:p>
            <a:pPr indent="-4318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 ROC AUC Score: 0.9246 → strong separability between classes.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Trade-off: Custom threshold improves recall but reduces precision.</a:t>
            </a:r>
            <a:endParaRPr/>
          </a:p>
          <a:p>
            <a:pPr indent="-431800" lvl="0" marL="3429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Ideal for marketing: prioritize recall to capture more potential subscribers.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