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E"/>
    <a:srgbClr val="882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92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45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0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8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1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7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3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0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4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2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D3C999-70A2-4759-A8B2-7F917745EF34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F3273B-4811-46FD-98E1-F42E1FB87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0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DDDEB-6D33-4738-ADDE-EE3D62369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B371AA-519E-42F9-9203-8429F8ABC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8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uton d'action : Retour 1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AB4DC7-A905-483D-A20A-45D5981050A2}"/>
              </a:ext>
            </a:extLst>
          </p:cNvPr>
          <p:cNvSpPr/>
          <p:nvPr/>
        </p:nvSpPr>
        <p:spPr>
          <a:xfrm rot="5400000">
            <a:off x="1615037" y="2142894"/>
            <a:ext cx="1192699" cy="1164176"/>
          </a:xfrm>
          <a:prstGeom prst="actionButtonReturn">
            <a:avLst/>
          </a:prstGeom>
          <a:solidFill>
            <a:srgbClr val="FF339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97A115-EFBC-4D43-9625-465A26C5A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973" y="2395331"/>
            <a:ext cx="8825658" cy="1003852"/>
          </a:xfrm>
        </p:spPr>
        <p:txBody>
          <a:bodyPr/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       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Notre Equipe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D2C67D-35D5-4270-9A67-360BFD9B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26" y="2425148"/>
            <a:ext cx="1472647" cy="1472647"/>
          </a:xfrm>
          <a:prstGeom prst="rect">
            <a:avLst/>
          </a:prstGeom>
        </p:spPr>
      </p:pic>
      <p:sp>
        <p:nvSpPr>
          <p:cNvPr id="9" name="Flèche : en arc 8">
            <a:extLst>
              <a:ext uri="{FF2B5EF4-FFF2-40B4-BE49-F238E27FC236}">
                <a16:creationId xmlns:a16="http://schemas.microsoft.com/office/drawing/2014/main" id="{195B92FA-14BF-4623-8192-E4C8DD7539FE}"/>
              </a:ext>
            </a:extLst>
          </p:cNvPr>
          <p:cNvSpPr/>
          <p:nvPr/>
        </p:nvSpPr>
        <p:spPr>
          <a:xfrm>
            <a:off x="5268403" y="4128716"/>
            <a:ext cx="45719" cy="4571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uton d'action : Retour 1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AB4DC7-A905-483D-A20A-45D5981050A2}"/>
              </a:ext>
            </a:extLst>
          </p:cNvPr>
          <p:cNvSpPr/>
          <p:nvPr/>
        </p:nvSpPr>
        <p:spPr>
          <a:xfrm rot="5400000">
            <a:off x="1615037" y="2142894"/>
            <a:ext cx="1192699" cy="1164176"/>
          </a:xfrm>
          <a:prstGeom prst="actionButtonReturn">
            <a:avLst/>
          </a:prstGeom>
          <a:solidFill>
            <a:srgbClr val="FF339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97A115-EFBC-4D43-9625-465A26C5A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973" y="2395331"/>
            <a:ext cx="8825658" cy="1003852"/>
          </a:xfrm>
        </p:spPr>
        <p:txBody>
          <a:bodyPr/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       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Notre Société  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D2C67D-35D5-4270-9A67-360BFD9B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26" y="2425148"/>
            <a:ext cx="1472647" cy="1472647"/>
          </a:xfrm>
          <a:prstGeom prst="rect">
            <a:avLst/>
          </a:prstGeom>
        </p:spPr>
      </p:pic>
      <p:sp>
        <p:nvSpPr>
          <p:cNvPr id="9" name="Flèche : en arc 8">
            <a:extLst>
              <a:ext uri="{FF2B5EF4-FFF2-40B4-BE49-F238E27FC236}">
                <a16:creationId xmlns:a16="http://schemas.microsoft.com/office/drawing/2014/main" id="{195B92FA-14BF-4623-8192-E4C8DD7539FE}"/>
              </a:ext>
            </a:extLst>
          </p:cNvPr>
          <p:cNvSpPr/>
          <p:nvPr/>
        </p:nvSpPr>
        <p:spPr>
          <a:xfrm>
            <a:off x="5268403" y="4128716"/>
            <a:ext cx="45719" cy="4571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uton d'action : Retour 1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AB4DC7-A905-483D-A20A-45D5981050A2}"/>
              </a:ext>
            </a:extLst>
          </p:cNvPr>
          <p:cNvSpPr/>
          <p:nvPr/>
        </p:nvSpPr>
        <p:spPr>
          <a:xfrm rot="5400000">
            <a:off x="1615037" y="2142894"/>
            <a:ext cx="1192699" cy="1164176"/>
          </a:xfrm>
          <a:prstGeom prst="actionButtonReturn">
            <a:avLst/>
          </a:prstGeom>
          <a:solidFill>
            <a:srgbClr val="FF339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97A115-EFBC-4D43-9625-465A26C5A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973" y="2395331"/>
            <a:ext cx="8825658" cy="1003852"/>
          </a:xfrm>
        </p:spPr>
        <p:txBody>
          <a:bodyPr/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       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Nos Références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D2C67D-35D5-4270-9A67-360BFD9B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84" y="2279374"/>
            <a:ext cx="1472647" cy="1472647"/>
          </a:xfrm>
          <a:prstGeom prst="rect">
            <a:avLst/>
          </a:prstGeom>
        </p:spPr>
      </p:pic>
      <p:sp>
        <p:nvSpPr>
          <p:cNvPr id="9" name="Flèche : en arc 8">
            <a:extLst>
              <a:ext uri="{FF2B5EF4-FFF2-40B4-BE49-F238E27FC236}">
                <a16:creationId xmlns:a16="http://schemas.microsoft.com/office/drawing/2014/main" id="{195B92FA-14BF-4623-8192-E4C8DD7539FE}"/>
              </a:ext>
            </a:extLst>
          </p:cNvPr>
          <p:cNvSpPr/>
          <p:nvPr/>
        </p:nvSpPr>
        <p:spPr>
          <a:xfrm>
            <a:off x="5268403" y="4128716"/>
            <a:ext cx="45719" cy="4571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0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0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Salle d’ions</vt:lpstr>
      <vt:lpstr>Présentation PowerPoint</vt:lpstr>
      <vt:lpstr>                         Notre Equipe    </vt:lpstr>
      <vt:lpstr>                        Notre Société      </vt:lpstr>
      <vt:lpstr>                         Nos 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MEDICI Audrey</dc:creator>
  <cp:lastModifiedBy>MEDICI Audrey</cp:lastModifiedBy>
  <cp:revision>3</cp:revision>
  <dcterms:created xsi:type="dcterms:W3CDTF">2020-05-13T09:12:47Z</dcterms:created>
  <dcterms:modified xsi:type="dcterms:W3CDTF">2020-05-13T09:37:36Z</dcterms:modified>
</cp:coreProperties>
</file>