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bd5b44125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bd5b4412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bd5b4412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bd5b4412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bd5b4412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bd5b4412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238951a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238951a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bd5b441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bd5b441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38951a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38951a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238951a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238951a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38951a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38951a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bd5b441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bd5b441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27950" y="112892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400"/>
              <a:t>Knight Market</a:t>
            </a:r>
            <a:endParaRPr sz="8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/>
              <a:t>by BASSH</a:t>
            </a:r>
            <a:endParaRPr sz="3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87075"/>
            <a:ext cx="85206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Seongrim Choi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Oghenesuwe  Ogedegbe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Benedicto Elpidius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Heonjae Kwon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Antonio Sepulveda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799" y="1870450"/>
            <a:ext cx="2339850" cy="3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4294967295"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THANK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YOU!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100"/>
              <a:t>DEMO TIME</a:t>
            </a:r>
            <a:endParaRPr sz="8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Stories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63" y="485300"/>
            <a:ext cx="7949275" cy="41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90250" y="421600"/>
            <a:ext cx="81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803200" y="148350"/>
            <a:ext cx="64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138" y="72325"/>
            <a:ext cx="6045126" cy="4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Technology is a Trade Off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785300" y="10951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/>
              <a:t>QUESTIONS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