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99" r:id="rId2"/>
    <p:sldId id="346" r:id="rId3"/>
    <p:sldId id="339" r:id="rId4"/>
    <p:sldId id="347" r:id="rId5"/>
    <p:sldId id="363" r:id="rId6"/>
    <p:sldId id="364" r:id="rId7"/>
    <p:sldId id="350" r:id="rId8"/>
    <p:sldId id="365" r:id="rId9"/>
    <p:sldId id="349" r:id="rId10"/>
    <p:sldId id="367" r:id="rId11"/>
    <p:sldId id="404" r:id="rId12"/>
    <p:sldId id="368" r:id="rId13"/>
    <p:sldId id="405" r:id="rId14"/>
    <p:sldId id="369" r:id="rId15"/>
    <p:sldId id="395" r:id="rId16"/>
    <p:sldId id="396" r:id="rId17"/>
    <p:sldId id="397" r:id="rId18"/>
    <p:sldId id="398" r:id="rId19"/>
    <p:sldId id="370" r:id="rId20"/>
    <p:sldId id="372" r:id="rId21"/>
    <p:sldId id="371" r:id="rId22"/>
    <p:sldId id="373" r:id="rId23"/>
    <p:sldId id="374" r:id="rId24"/>
    <p:sldId id="375" r:id="rId25"/>
    <p:sldId id="378" r:id="rId26"/>
    <p:sldId id="379" r:id="rId27"/>
    <p:sldId id="383" r:id="rId28"/>
    <p:sldId id="380" r:id="rId29"/>
    <p:sldId id="382" r:id="rId30"/>
    <p:sldId id="384" r:id="rId31"/>
    <p:sldId id="385" r:id="rId32"/>
    <p:sldId id="386" r:id="rId33"/>
    <p:sldId id="387" r:id="rId34"/>
    <p:sldId id="388" r:id="rId35"/>
    <p:sldId id="389" r:id="rId36"/>
    <p:sldId id="390" r:id="rId37"/>
    <p:sldId id="391" r:id="rId38"/>
    <p:sldId id="403" r:id="rId3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96"/>
    <a:srgbClr val="0CA087"/>
    <a:srgbClr val="00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231" autoAdjust="0"/>
  </p:normalViewPr>
  <p:slideViewPr>
    <p:cSldViewPr snapToGrid="0">
      <p:cViewPr varScale="1">
        <p:scale>
          <a:sx n="70" d="100"/>
          <a:sy n="70" d="100"/>
        </p:scale>
        <p:origin x="197" y="72"/>
      </p:cViewPr>
      <p:guideLst>
        <p:guide orient="horz" pos="2160"/>
        <p:guide pos="2880"/>
      </p:guideLst>
    </p:cSldViewPr>
  </p:slideViewPr>
  <p:notesTextViewPr>
    <p:cViewPr>
      <p:scale>
        <a:sx n="1" d="1"/>
        <a:sy n="1" d="1"/>
      </p:scale>
      <p:origin x="0" y="0"/>
    </p:cViewPr>
  </p:notesTextViewPr>
  <p:sorterViewPr>
    <p:cViewPr>
      <p:scale>
        <a:sx n="100" d="100"/>
        <a:sy n="100" d="100"/>
      </p:scale>
      <p:origin x="0" y="-102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A46CB205-DB7A-4E82-ACCC-8D6B1E676091}" type="datetimeFigureOut">
              <a:rPr lang="en-US" smtClean="0"/>
              <a:t>8/9/2018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C26BC-402D-4A80-B33D-8856C378B114}" type="slidenum">
              <a:rPr lang="en-US" smtClean="0"/>
              <a:t>‹#›</a:t>
            </a:fld>
            <a:endParaRPr lang="en-US"/>
          </a:p>
        </p:txBody>
      </p:sp>
    </p:spTree>
    <p:extLst>
      <p:ext uri="{BB962C8B-B14F-4D97-AF65-F5344CB8AC3E}">
        <p14:creationId xmlns:p14="http://schemas.microsoft.com/office/powerpoint/2010/main" val="67492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B2C0E428-1BEE-4A93-9F4D-553B85161DE7}" type="datetimeFigureOut">
              <a:rPr lang="en-US" smtClean="0"/>
              <a:t>8/9/2018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0E1F-FC88-4688-B1DC-35BF8B71191D}" type="slidenum">
              <a:rPr lang="en-US" smtClean="0"/>
              <a:t>‹#›</a:t>
            </a:fld>
            <a:endParaRPr lang="en-US"/>
          </a:p>
        </p:txBody>
      </p:sp>
    </p:spTree>
    <p:extLst>
      <p:ext uri="{BB962C8B-B14F-4D97-AF65-F5344CB8AC3E}">
        <p14:creationId xmlns:p14="http://schemas.microsoft.com/office/powerpoint/2010/main" val="17494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a:t>
            </a:fld>
            <a:endParaRPr lang="en-US"/>
          </a:p>
        </p:txBody>
      </p:sp>
    </p:spTree>
    <p:extLst>
      <p:ext uri="{BB962C8B-B14F-4D97-AF65-F5344CB8AC3E}">
        <p14:creationId xmlns:p14="http://schemas.microsoft.com/office/powerpoint/2010/main" val="53364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38</a:t>
            </a:fld>
            <a:endParaRPr lang="en-US"/>
          </a:p>
        </p:txBody>
      </p:sp>
    </p:spTree>
    <p:extLst>
      <p:ext uri="{BB962C8B-B14F-4D97-AF65-F5344CB8AC3E}">
        <p14:creationId xmlns:p14="http://schemas.microsoft.com/office/powerpoint/2010/main" val="533644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 y="0"/>
            <a:ext cx="9142572" cy="6858000"/>
          </a:xfrm>
          <a:prstGeom prst="rect">
            <a:avLst/>
          </a:prstGeom>
        </p:spPr>
      </p:pic>
      <p:sp>
        <p:nvSpPr>
          <p:cNvPr id="4" name="Title 1"/>
          <p:cNvSpPr>
            <a:spLocks noGrp="1"/>
          </p:cNvSpPr>
          <p:nvPr>
            <p:ph type="ctrTitle"/>
          </p:nvPr>
        </p:nvSpPr>
        <p:spPr>
          <a:xfrm>
            <a:off x="685800" y="1122362"/>
            <a:ext cx="7772400" cy="3097213"/>
          </a:xfrm>
        </p:spPr>
        <p:txBody>
          <a:bodyPr anchor="b">
            <a:normAutofit/>
          </a:bodyPr>
          <a:lstStyle>
            <a:lvl1pPr algn="l">
              <a:defRPr sz="6600" b="1" u="none" spc="-300" baseline="0">
                <a:solidFill>
                  <a:schemeClr val="bg1"/>
                </a:solidFill>
                <a:latin typeface="Gotham Bold" panose="02000803030000020004" pitchFamily="2" charset="0"/>
              </a:defRPr>
            </a:lvl1pPr>
          </a:lstStyle>
          <a:p>
            <a:r>
              <a:rPr lang="en-US" dirty="0"/>
              <a:t>Click to edit Master title style</a:t>
            </a:r>
          </a:p>
        </p:txBody>
      </p:sp>
      <p:sp>
        <p:nvSpPr>
          <p:cNvPr id="5" name="Subtitle 2"/>
          <p:cNvSpPr>
            <a:spLocks noGrp="1"/>
          </p:cNvSpPr>
          <p:nvPr>
            <p:ph type="subTitle" idx="1"/>
          </p:nvPr>
        </p:nvSpPr>
        <p:spPr>
          <a:xfrm>
            <a:off x="685800" y="4356100"/>
            <a:ext cx="7772400" cy="901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p:cNvSpPr>
            <a:spLocks noGrp="1"/>
          </p:cNvSpPr>
          <p:nvPr>
            <p:ph type="dt" sz="half" idx="10"/>
          </p:nvPr>
        </p:nvSpPr>
        <p:spPr>
          <a:xfrm>
            <a:off x="628650" y="6356351"/>
            <a:ext cx="2057400" cy="365125"/>
          </a:xfrm>
        </p:spPr>
        <p:txBody>
          <a:bodyPr/>
          <a:lstStyle/>
          <a:p>
            <a:fld id="{64AC52D6-6171-4E55-BA4D-986D1942EAAE}" type="datetimeFigureOut">
              <a:rPr lang="id-ID" smtClean="0"/>
              <a:t>09/08/2018</a:t>
            </a:fld>
            <a:endParaRPr lang="id-ID"/>
          </a:p>
        </p:txBody>
      </p:sp>
      <p:sp>
        <p:nvSpPr>
          <p:cNvPr id="9" name="Slide Number Placeholder 5"/>
          <p:cNvSpPr>
            <a:spLocks noGrp="1"/>
          </p:cNvSpPr>
          <p:nvPr>
            <p:ph type="sldNum" sz="quarter" idx="12"/>
          </p:nvPr>
        </p:nvSpPr>
        <p:spPr>
          <a:xfrm>
            <a:off x="6457950" y="6356351"/>
            <a:ext cx="2057400" cy="365125"/>
          </a:xfrm>
        </p:spPr>
        <p:txBody>
          <a:bodyPr/>
          <a:lstStyle/>
          <a:p>
            <a:fld id="{9F4AC59C-4AFB-4F73-ADD9-9B8E0F0E7A61}" type="slidenum">
              <a:rPr lang="id-ID" smtClean="0"/>
              <a:t>‹#›</a:t>
            </a:fld>
            <a:endParaRPr lang="id-ID"/>
          </a:p>
        </p:txBody>
      </p:sp>
      <p:sp>
        <p:nvSpPr>
          <p:cNvPr id="8" name="Rectangle 7"/>
          <p:cNvSpPr/>
          <p:nvPr userDrawn="1"/>
        </p:nvSpPr>
        <p:spPr>
          <a:xfrm>
            <a:off x="801710" y="682580"/>
            <a:ext cx="3771004" cy="439782"/>
          </a:xfrm>
          <a:prstGeom prst="rect">
            <a:avLst/>
          </a:prstGeom>
          <a:solidFill>
            <a:srgbClr val="0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800" b="1" i="0" cap="none" spc="0" normalizeH="0" baseline="0" dirty="0" smtClean="0">
                <a:latin typeface="Gotham Medium" panose="02000603030000020004" pitchFamily="2" charset="0"/>
              </a:rPr>
              <a:t>Front-End Development</a:t>
            </a:r>
            <a:endParaRPr lang="en-US" sz="1800" b="1" i="0" cap="none" spc="0" normalizeH="0" baseline="0" dirty="0">
              <a:latin typeface="Gotham Medium" panose="02000603030000020004" pitchFamily="2" charset="0"/>
            </a:endParaRPr>
          </a:p>
        </p:txBody>
      </p:sp>
    </p:spTree>
    <p:extLst>
      <p:ext uri="{BB962C8B-B14F-4D97-AF65-F5344CB8AC3E}">
        <p14:creationId xmlns:p14="http://schemas.microsoft.com/office/powerpoint/2010/main" val="24164844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09/08/2018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164611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09/08/2018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27866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09/08/2018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7285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168775"/>
          </a:xfrm>
        </p:spPr>
        <p:txBody>
          <a:bodyPr>
            <a:normAutofit/>
          </a:bodyPr>
          <a:lstStyle>
            <a:lvl1pPr>
              <a:defRPr sz="2400">
                <a:latin typeface="Gotham" panose="02000604030000020004" pitchFamily="50" charset="0"/>
                <a:ea typeface="Gotham" panose="02000604030000020004" pitchFamily="50" charset="0"/>
              </a:defRPr>
            </a:lvl1pPr>
            <a:lvl2pPr>
              <a:defRPr sz="2000">
                <a:latin typeface="Gotham" panose="02000604030000020004" pitchFamily="50" charset="0"/>
                <a:ea typeface="Gotham" panose="02000604030000020004" pitchFamily="50" charset="0"/>
              </a:defRPr>
            </a:lvl2pPr>
            <a:lvl3pPr>
              <a:defRPr sz="1800">
                <a:latin typeface="Gotham" panose="02000604030000020004" pitchFamily="50" charset="0"/>
                <a:ea typeface="Gotham" panose="02000604030000020004" pitchFamily="50" charset="0"/>
              </a:defRPr>
            </a:lvl3pPr>
            <a:lvl4pPr>
              <a:defRPr sz="1600">
                <a:latin typeface="Gotham" panose="02000604030000020004" pitchFamily="50" charset="0"/>
                <a:ea typeface="Gotham" panose="02000604030000020004" pitchFamily="50" charset="0"/>
              </a:defRPr>
            </a:lvl4pPr>
            <a:lvl5pPr>
              <a:defRPr sz="1600">
                <a:latin typeface="Gotham" panose="02000604030000020004" pitchFamily="50" charset="0"/>
                <a:ea typeface="Gotham" panose="0200060403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C52D6-6171-4E55-BA4D-986D1942EAAE}" type="datetimeFigureOut">
              <a:rPr lang="id-ID" smtClean="0"/>
              <a:t>09/08/2018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7974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6" name="Rectangle 5"/>
          <p:cNvSpPr/>
          <p:nvPr userDrawn="1"/>
        </p:nvSpPr>
        <p:spPr>
          <a:xfrm>
            <a:off x="0" y="1883875"/>
            <a:ext cx="9144000" cy="2649490"/>
          </a:xfrm>
          <a:prstGeom prst="rect">
            <a:avLst/>
          </a:prstGeom>
          <a:solidFill>
            <a:srgbClr val="0A7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3" name="Date Placeholder 2"/>
          <p:cNvSpPr>
            <a:spLocks noGrp="1"/>
          </p:cNvSpPr>
          <p:nvPr>
            <p:ph type="dt" sz="half" idx="10"/>
          </p:nvPr>
        </p:nvSpPr>
        <p:spPr/>
        <p:txBody>
          <a:bodyPr/>
          <a:lstStyle/>
          <a:p>
            <a:fld id="{64AC52D6-6171-4E55-BA4D-986D1942EAAE}" type="datetimeFigureOut">
              <a:rPr lang="id-ID" smtClean="0"/>
              <a:t>09/08/2018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
        <p:nvSpPr>
          <p:cNvPr id="10" name="Title 1"/>
          <p:cNvSpPr>
            <a:spLocks noGrp="1"/>
          </p:cNvSpPr>
          <p:nvPr>
            <p:ph type="title"/>
          </p:nvPr>
        </p:nvSpPr>
        <p:spPr>
          <a:xfrm>
            <a:off x="623888" y="2349500"/>
            <a:ext cx="7886700" cy="1162882"/>
          </a:xfrm>
        </p:spPr>
        <p:txBody>
          <a:bodyPr anchor="b">
            <a:normAutofit/>
          </a:bodyPr>
          <a:lstStyle>
            <a:lvl1pPr algn="ctr">
              <a:defRPr sz="4400">
                <a:solidFill>
                  <a:schemeClr val="bg1"/>
                </a:solidFill>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11" name="Text Placeholder 2"/>
          <p:cNvSpPr>
            <a:spLocks noGrp="1"/>
          </p:cNvSpPr>
          <p:nvPr>
            <p:ph type="body" idx="1"/>
          </p:nvPr>
        </p:nvSpPr>
        <p:spPr>
          <a:xfrm>
            <a:off x="623888" y="3657599"/>
            <a:ext cx="7886700" cy="457201"/>
          </a:xfrm>
        </p:spPr>
        <p:txBody>
          <a:bodyPr/>
          <a:lstStyle>
            <a:lvl1pPr marL="0" indent="0" algn="ctr">
              <a:buNone/>
              <a:defRPr sz="2400">
                <a:solidFill>
                  <a:schemeClr val="bg1"/>
                </a:solidFill>
                <a:latin typeface="Gotham ExtraLight" panose="02000603030000020004" pitchFamily="2" charset="0"/>
                <a:ea typeface="Gotham ExtraLight" panose="02000603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5521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C52D6-6171-4E55-BA4D-986D1942EAAE}" type="datetimeFigureOut">
              <a:rPr lang="id-ID" smtClean="0"/>
              <a:t>09/08/2018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68668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4AC52D6-6171-4E55-BA4D-986D1942EAAE}" type="datetimeFigureOut">
              <a:rPr lang="id-ID" smtClean="0"/>
              <a:t>09/08/2018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79706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365126"/>
            <a:ext cx="7886700" cy="1325563"/>
          </a:xfrm>
        </p:spPr>
        <p:txBody>
          <a:bodyPr>
            <a:no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C52D6-6171-4E55-BA4D-986D1942EAAE}" type="datetimeFigureOut">
              <a:rPr lang="id-ID" smtClean="0"/>
              <a:t>09/08/2018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1122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C52D6-6171-4E55-BA4D-986D1942EAAE}" type="datetimeFigureOut">
              <a:rPr lang="id-ID" smtClean="0"/>
              <a:t>09/08/2018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3842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Date Placeholder 1"/>
          <p:cNvSpPr>
            <a:spLocks noGrp="1"/>
          </p:cNvSpPr>
          <p:nvPr>
            <p:ph type="dt" sz="half" idx="10"/>
          </p:nvPr>
        </p:nvSpPr>
        <p:spPr/>
        <p:txBody>
          <a:bodyPr/>
          <a:lstStyle/>
          <a:p>
            <a:fld id="{64AC52D6-6171-4E55-BA4D-986D1942EAAE}" type="datetimeFigureOut">
              <a:rPr lang="id-ID" smtClean="0"/>
              <a:t>09/08/2018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0091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09/08/2018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27650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52D6-6171-4E55-BA4D-986D1942EAAE}" type="datetimeFigureOut">
              <a:rPr lang="id-ID" smtClean="0"/>
              <a:t>09/08/2018</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AC59C-4AFB-4F73-ADD9-9B8E0F0E7A61}" type="slidenum">
              <a:rPr lang="id-ID" smtClean="0"/>
              <a:t>‹#›</a:t>
            </a:fld>
            <a:endParaRPr lang="id-ID"/>
          </a:p>
        </p:txBody>
      </p:sp>
    </p:spTree>
    <p:extLst>
      <p:ext uri="{BB962C8B-B14F-4D97-AF65-F5344CB8AC3E}">
        <p14:creationId xmlns:p14="http://schemas.microsoft.com/office/powerpoint/2010/main" val="3031502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Gotham Medium"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ExtraLight" panose="02000603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ExtraLight" panose="02000603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ExtraLight" panose="02000603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Purwadhika\Lintang Course PPT\0 pikt\php\HTML5_logo_and_wordmar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903" y="2328408"/>
            <a:ext cx="2220862" cy="222086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977222" y="2375706"/>
            <a:ext cx="6220848" cy="20386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600" b="1" u="none" kern="1200" spc="-300" baseline="0">
                <a:solidFill>
                  <a:schemeClr val="bg1"/>
                </a:solidFill>
                <a:latin typeface="Gotham Bold" panose="02000803030000020004" pitchFamily="2" charset="0"/>
                <a:ea typeface="+mj-ea"/>
                <a:cs typeface="+mj-cs"/>
              </a:defRPr>
            </a:lvl1pPr>
          </a:lstStyle>
          <a:p>
            <a:pPr algn="r"/>
            <a:r>
              <a:rPr lang="id-ID" sz="10000" dirty="0" smtClean="0"/>
              <a:t>Starting</a:t>
            </a:r>
          </a:p>
          <a:p>
            <a:pPr algn="r"/>
            <a:r>
              <a:rPr lang="id-ID" sz="13800" dirty="0" smtClean="0"/>
              <a:t>HTML</a:t>
            </a:r>
            <a:endParaRPr lang="en-US" sz="8800" dirty="0"/>
          </a:p>
        </p:txBody>
      </p:sp>
    </p:spTree>
    <p:extLst>
      <p:ext uri="{BB962C8B-B14F-4D97-AF65-F5344CB8AC3E}">
        <p14:creationId xmlns:p14="http://schemas.microsoft.com/office/powerpoint/2010/main" val="3713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8634" y="1276992"/>
            <a:ext cx="8245366" cy="48478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b="1" dirty="0" smtClean="0">
                <a:latin typeface="Consolas" pitchFamily="49" charset="0"/>
                <a:cs typeface="Consolas" pitchFamily="49" charset="0"/>
              </a:rPr>
              <a:t>&lt;h1&gt; </a:t>
            </a:r>
            <a:r>
              <a:rPr lang="id-ID" b="1" dirty="0" smtClean="0">
                <a:solidFill>
                  <a:srgbClr val="009696"/>
                </a:solidFill>
                <a:latin typeface="Consolas" pitchFamily="49" charset="0"/>
                <a:cs typeface="Consolas" pitchFamily="49" charset="0"/>
              </a:rPr>
              <a:t>Daftar belanja: </a:t>
            </a:r>
            <a:r>
              <a:rPr lang="id-ID" b="1" dirty="0" smtClean="0">
                <a:latin typeface="Consolas" pitchFamily="49" charset="0"/>
                <a:cs typeface="Consolas" pitchFamily="49" charset="0"/>
              </a:rPr>
              <a:t>&lt;/</a:t>
            </a:r>
            <a:r>
              <a:rPr lang="id-ID" b="1" dirty="0">
                <a:latin typeface="Consolas" pitchFamily="49" charset="0"/>
                <a:cs typeface="Consolas" pitchFamily="49" charset="0"/>
              </a:rPr>
              <a:t>h1</a:t>
            </a:r>
            <a:r>
              <a:rPr lang="id-ID" b="1" dirty="0" smtClean="0">
                <a:latin typeface="Consolas" pitchFamily="49" charset="0"/>
                <a:cs typeface="Consolas" pitchFamily="49" charset="0"/>
              </a:rPr>
              <a:t>&gt;</a:t>
            </a:r>
            <a:endParaRPr lang="id-ID" b="1" dirty="0">
              <a:latin typeface="Consolas" pitchFamily="49" charset="0"/>
              <a:cs typeface="Consolas" pitchFamily="49" charset="0"/>
            </a:endParaRPr>
          </a:p>
          <a:p>
            <a:r>
              <a:rPr lang="id-ID" b="1" dirty="0" smtClean="0">
                <a:latin typeface="Consolas" pitchFamily="49" charset="0"/>
                <a:cs typeface="Consolas" pitchFamily="49" charset="0"/>
              </a:rPr>
              <a:t>&lt;</a:t>
            </a:r>
            <a:r>
              <a:rPr lang="id-ID" b="1" dirty="0">
                <a:latin typeface="Consolas" pitchFamily="49" charset="0"/>
                <a:cs typeface="Consolas" pitchFamily="49" charset="0"/>
              </a:rPr>
              <a:t>ul&gt;</a:t>
            </a:r>
          </a:p>
          <a:p>
            <a:r>
              <a:rPr lang="id-ID" b="1" dirty="0">
                <a:latin typeface="Consolas" pitchFamily="49" charset="0"/>
                <a:cs typeface="Consolas" pitchFamily="49" charset="0"/>
              </a:rPr>
              <a:t>	</a:t>
            </a:r>
            <a:r>
              <a:rPr lang="id-ID" b="1" dirty="0" smtClean="0">
                <a:latin typeface="Consolas" pitchFamily="49" charset="0"/>
                <a:cs typeface="Consolas" pitchFamily="49" charset="0"/>
              </a:rPr>
              <a:t>&lt;li&gt; </a:t>
            </a:r>
            <a:r>
              <a:rPr lang="id-ID" b="1" dirty="0" smtClean="0">
                <a:solidFill>
                  <a:srgbClr val="009696"/>
                </a:solidFill>
                <a:latin typeface="Consolas" pitchFamily="49" charset="0"/>
                <a:cs typeface="Consolas" pitchFamily="49" charset="0"/>
              </a:rPr>
              <a:t>Beras </a:t>
            </a:r>
            <a:r>
              <a:rPr lang="id-ID" b="1" dirty="0" smtClean="0">
                <a:latin typeface="Consolas" pitchFamily="49" charset="0"/>
                <a:cs typeface="Consolas" pitchFamily="49" charset="0"/>
              </a:rPr>
              <a:t>&lt;/</a:t>
            </a:r>
            <a:r>
              <a:rPr lang="id-ID" b="1" dirty="0">
                <a:latin typeface="Consolas" pitchFamily="49" charset="0"/>
                <a:cs typeface="Consolas" pitchFamily="49" charset="0"/>
              </a:rPr>
              <a:t>li&gt;</a:t>
            </a:r>
          </a:p>
          <a:p>
            <a:r>
              <a:rPr lang="id-ID" b="1" dirty="0">
                <a:latin typeface="Consolas" pitchFamily="49" charset="0"/>
                <a:cs typeface="Consolas" pitchFamily="49" charset="0"/>
              </a:rPr>
              <a:t>	</a:t>
            </a:r>
            <a:r>
              <a:rPr lang="id-ID" b="1" dirty="0" smtClean="0">
                <a:latin typeface="Consolas" pitchFamily="49" charset="0"/>
                <a:cs typeface="Consolas" pitchFamily="49" charset="0"/>
              </a:rPr>
              <a:t>&lt;li&gt; </a:t>
            </a:r>
            <a:r>
              <a:rPr lang="id-ID" b="1" dirty="0" smtClean="0">
                <a:solidFill>
                  <a:srgbClr val="009696"/>
                </a:solidFill>
                <a:latin typeface="Consolas" pitchFamily="49" charset="0"/>
                <a:cs typeface="Consolas" pitchFamily="49" charset="0"/>
              </a:rPr>
              <a:t>Minyak goreng </a:t>
            </a:r>
            <a:r>
              <a:rPr lang="id-ID" b="1" dirty="0" smtClean="0">
                <a:latin typeface="Consolas" pitchFamily="49" charset="0"/>
                <a:cs typeface="Consolas" pitchFamily="49" charset="0"/>
              </a:rPr>
              <a:t>&lt;/</a:t>
            </a:r>
            <a:r>
              <a:rPr lang="id-ID" b="1" dirty="0">
                <a:latin typeface="Consolas" pitchFamily="49" charset="0"/>
                <a:cs typeface="Consolas" pitchFamily="49" charset="0"/>
              </a:rPr>
              <a:t>li&gt;</a:t>
            </a:r>
          </a:p>
          <a:p>
            <a:r>
              <a:rPr lang="id-ID" b="1" dirty="0">
                <a:latin typeface="Consolas" pitchFamily="49" charset="0"/>
                <a:cs typeface="Consolas" pitchFamily="49" charset="0"/>
              </a:rPr>
              <a:t>	</a:t>
            </a:r>
            <a:r>
              <a:rPr lang="id-ID" b="1" dirty="0" smtClean="0">
                <a:latin typeface="Consolas" pitchFamily="49" charset="0"/>
                <a:cs typeface="Consolas" pitchFamily="49" charset="0"/>
              </a:rPr>
              <a:t>&lt;li&gt; </a:t>
            </a:r>
            <a:r>
              <a:rPr lang="id-ID" b="1" dirty="0" smtClean="0">
                <a:solidFill>
                  <a:srgbClr val="009696"/>
                </a:solidFill>
                <a:latin typeface="Consolas" pitchFamily="49" charset="0"/>
                <a:cs typeface="Consolas" pitchFamily="49" charset="0"/>
              </a:rPr>
              <a:t>Gula </a:t>
            </a:r>
            <a:r>
              <a:rPr lang="id-ID" b="1" dirty="0" smtClean="0">
                <a:latin typeface="Consolas" pitchFamily="49" charset="0"/>
                <a:cs typeface="Consolas" pitchFamily="49" charset="0"/>
              </a:rPr>
              <a:t>&lt;/</a:t>
            </a:r>
            <a:r>
              <a:rPr lang="id-ID" b="1" dirty="0">
                <a:latin typeface="Consolas" pitchFamily="49" charset="0"/>
                <a:cs typeface="Consolas" pitchFamily="49" charset="0"/>
              </a:rPr>
              <a:t>li</a:t>
            </a:r>
            <a:r>
              <a:rPr lang="id-ID" b="1" dirty="0" smtClean="0">
                <a:latin typeface="Consolas" pitchFamily="49" charset="0"/>
                <a:cs typeface="Consolas" pitchFamily="49" charset="0"/>
              </a:rPr>
              <a:t>&gt;</a:t>
            </a:r>
          </a:p>
          <a:p>
            <a:r>
              <a:rPr lang="id-ID" b="1" dirty="0">
                <a:latin typeface="Consolas" pitchFamily="49" charset="0"/>
                <a:cs typeface="Consolas" pitchFamily="49" charset="0"/>
              </a:rPr>
              <a:t>	&lt;</a:t>
            </a:r>
            <a:r>
              <a:rPr lang="id-ID" b="1" dirty="0" smtClean="0">
                <a:latin typeface="Consolas" pitchFamily="49" charset="0"/>
                <a:cs typeface="Consolas" pitchFamily="49" charset="0"/>
              </a:rPr>
              <a:t>li&gt; </a:t>
            </a:r>
            <a:r>
              <a:rPr lang="id-ID" b="1" dirty="0" smtClean="0">
                <a:solidFill>
                  <a:srgbClr val="009696"/>
                </a:solidFill>
                <a:latin typeface="Consolas" pitchFamily="49" charset="0"/>
                <a:cs typeface="Consolas" pitchFamily="49" charset="0"/>
              </a:rPr>
              <a:t>Santan </a:t>
            </a:r>
            <a:r>
              <a:rPr lang="id-ID" b="1" dirty="0" smtClean="0">
                <a:latin typeface="Consolas" pitchFamily="49" charset="0"/>
                <a:cs typeface="Consolas" pitchFamily="49" charset="0"/>
              </a:rPr>
              <a:t>&lt;/</a:t>
            </a:r>
            <a:r>
              <a:rPr lang="id-ID" b="1" dirty="0">
                <a:latin typeface="Consolas" pitchFamily="49" charset="0"/>
                <a:cs typeface="Consolas" pitchFamily="49" charset="0"/>
              </a:rPr>
              <a:t>li&gt;</a:t>
            </a:r>
          </a:p>
          <a:p>
            <a:r>
              <a:rPr lang="id-ID" b="1" dirty="0">
                <a:latin typeface="Consolas" pitchFamily="49" charset="0"/>
                <a:cs typeface="Consolas" pitchFamily="49" charset="0"/>
              </a:rPr>
              <a:t>	&lt;</a:t>
            </a:r>
            <a:r>
              <a:rPr lang="id-ID" b="1" dirty="0" smtClean="0">
                <a:latin typeface="Consolas" pitchFamily="49" charset="0"/>
                <a:cs typeface="Consolas" pitchFamily="49" charset="0"/>
              </a:rPr>
              <a:t>li&gt; </a:t>
            </a:r>
            <a:r>
              <a:rPr lang="id-ID" b="1" dirty="0" smtClean="0">
                <a:solidFill>
                  <a:srgbClr val="009696"/>
                </a:solidFill>
                <a:latin typeface="Consolas" pitchFamily="49" charset="0"/>
                <a:cs typeface="Consolas" pitchFamily="49" charset="0"/>
              </a:rPr>
              <a:t>Merica </a:t>
            </a:r>
            <a:r>
              <a:rPr lang="id-ID" b="1" dirty="0" smtClean="0">
                <a:latin typeface="Consolas" pitchFamily="49" charset="0"/>
                <a:cs typeface="Consolas" pitchFamily="49" charset="0"/>
              </a:rPr>
              <a:t>&lt;/</a:t>
            </a:r>
            <a:r>
              <a:rPr lang="id-ID" b="1" dirty="0">
                <a:latin typeface="Consolas" pitchFamily="49" charset="0"/>
                <a:cs typeface="Consolas" pitchFamily="49" charset="0"/>
              </a:rPr>
              <a:t>li&gt;</a:t>
            </a:r>
          </a:p>
          <a:p>
            <a:r>
              <a:rPr lang="id-ID" b="1" dirty="0">
                <a:latin typeface="Consolas" pitchFamily="49" charset="0"/>
                <a:cs typeface="Consolas" pitchFamily="49" charset="0"/>
              </a:rPr>
              <a:t>	&lt;</a:t>
            </a:r>
            <a:r>
              <a:rPr lang="id-ID" b="1" dirty="0" smtClean="0">
                <a:latin typeface="Consolas" pitchFamily="49" charset="0"/>
                <a:cs typeface="Consolas" pitchFamily="49" charset="0"/>
              </a:rPr>
              <a:t>li&gt; </a:t>
            </a:r>
            <a:r>
              <a:rPr lang="id-ID" b="1" dirty="0" smtClean="0">
                <a:solidFill>
                  <a:srgbClr val="009696"/>
                </a:solidFill>
                <a:latin typeface="Consolas" pitchFamily="49" charset="0"/>
                <a:cs typeface="Consolas" pitchFamily="49" charset="0"/>
              </a:rPr>
              <a:t>Ikan </a:t>
            </a:r>
            <a:r>
              <a:rPr lang="id-ID" b="1" dirty="0" smtClean="0">
                <a:latin typeface="Consolas" pitchFamily="49" charset="0"/>
                <a:cs typeface="Consolas" pitchFamily="49" charset="0"/>
              </a:rPr>
              <a:t>&lt;/</a:t>
            </a:r>
            <a:r>
              <a:rPr lang="id-ID" b="1" dirty="0">
                <a:latin typeface="Consolas" pitchFamily="49" charset="0"/>
                <a:cs typeface="Consolas" pitchFamily="49" charset="0"/>
              </a:rPr>
              <a:t>li</a:t>
            </a:r>
            <a:r>
              <a:rPr lang="id-ID" b="1" dirty="0" smtClean="0">
                <a:latin typeface="Consolas" pitchFamily="49" charset="0"/>
                <a:cs typeface="Consolas" pitchFamily="49" charset="0"/>
              </a:rPr>
              <a:t>&gt;</a:t>
            </a:r>
            <a:endParaRPr lang="id-ID" b="1" dirty="0">
              <a:latin typeface="Consolas" pitchFamily="49" charset="0"/>
              <a:cs typeface="Consolas" pitchFamily="49" charset="0"/>
            </a:endParaRPr>
          </a:p>
          <a:p>
            <a:r>
              <a:rPr lang="id-ID" b="1" dirty="0" smtClean="0">
                <a:latin typeface="Consolas" pitchFamily="49" charset="0"/>
                <a:cs typeface="Consolas" pitchFamily="49" charset="0"/>
              </a:rPr>
              <a:t>&lt;/</a:t>
            </a:r>
            <a:r>
              <a:rPr lang="id-ID" b="1" dirty="0">
                <a:latin typeface="Consolas" pitchFamily="49" charset="0"/>
                <a:cs typeface="Consolas" pitchFamily="49" charset="0"/>
              </a:rPr>
              <a:t>ul</a:t>
            </a:r>
            <a:r>
              <a:rPr lang="id-ID" b="1" dirty="0" smtClean="0">
                <a:latin typeface="Consolas" pitchFamily="49" charset="0"/>
                <a:cs typeface="Consolas" pitchFamily="49" charset="0"/>
              </a:rPr>
              <a:t>&gt;</a:t>
            </a:r>
            <a:r>
              <a:rPr lang="id-ID" b="1" dirty="0">
                <a:latin typeface="Consolas" pitchFamily="49" charset="0"/>
                <a:cs typeface="Consolas" pitchFamily="49" charset="0"/>
              </a:rPr>
              <a:t>	</a:t>
            </a:r>
            <a:endParaRPr lang="en-US" b="1" dirty="0">
              <a:latin typeface="Consolas" pitchFamily="49" charset="0"/>
              <a:cs typeface="Consolas" pitchFamily="49" charset="0"/>
            </a:endParaRPr>
          </a:p>
        </p:txBody>
      </p:sp>
      <p:sp>
        <p:nvSpPr>
          <p:cNvPr id="5" name="Title 1"/>
          <p:cNvSpPr txBox="1">
            <a:spLocks/>
          </p:cNvSpPr>
          <p:nvPr/>
        </p:nvSpPr>
        <p:spPr>
          <a:xfrm>
            <a:off x="103409" y="126079"/>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Unordered Lists</a:t>
            </a:r>
            <a:endParaRPr lang="en-US" b="1" dirty="0"/>
          </a:p>
        </p:txBody>
      </p:sp>
    </p:spTree>
    <p:extLst>
      <p:ext uri="{BB962C8B-B14F-4D97-AF65-F5344CB8AC3E}">
        <p14:creationId xmlns:p14="http://schemas.microsoft.com/office/powerpoint/2010/main" val="312191668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2282" y="1460310"/>
            <a:ext cx="8245366" cy="46645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t-IT" sz="2800" dirty="0">
                <a:latin typeface="Consolas" pitchFamily="49" charset="0"/>
                <a:cs typeface="Consolas" pitchFamily="49" charset="0"/>
              </a:rPr>
              <a:t>&lt;h1&gt; </a:t>
            </a:r>
            <a:r>
              <a:rPr lang="it-IT" sz="2800" b="1" dirty="0">
                <a:solidFill>
                  <a:srgbClr val="009696"/>
                </a:solidFill>
                <a:latin typeface="Consolas" pitchFamily="49" charset="0"/>
                <a:cs typeface="Consolas" pitchFamily="49" charset="0"/>
              </a:rPr>
              <a:t>Daftar belanja:</a:t>
            </a:r>
            <a:r>
              <a:rPr lang="it-IT" sz="2800" dirty="0">
                <a:latin typeface="Consolas" pitchFamily="49" charset="0"/>
                <a:cs typeface="Consolas" pitchFamily="49" charset="0"/>
              </a:rPr>
              <a:t> &lt;/h1</a:t>
            </a:r>
            <a:r>
              <a:rPr lang="it-IT" sz="2800" dirty="0" smtClean="0">
                <a:latin typeface="Consolas" pitchFamily="49" charset="0"/>
                <a:cs typeface="Consolas" pitchFamily="49" charset="0"/>
              </a:rPr>
              <a:t>&gt;</a:t>
            </a:r>
          </a:p>
          <a:p>
            <a:endParaRPr lang="it-IT" sz="2800" dirty="0">
              <a:latin typeface="Consolas" pitchFamily="49" charset="0"/>
              <a:cs typeface="Consolas" pitchFamily="49" charset="0"/>
            </a:endParaRPr>
          </a:p>
          <a:p>
            <a:r>
              <a:rPr lang="it-IT" sz="2800" dirty="0">
                <a:latin typeface="Consolas" pitchFamily="49" charset="0"/>
                <a:cs typeface="Consolas" pitchFamily="49" charset="0"/>
              </a:rPr>
              <a:t>&lt;ul </a:t>
            </a:r>
            <a:r>
              <a:rPr lang="it-IT" sz="2800" dirty="0">
                <a:solidFill>
                  <a:srgbClr val="FF0000"/>
                </a:solidFill>
                <a:latin typeface="Consolas" pitchFamily="49" charset="0"/>
                <a:cs typeface="Consolas" pitchFamily="49" charset="0"/>
              </a:rPr>
              <a:t>type="disc"</a:t>
            </a:r>
            <a:r>
              <a:rPr lang="it-IT" sz="2800" dirty="0">
                <a:latin typeface="Consolas" pitchFamily="49" charset="0"/>
                <a:cs typeface="Consolas" pitchFamily="49" charset="0"/>
              </a:rPr>
              <a:t>&gt;</a:t>
            </a:r>
          </a:p>
          <a:p>
            <a:r>
              <a:rPr lang="it-IT" sz="2800" dirty="0">
                <a:latin typeface="Consolas" pitchFamily="49" charset="0"/>
                <a:cs typeface="Consolas" pitchFamily="49" charset="0"/>
              </a:rPr>
              <a:t>    </a:t>
            </a:r>
            <a:r>
              <a:rPr lang="it-IT" sz="2800" dirty="0" smtClean="0">
                <a:latin typeface="Consolas" pitchFamily="49" charset="0"/>
                <a:cs typeface="Consolas" pitchFamily="49" charset="0"/>
              </a:rPr>
              <a:t>	&lt;</a:t>
            </a:r>
            <a:r>
              <a:rPr lang="it-IT" sz="2800" dirty="0">
                <a:latin typeface="Consolas" pitchFamily="49" charset="0"/>
                <a:cs typeface="Consolas" pitchFamily="49" charset="0"/>
              </a:rPr>
              <a:t>li&gt; </a:t>
            </a:r>
            <a:r>
              <a:rPr lang="it-IT" sz="2800" b="1" dirty="0">
                <a:solidFill>
                  <a:srgbClr val="009696"/>
                </a:solidFill>
                <a:latin typeface="Consolas" pitchFamily="49" charset="0"/>
                <a:cs typeface="Consolas" pitchFamily="49" charset="0"/>
              </a:rPr>
              <a:t>Beras</a:t>
            </a:r>
            <a:r>
              <a:rPr lang="it-IT" sz="2800" dirty="0">
                <a:latin typeface="Consolas" pitchFamily="49" charset="0"/>
                <a:cs typeface="Consolas" pitchFamily="49" charset="0"/>
              </a:rPr>
              <a:t> &lt;/li&gt;</a:t>
            </a:r>
          </a:p>
          <a:p>
            <a:r>
              <a:rPr lang="it-IT" sz="2800" dirty="0" smtClean="0">
                <a:latin typeface="Consolas" pitchFamily="49" charset="0"/>
                <a:cs typeface="Consolas" pitchFamily="49" charset="0"/>
              </a:rPr>
              <a:t>	&lt;</a:t>
            </a:r>
            <a:r>
              <a:rPr lang="it-IT" sz="2800" dirty="0">
                <a:latin typeface="Consolas" pitchFamily="49" charset="0"/>
                <a:cs typeface="Consolas" pitchFamily="49" charset="0"/>
              </a:rPr>
              <a:t>li&gt; </a:t>
            </a:r>
            <a:r>
              <a:rPr lang="it-IT" sz="2800" b="1" dirty="0">
                <a:solidFill>
                  <a:srgbClr val="009696"/>
                </a:solidFill>
                <a:latin typeface="Consolas" pitchFamily="49" charset="0"/>
                <a:cs typeface="Consolas" pitchFamily="49" charset="0"/>
              </a:rPr>
              <a:t>Minyak goreng </a:t>
            </a:r>
            <a:r>
              <a:rPr lang="it-IT" sz="2800" dirty="0">
                <a:latin typeface="Consolas" pitchFamily="49" charset="0"/>
                <a:cs typeface="Consolas" pitchFamily="49" charset="0"/>
              </a:rPr>
              <a:t>&lt;/li&gt;</a:t>
            </a:r>
          </a:p>
          <a:p>
            <a:r>
              <a:rPr lang="it-IT" sz="2800" dirty="0">
                <a:latin typeface="Consolas" pitchFamily="49" charset="0"/>
                <a:cs typeface="Consolas" pitchFamily="49" charset="0"/>
              </a:rPr>
              <a:t>&lt;/ul&gt;</a:t>
            </a:r>
          </a:p>
          <a:p>
            <a:r>
              <a:rPr lang="it-IT" sz="2800" dirty="0">
                <a:latin typeface="Consolas" pitchFamily="49" charset="0"/>
                <a:cs typeface="Consolas" pitchFamily="49" charset="0"/>
              </a:rPr>
              <a:t>&lt;ul </a:t>
            </a:r>
            <a:r>
              <a:rPr lang="it-IT" sz="2800" dirty="0">
                <a:solidFill>
                  <a:srgbClr val="FF0000"/>
                </a:solidFill>
                <a:latin typeface="Consolas" pitchFamily="49" charset="0"/>
                <a:cs typeface="Consolas" pitchFamily="49" charset="0"/>
              </a:rPr>
              <a:t>type="circle"</a:t>
            </a:r>
            <a:r>
              <a:rPr lang="it-IT" sz="2800" dirty="0">
                <a:latin typeface="Consolas" pitchFamily="49" charset="0"/>
                <a:cs typeface="Consolas" pitchFamily="49" charset="0"/>
              </a:rPr>
              <a:t>&gt;</a:t>
            </a:r>
          </a:p>
          <a:p>
            <a:r>
              <a:rPr lang="it-IT" sz="2800" dirty="0">
                <a:latin typeface="Consolas" pitchFamily="49" charset="0"/>
                <a:cs typeface="Consolas" pitchFamily="49" charset="0"/>
              </a:rPr>
              <a:t>    &lt;li&gt; </a:t>
            </a:r>
            <a:r>
              <a:rPr lang="it-IT" sz="2800" b="1" dirty="0">
                <a:solidFill>
                  <a:srgbClr val="009696"/>
                </a:solidFill>
                <a:latin typeface="Consolas" pitchFamily="49" charset="0"/>
                <a:cs typeface="Consolas" pitchFamily="49" charset="0"/>
              </a:rPr>
              <a:t>Gula</a:t>
            </a:r>
            <a:r>
              <a:rPr lang="it-IT" sz="2800" dirty="0">
                <a:latin typeface="Consolas" pitchFamily="49" charset="0"/>
                <a:cs typeface="Consolas" pitchFamily="49" charset="0"/>
              </a:rPr>
              <a:t> &lt;/li&gt;</a:t>
            </a:r>
          </a:p>
          <a:p>
            <a:r>
              <a:rPr lang="it-IT" sz="2800" dirty="0">
                <a:latin typeface="Consolas" pitchFamily="49" charset="0"/>
                <a:cs typeface="Consolas" pitchFamily="49" charset="0"/>
              </a:rPr>
              <a:t>    &lt;li&gt; </a:t>
            </a:r>
            <a:r>
              <a:rPr lang="it-IT" sz="2800" b="1" dirty="0">
                <a:solidFill>
                  <a:srgbClr val="009696"/>
                </a:solidFill>
                <a:latin typeface="Consolas" pitchFamily="49" charset="0"/>
                <a:cs typeface="Consolas" pitchFamily="49" charset="0"/>
              </a:rPr>
              <a:t>Santan</a:t>
            </a:r>
            <a:r>
              <a:rPr lang="it-IT" sz="2800" dirty="0">
                <a:latin typeface="Consolas" pitchFamily="49" charset="0"/>
                <a:cs typeface="Consolas" pitchFamily="49" charset="0"/>
              </a:rPr>
              <a:t> &lt;/li&gt;</a:t>
            </a:r>
          </a:p>
          <a:p>
            <a:r>
              <a:rPr lang="it-IT" sz="2800" dirty="0">
                <a:latin typeface="Consolas" pitchFamily="49" charset="0"/>
                <a:cs typeface="Consolas" pitchFamily="49" charset="0"/>
              </a:rPr>
              <a:t>&lt;/ul&gt;   </a:t>
            </a:r>
          </a:p>
          <a:p>
            <a:r>
              <a:rPr lang="it-IT" sz="2800" dirty="0">
                <a:latin typeface="Consolas" pitchFamily="49" charset="0"/>
                <a:cs typeface="Consolas" pitchFamily="49" charset="0"/>
              </a:rPr>
              <a:t>&lt;ul </a:t>
            </a:r>
            <a:r>
              <a:rPr lang="it-IT" sz="2800" dirty="0">
                <a:solidFill>
                  <a:srgbClr val="FF0000"/>
                </a:solidFill>
                <a:latin typeface="Consolas" pitchFamily="49" charset="0"/>
                <a:cs typeface="Consolas" pitchFamily="49" charset="0"/>
              </a:rPr>
              <a:t>type="square"</a:t>
            </a:r>
            <a:r>
              <a:rPr lang="it-IT" sz="2800" dirty="0">
                <a:latin typeface="Consolas" pitchFamily="49" charset="0"/>
                <a:cs typeface="Consolas" pitchFamily="49" charset="0"/>
              </a:rPr>
              <a:t>&gt;</a:t>
            </a:r>
          </a:p>
          <a:p>
            <a:r>
              <a:rPr lang="it-IT" sz="2800" dirty="0" smtClean="0">
                <a:latin typeface="Consolas" pitchFamily="49" charset="0"/>
                <a:cs typeface="Consolas" pitchFamily="49" charset="0"/>
              </a:rPr>
              <a:t>	&lt;</a:t>
            </a:r>
            <a:r>
              <a:rPr lang="it-IT" sz="2800" dirty="0">
                <a:latin typeface="Consolas" pitchFamily="49" charset="0"/>
                <a:cs typeface="Consolas" pitchFamily="49" charset="0"/>
              </a:rPr>
              <a:t>li&gt; </a:t>
            </a:r>
            <a:r>
              <a:rPr lang="it-IT" sz="2800" b="1" dirty="0">
                <a:solidFill>
                  <a:srgbClr val="009696"/>
                </a:solidFill>
                <a:latin typeface="Consolas" pitchFamily="49" charset="0"/>
                <a:cs typeface="Consolas" pitchFamily="49" charset="0"/>
              </a:rPr>
              <a:t>Merica</a:t>
            </a:r>
            <a:r>
              <a:rPr lang="it-IT" sz="2800" dirty="0">
                <a:latin typeface="Consolas" pitchFamily="49" charset="0"/>
                <a:cs typeface="Consolas" pitchFamily="49" charset="0"/>
              </a:rPr>
              <a:t> &lt;/li&gt;</a:t>
            </a:r>
          </a:p>
          <a:p>
            <a:r>
              <a:rPr lang="it-IT" sz="2800" dirty="0" smtClean="0">
                <a:latin typeface="Consolas" pitchFamily="49" charset="0"/>
                <a:cs typeface="Consolas" pitchFamily="49" charset="0"/>
              </a:rPr>
              <a:t>	&lt;</a:t>
            </a:r>
            <a:r>
              <a:rPr lang="it-IT" sz="2800" dirty="0">
                <a:latin typeface="Consolas" pitchFamily="49" charset="0"/>
                <a:cs typeface="Consolas" pitchFamily="49" charset="0"/>
              </a:rPr>
              <a:t>li&gt; </a:t>
            </a:r>
            <a:r>
              <a:rPr lang="it-IT" sz="2800" b="1" dirty="0">
                <a:solidFill>
                  <a:srgbClr val="009696"/>
                </a:solidFill>
                <a:latin typeface="Consolas" pitchFamily="49" charset="0"/>
                <a:cs typeface="Consolas" pitchFamily="49" charset="0"/>
              </a:rPr>
              <a:t>Ikan</a:t>
            </a:r>
            <a:r>
              <a:rPr lang="it-IT" sz="2800" dirty="0">
                <a:latin typeface="Consolas" pitchFamily="49" charset="0"/>
                <a:cs typeface="Consolas" pitchFamily="49" charset="0"/>
              </a:rPr>
              <a:t> &lt;/li&gt;</a:t>
            </a:r>
          </a:p>
          <a:p>
            <a:r>
              <a:rPr lang="it-IT" sz="2800" dirty="0">
                <a:latin typeface="Consolas" pitchFamily="49" charset="0"/>
                <a:cs typeface="Consolas" pitchFamily="49" charset="0"/>
              </a:rPr>
              <a:t>&lt;/ul&gt;</a:t>
            </a:r>
          </a:p>
        </p:txBody>
      </p:sp>
      <p:sp>
        <p:nvSpPr>
          <p:cNvPr id="5" name="Title 1"/>
          <p:cNvSpPr txBox="1">
            <a:spLocks/>
          </p:cNvSpPr>
          <p:nvPr/>
        </p:nvSpPr>
        <p:spPr>
          <a:xfrm>
            <a:off x="185297" y="3248"/>
            <a:ext cx="8346894" cy="9520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Unordered Lists</a:t>
            </a:r>
            <a:endParaRPr lang="en-US" b="1" dirty="0"/>
          </a:p>
        </p:txBody>
      </p:sp>
    </p:spTree>
    <p:extLst>
      <p:ext uri="{BB962C8B-B14F-4D97-AF65-F5344CB8AC3E}">
        <p14:creationId xmlns:p14="http://schemas.microsoft.com/office/powerpoint/2010/main" val="67225221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8634" y="1276992"/>
            <a:ext cx="8245366" cy="48478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b="1" dirty="0" smtClean="0">
                <a:latin typeface="Consolas" pitchFamily="49" charset="0"/>
                <a:cs typeface="Consolas" pitchFamily="49" charset="0"/>
              </a:rPr>
              <a:t>&lt;h1&gt; </a:t>
            </a:r>
            <a:r>
              <a:rPr lang="id-ID" b="1" dirty="0" smtClean="0">
                <a:solidFill>
                  <a:srgbClr val="009696"/>
                </a:solidFill>
                <a:latin typeface="Consolas" pitchFamily="49" charset="0"/>
                <a:cs typeface="Consolas" pitchFamily="49" charset="0"/>
              </a:rPr>
              <a:t>Ranking Kelas X: </a:t>
            </a:r>
            <a:r>
              <a:rPr lang="id-ID" b="1" dirty="0" smtClean="0">
                <a:latin typeface="Consolas" pitchFamily="49" charset="0"/>
                <a:cs typeface="Consolas" pitchFamily="49" charset="0"/>
              </a:rPr>
              <a:t>&lt;/</a:t>
            </a:r>
            <a:r>
              <a:rPr lang="id-ID" b="1" dirty="0">
                <a:latin typeface="Consolas" pitchFamily="49" charset="0"/>
                <a:cs typeface="Consolas" pitchFamily="49" charset="0"/>
              </a:rPr>
              <a:t>h1</a:t>
            </a:r>
            <a:r>
              <a:rPr lang="id-ID" b="1" dirty="0" smtClean="0">
                <a:latin typeface="Consolas" pitchFamily="49" charset="0"/>
                <a:cs typeface="Consolas" pitchFamily="49" charset="0"/>
              </a:rPr>
              <a:t>&gt;</a:t>
            </a:r>
            <a:endParaRPr lang="id-ID" b="1" dirty="0">
              <a:latin typeface="Consolas" pitchFamily="49" charset="0"/>
              <a:cs typeface="Consolas" pitchFamily="49" charset="0"/>
            </a:endParaRPr>
          </a:p>
          <a:p>
            <a:r>
              <a:rPr lang="id-ID" b="1" dirty="0" smtClean="0">
                <a:latin typeface="Consolas" pitchFamily="49" charset="0"/>
                <a:cs typeface="Consolas" pitchFamily="49" charset="0"/>
              </a:rPr>
              <a:t>&lt;ol</a:t>
            </a:r>
            <a:r>
              <a:rPr lang="id-ID" b="1" dirty="0">
                <a:latin typeface="Consolas" pitchFamily="49" charset="0"/>
                <a:cs typeface="Consolas" pitchFamily="49" charset="0"/>
              </a:rPr>
              <a:t>&gt;</a:t>
            </a:r>
          </a:p>
          <a:p>
            <a:r>
              <a:rPr lang="id-ID" b="1" dirty="0">
                <a:latin typeface="Consolas" pitchFamily="49" charset="0"/>
                <a:cs typeface="Consolas" pitchFamily="49" charset="0"/>
              </a:rPr>
              <a:t>	</a:t>
            </a:r>
            <a:r>
              <a:rPr lang="id-ID" b="1" dirty="0" smtClean="0">
                <a:latin typeface="Consolas" pitchFamily="49" charset="0"/>
                <a:cs typeface="Consolas" pitchFamily="49" charset="0"/>
              </a:rPr>
              <a:t>&lt;li&gt; </a:t>
            </a:r>
            <a:r>
              <a:rPr lang="id-ID" b="1" dirty="0" smtClean="0">
                <a:solidFill>
                  <a:srgbClr val="009696"/>
                </a:solidFill>
                <a:latin typeface="Consolas" pitchFamily="49" charset="0"/>
                <a:cs typeface="Consolas" pitchFamily="49" charset="0"/>
              </a:rPr>
              <a:t>Andi </a:t>
            </a:r>
            <a:r>
              <a:rPr lang="id-ID" b="1" dirty="0" smtClean="0">
                <a:latin typeface="Consolas" pitchFamily="49" charset="0"/>
                <a:cs typeface="Consolas" pitchFamily="49" charset="0"/>
              </a:rPr>
              <a:t>&lt;/</a:t>
            </a:r>
            <a:r>
              <a:rPr lang="id-ID" b="1" dirty="0">
                <a:latin typeface="Consolas" pitchFamily="49" charset="0"/>
                <a:cs typeface="Consolas" pitchFamily="49" charset="0"/>
              </a:rPr>
              <a:t>li&gt;</a:t>
            </a:r>
          </a:p>
          <a:p>
            <a:r>
              <a:rPr lang="id-ID" b="1" dirty="0">
                <a:latin typeface="Consolas" pitchFamily="49" charset="0"/>
                <a:cs typeface="Consolas" pitchFamily="49" charset="0"/>
              </a:rPr>
              <a:t>	</a:t>
            </a:r>
            <a:r>
              <a:rPr lang="id-ID" b="1" dirty="0" smtClean="0">
                <a:latin typeface="Consolas" pitchFamily="49" charset="0"/>
                <a:cs typeface="Consolas" pitchFamily="49" charset="0"/>
              </a:rPr>
              <a:t>&lt;li&gt; </a:t>
            </a:r>
            <a:r>
              <a:rPr lang="id-ID" b="1" dirty="0" smtClean="0">
                <a:solidFill>
                  <a:srgbClr val="009696"/>
                </a:solidFill>
                <a:latin typeface="Consolas" pitchFamily="49" charset="0"/>
                <a:cs typeface="Consolas" pitchFamily="49" charset="0"/>
              </a:rPr>
              <a:t>Budi </a:t>
            </a:r>
            <a:r>
              <a:rPr lang="id-ID" b="1" dirty="0" smtClean="0">
                <a:latin typeface="Consolas" pitchFamily="49" charset="0"/>
                <a:cs typeface="Consolas" pitchFamily="49" charset="0"/>
              </a:rPr>
              <a:t>&lt;/</a:t>
            </a:r>
            <a:r>
              <a:rPr lang="id-ID" b="1" dirty="0">
                <a:latin typeface="Consolas" pitchFamily="49" charset="0"/>
                <a:cs typeface="Consolas" pitchFamily="49" charset="0"/>
              </a:rPr>
              <a:t>li&gt;</a:t>
            </a:r>
          </a:p>
          <a:p>
            <a:r>
              <a:rPr lang="id-ID" b="1" dirty="0">
                <a:latin typeface="Consolas" pitchFamily="49" charset="0"/>
                <a:cs typeface="Consolas" pitchFamily="49" charset="0"/>
              </a:rPr>
              <a:t>	</a:t>
            </a:r>
            <a:r>
              <a:rPr lang="id-ID" b="1" dirty="0" smtClean="0">
                <a:latin typeface="Consolas" pitchFamily="49" charset="0"/>
                <a:cs typeface="Consolas" pitchFamily="49" charset="0"/>
              </a:rPr>
              <a:t>&lt;li&gt; </a:t>
            </a:r>
            <a:r>
              <a:rPr lang="id-ID" b="1" dirty="0" smtClean="0">
                <a:solidFill>
                  <a:srgbClr val="009696"/>
                </a:solidFill>
                <a:latin typeface="Consolas" pitchFamily="49" charset="0"/>
                <a:cs typeface="Consolas" pitchFamily="49" charset="0"/>
              </a:rPr>
              <a:t>Caca </a:t>
            </a:r>
            <a:r>
              <a:rPr lang="id-ID" b="1" dirty="0" smtClean="0">
                <a:latin typeface="Consolas" pitchFamily="49" charset="0"/>
                <a:cs typeface="Consolas" pitchFamily="49" charset="0"/>
              </a:rPr>
              <a:t>&lt;/</a:t>
            </a:r>
            <a:r>
              <a:rPr lang="id-ID" b="1" dirty="0">
                <a:latin typeface="Consolas" pitchFamily="49" charset="0"/>
                <a:cs typeface="Consolas" pitchFamily="49" charset="0"/>
              </a:rPr>
              <a:t>li</a:t>
            </a:r>
            <a:r>
              <a:rPr lang="id-ID" b="1" dirty="0" smtClean="0">
                <a:latin typeface="Consolas" pitchFamily="49" charset="0"/>
                <a:cs typeface="Consolas" pitchFamily="49" charset="0"/>
              </a:rPr>
              <a:t>&gt;</a:t>
            </a:r>
          </a:p>
          <a:p>
            <a:r>
              <a:rPr lang="id-ID" b="1" dirty="0">
                <a:latin typeface="Consolas" pitchFamily="49" charset="0"/>
                <a:cs typeface="Consolas" pitchFamily="49" charset="0"/>
              </a:rPr>
              <a:t>	&lt;</a:t>
            </a:r>
            <a:r>
              <a:rPr lang="id-ID" b="1" dirty="0" smtClean="0">
                <a:latin typeface="Consolas" pitchFamily="49" charset="0"/>
                <a:cs typeface="Consolas" pitchFamily="49" charset="0"/>
              </a:rPr>
              <a:t>li&gt; </a:t>
            </a:r>
            <a:r>
              <a:rPr lang="id-ID" b="1" dirty="0" smtClean="0">
                <a:solidFill>
                  <a:srgbClr val="009696"/>
                </a:solidFill>
                <a:latin typeface="Consolas" pitchFamily="49" charset="0"/>
                <a:cs typeface="Consolas" pitchFamily="49" charset="0"/>
              </a:rPr>
              <a:t>Dedi </a:t>
            </a:r>
            <a:r>
              <a:rPr lang="id-ID" b="1" dirty="0" smtClean="0">
                <a:latin typeface="Consolas" pitchFamily="49" charset="0"/>
                <a:cs typeface="Consolas" pitchFamily="49" charset="0"/>
              </a:rPr>
              <a:t>&lt;/</a:t>
            </a:r>
            <a:r>
              <a:rPr lang="id-ID" b="1" dirty="0">
                <a:latin typeface="Consolas" pitchFamily="49" charset="0"/>
                <a:cs typeface="Consolas" pitchFamily="49" charset="0"/>
              </a:rPr>
              <a:t>li&gt;</a:t>
            </a:r>
          </a:p>
          <a:p>
            <a:r>
              <a:rPr lang="id-ID" b="1" dirty="0">
                <a:latin typeface="Consolas" pitchFamily="49" charset="0"/>
                <a:cs typeface="Consolas" pitchFamily="49" charset="0"/>
              </a:rPr>
              <a:t>	&lt;</a:t>
            </a:r>
            <a:r>
              <a:rPr lang="id-ID" b="1" dirty="0" smtClean="0">
                <a:latin typeface="Consolas" pitchFamily="49" charset="0"/>
                <a:cs typeface="Consolas" pitchFamily="49" charset="0"/>
              </a:rPr>
              <a:t>li&gt; </a:t>
            </a:r>
            <a:r>
              <a:rPr lang="id-ID" b="1" dirty="0" smtClean="0">
                <a:solidFill>
                  <a:srgbClr val="009696"/>
                </a:solidFill>
                <a:latin typeface="Consolas" pitchFamily="49" charset="0"/>
                <a:cs typeface="Consolas" pitchFamily="49" charset="0"/>
              </a:rPr>
              <a:t>Euis </a:t>
            </a:r>
            <a:r>
              <a:rPr lang="id-ID" b="1" dirty="0" smtClean="0">
                <a:latin typeface="Consolas" pitchFamily="49" charset="0"/>
                <a:cs typeface="Consolas" pitchFamily="49" charset="0"/>
              </a:rPr>
              <a:t>&lt;/</a:t>
            </a:r>
            <a:r>
              <a:rPr lang="id-ID" b="1" dirty="0">
                <a:latin typeface="Consolas" pitchFamily="49" charset="0"/>
                <a:cs typeface="Consolas" pitchFamily="49" charset="0"/>
              </a:rPr>
              <a:t>li&gt;</a:t>
            </a:r>
          </a:p>
          <a:p>
            <a:r>
              <a:rPr lang="id-ID" b="1" dirty="0">
                <a:latin typeface="Consolas" pitchFamily="49" charset="0"/>
                <a:cs typeface="Consolas" pitchFamily="49" charset="0"/>
              </a:rPr>
              <a:t>	&lt;</a:t>
            </a:r>
            <a:r>
              <a:rPr lang="id-ID" b="1" dirty="0" smtClean="0">
                <a:latin typeface="Consolas" pitchFamily="49" charset="0"/>
                <a:cs typeface="Consolas" pitchFamily="49" charset="0"/>
              </a:rPr>
              <a:t>li&gt; </a:t>
            </a:r>
            <a:r>
              <a:rPr lang="id-ID" b="1" dirty="0" smtClean="0">
                <a:solidFill>
                  <a:srgbClr val="009696"/>
                </a:solidFill>
                <a:latin typeface="Consolas" pitchFamily="49" charset="0"/>
                <a:cs typeface="Consolas" pitchFamily="49" charset="0"/>
              </a:rPr>
              <a:t>Fafa </a:t>
            </a:r>
            <a:r>
              <a:rPr lang="id-ID" b="1" dirty="0" smtClean="0">
                <a:latin typeface="Consolas" pitchFamily="49" charset="0"/>
                <a:cs typeface="Consolas" pitchFamily="49" charset="0"/>
              </a:rPr>
              <a:t>&lt;/</a:t>
            </a:r>
            <a:r>
              <a:rPr lang="id-ID" b="1" dirty="0">
                <a:latin typeface="Consolas" pitchFamily="49" charset="0"/>
                <a:cs typeface="Consolas" pitchFamily="49" charset="0"/>
              </a:rPr>
              <a:t>li</a:t>
            </a:r>
            <a:r>
              <a:rPr lang="id-ID" b="1" dirty="0" smtClean="0">
                <a:latin typeface="Consolas" pitchFamily="49" charset="0"/>
                <a:cs typeface="Consolas" pitchFamily="49" charset="0"/>
              </a:rPr>
              <a:t>&gt;</a:t>
            </a:r>
            <a:endParaRPr lang="id-ID" b="1" dirty="0">
              <a:latin typeface="Consolas" pitchFamily="49" charset="0"/>
              <a:cs typeface="Consolas" pitchFamily="49" charset="0"/>
            </a:endParaRPr>
          </a:p>
          <a:p>
            <a:r>
              <a:rPr lang="id-ID" b="1" dirty="0" smtClean="0">
                <a:latin typeface="Consolas" pitchFamily="49" charset="0"/>
                <a:cs typeface="Consolas" pitchFamily="49" charset="0"/>
              </a:rPr>
              <a:t>&lt;/ol&gt;</a:t>
            </a:r>
            <a:r>
              <a:rPr lang="id-ID" b="1" dirty="0">
                <a:latin typeface="Consolas" pitchFamily="49" charset="0"/>
                <a:cs typeface="Consolas" pitchFamily="49" charset="0"/>
              </a:rPr>
              <a:t>	</a:t>
            </a:r>
            <a:endParaRPr lang="en-US" b="1" dirty="0">
              <a:latin typeface="Consolas" pitchFamily="49" charset="0"/>
              <a:cs typeface="Consolas" pitchFamily="49" charset="0"/>
            </a:endParaRPr>
          </a:p>
        </p:txBody>
      </p:sp>
      <p:sp>
        <p:nvSpPr>
          <p:cNvPr id="5" name="Title 1"/>
          <p:cNvSpPr txBox="1">
            <a:spLocks/>
          </p:cNvSpPr>
          <p:nvPr/>
        </p:nvSpPr>
        <p:spPr>
          <a:xfrm>
            <a:off x="103409" y="126079"/>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O</a:t>
            </a:r>
            <a:r>
              <a:rPr lang="id-ID" sz="4000" b="1" dirty="0" smtClean="0">
                <a:solidFill>
                  <a:srgbClr val="009696"/>
                </a:solidFill>
              </a:rPr>
              <a:t>rdered </a:t>
            </a:r>
            <a:r>
              <a:rPr lang="id-ID" sz="4000" b="1" dirty="0">
                <a:solidFill>
                  <a:srgbClr val="009696"/>
                </a:solidFill>
              </a:rPr>
              <a:t>Lists</a:t>
            </a:r>
            <a:endParaRPr lang="en-US" b="1" dirty="0"/>
          </a:p>
        </p:txBody>
      </p:sp>
    </p:spTree>
    <p:extLst>
      <p:ext uri="{BB962C8B-B14F-4D97-AF65-F5344CB8AC3E}">
        <p14:creationId xmlns:p14="http://schemas.microsoft.com/office/powerpoint/2010/main" val="387985156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8634" y="867552"/>
            <a:ext cx="8245366" cy="51920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t-IT" sz="3200" dirty="0">
                <a:latin typeface="Consolas" pitchFamily="49" charset="0"/>
                <a:cs typeface="Consolas" pitchFamily="49" charset="0"/>
              </a:rPr>
              <a:t>&lt;h1&gt; </a:t>
            </a:r>
            <a:r>
              <a:rPr lang="it-IT" sz="3200" b="1" dirty="0">
                <a:solidFill>
                  <a:srgbClr val="009696"/>
                </a:solidFill>
                <a:latin typeface="Consolas" pitchFamily="49" charset="0"/>
                <a:cs typeface="Consolas" pitchFamily="49" charset="0"/>
              </a:rPr>
              <a:t>Ranking Kelas X:</a:t>
            </a:r>
            <a:r>
              <a:rPr lang="it-IT" sz="3200" dirty="0">
                <a:latin typeface="Consolas" pitchFamily="49" charset="0"/>
                <a:cs typeface="Consolas" pitchFamily="49" charset="0"/>
              </a:rPr>
              <a:t> &lt;/h1&gt;</a:t>
            </a:r>
          </a:p>
          <a:p>
            <a:r>
              <a:rPr lang="it-IT" sz="3200" dirty="0">
                <a:latin typeface="Consolas" pitchFamily="49" charset="0"/>
                <a:cs typeface="Consolas" pitchFamily="49" charset="0"/>
              </a:rPr>
              <a:t>&lt;ol </a:t>
            </a:r>
            <a:r>
              <a:rPr lang="it-IT" sz="3200" dirty="0">
                <a:solidFill>
                  <a:srgbClr val="FF0000"/>
                </a:solidFill>
                <a:latin typeface="Consolas" pitchFamily="49" charset="0"/>
                <a:cs typeface="Consolas" pitchFamily="49" charset="0"/>
              </a:rPr>
              <a:t>type</a:t>
            </a:r>
            <a:r>
              <a:rPr lang="it-IT" sz="3200" dirty="0" smtClean="0">
                <a:solidFill>
                  <a:srgbClr val="FF0000"/>
                </a:solidFill>
                <a:latin typeface="Consolas" pitchFamily="49" charset="0"/>
                <a:cs typeface="Consolas" pitchFamily="49" charset="0"/>
              </a:rPr>
              <a:t>="1"</a:t>
            </a:r>
            <a:r>
              <a:rPr lang="it-IT" sz="3200" dirty="0" smtClean="0">
                <a:latin typeface="Consolas" pitchFamily="49" charset="0"/>
                <a:cs typeface="Consolas" pitchFamily="49" charset="0"/>
              </a:rPr>
              <a:t>&gt;</a:t>
            </a:r>
            <a:endParaRPr lang="it-IT" sz="3200" dirty="0">
              <a:latin typeface="Consolas" pitchFamily="49" charset="0"/>
              <a:cs typeface="Consolas" pitchFamily="49" charset="0"/>
            </a:endParaRPr>
          </a:p>
          <a:p>
            <a:r>
              <a:rPr lang="it-IT" sz="3200" dirty="0">
                <a:latin typeface="Consolas" pitchFamily="49" charset="0"/>
                <a:cs typeface="Consolas" pitchFamily="49" charset="0"/>
              </a:rPr>
              <a:t>    &lt;li&gt; </a:t>
            </a:r>
            <a:r>
              <a:rPr lang="it-IT" sz="3200" b="1" dirty="0">
                <a:solidFill>
                  <a:srgbClr val="009696"/>
                </a:solidFill>
                <a:latin typeface="Consolas" pitchFamily="49" charset="0"/>
                <a:cs typeface="Consolas" pitchFamily="49" charset="0"/>
              </a:rPr>
              <a:t>Andi</a:t>
            </a:r>
            <a:r>
              <a:rPr lang="it-IT" sz="3200" dirty="0">
                <a:latin typeface="Consolas" pitchFamily="49" charset="0"/>
                <a:cs typeface="Consolas" pitchFamily="49" charset="0"/>
              </a:rPr>
              <a:t> &lt;/li&gt;</a:t>
            </a:r>
          </a:p>
          <a:p>
            <a:r>
              <a:rPr lang="it-IT" sz="3200" dirty="0">
                <a:latin typeface="Consolas" pitchFamily="49" charset="0"/>
                <a:cs typeface="Consolas" pitchFamily="49" charset="0"/>
              </a:rPr>
              <a:t>    &lt;li&gt; </a:t>
            </a:r>
            <a:r>
              <a:rPr lang="it-IT" sz="3200" b="1" dirty="0">
                <a:solidFill>
                  <a:srgbClr val="009696"/>
                </a:solidFill>
                <a:latin typeface="Consolas" pitchFamily="49" charset="0"/>
                <a:cs typeface="Consolas" pitchFamily="49" charset="0"/>
              </a:rPr>
              <a:t>Budi</a:t>
            </a:r>
            <a:r>
              <a:rPr lang="it-IT" sz="3200" dirty="0">
                <a:solidFill>
                  <a:srgbClr val="009696"/>
                </a:solidFill>
                <a:latin typeface="Consolas" pitchFamily="49" charset="0"/>
                <a:cs typeface="Consolas" pitchFamily="49" charset="0"/>
              </a:rPr>
              <a:t> </a:t>
            </a:r>
            <a:r>
              <a:rPr lang="it-IT" sz="3200" dirty="0">
                <a:latin typeface="Consolas" pitchFamily="49" charset="0"/>
                <a:cs typeface="Consolas" pitchFamily="49" charset="0"/>
              </a:rPr>
              <a:t>&lt;/li&gt;</a:t>
            </a:r>
          </a:p>
          <a:p>
            <a:r>
              <a:rPr lang="it-IT" sz="3200" dirty="0">
                <a:latin typeface="Consolas" pitchFamily="49" charset="0"/>
                <a:cs typeface="Consolas" pitchFamily="49" charset="0"/>
              </a:rPr>
              <a:t>    &lt;li&gt; </a:t>
            </a:r>
            <a:r>
              <a:rPr lang="it-IT" sz="3200" b="1" dirty="0">
                <a:solidFill>
                  <a:srgbClr val="009696"/>
                </a:solidFill>
                <a:latin typeface="Consolas" pitchFamily="49" charset="0"/>
                <a:cs typeface="Consolas" pitchFamily="49" charset="0"/>
              </a:rPr>
              <a:t>Caca</a:t>
            </a:r>
            <a:r>
              <a:rPr lang="it-IT" sz="3200" dirty="0">
                <a:solidFill>
                  <a:srgbClr val="009696"/>
                </a:solidFill>
                <a:latin typeface="Consolas" pitchFamily="49" charset="0"/>
                <a:cs typeface="Consolas" pitchFamily="49" charset="0"/>
              </a:rPr>
              <a:t> </a:t>
            </a:r>
            <a:r>
              <a:rPr lang="it-IT" sz="3200" dirty="0">
                <a:latin typeface="Consolas" pitchFamily="49" charset="0"/>
                <a:cs typeface="Consolas" pitchFamily="49" charset="0"/>
              </a:rPr>
              <a:t>&lt;/li&gt;</a:t>
            </a:r>
          </a:p>
          <a:p>
            <a:r>
              <a:rPr lang="it-IT" sz="3200" dirty="0">
                <a:latin typeface="Consolas" pitchFamily="49" charset="0"/>
                <a:cs typeface="Consolas" pitchFamily="49" charset="0"/>
              </a:rPr>
              <a:t>    &lt;li&gt; </a:t>
            </a:r>
            <a:r>
              <a:rPr lang="it-IT" sz="3200" b="1" dirty="0">
                <a:solidFill>
                  <a:srgbClr val="009696"/>
                </a:solidFill>
                <a:latin typeface="Consolas" pitchFamily="49" charset="0"/>
                <a:cs typeface="Consolas" pitchFamily="49" charset="0"/>
              </a:rPr>
              <a:t>Dedi</a:t>
            </a:r>
            <a:r>
              <a:rPr lang="it-IT" sz="3200" dirty="0">
                <a:solidFill>
                  <a:srgbClr val="009696"/>
                </a:solidFill>
                <a:latin typeface="Consolas" pitchFamily="49" charset="0"/>
                <a:cs typeface="Consolas" pitchFamily="49" charset="0"/>
              </a:rPr>
              <a:t> </a:t>
            </a:r>
            <a:r>
              <a:rPr lang="it-IT" sz="3200" dirty="0">
                <a:latin typeface="Consolas" pitchFamily="49" charset="0"/>
                <a:cs typeface="Consolas" pitchFamily="49" charset="0"/>
              </a:rPr>
              <a:t>&lt;/li&gt;</a:t>
            </a:r>
          </a:p>
          <a:p>
            <a:r>
              <a:rPr lang="it-IT" sz="3200" dirty="0">
                <a:latin typeface="Consolas" pitchFamily="49" charset="0"/>
                <a:cs typeface="Consolas" pitchFamily="49" charset="0"/>
              </a:rPr>
              <a:t>    &lt;li&gt; </a:t>
            </a:r>
            <a:r>
              <a:rPr lang="it-IT" sz="3200" b="1" dirty="0">
                <a:solidFill>
                  <a:srgbClr val="009696"/>
                </a:solidFill>
                <a:latin typeface="Consolas" pitchFamily="49" charset="0"/>
                <a:cs typeface="Consolas" pitchFamily="49" charset="0"/>
              </a:rPr>
              <a:t>Euis</a:t>
            </a:r>
            <a:r>
              <a:rPr lang="it-IT" sz="3200" dirty="0">
                <a:solidFill>
                  <a:srgbClr val="009696"/>
                </a:solidFill>
                <a:latin typeface="Consolas" pitchFamily="49" charset="0"/>
                <a:cs typeface="Consolas" pitchFamily="49" charset="0"/>
              </a:rPr>
              <a:t> </a:t>
            </a:r>
            <a:r>
              <a:rPr lang="it-IT" sz="3200" dirty="0">
                <a:latin typeface="Consolas" pitchFamily="49" charset="0"/>
                <a:cs typeface="Consolas" pitchFamily="49" charset="0"/>
              </a:rPr>
              <a:t>&lt;/li&gt;</a:t>
            </a:r>
          </a:p>
          <a:p>
            <a:r>
              <a:rPr lang="it-IT" sz="3200" dirty="0">
                <a:latin typeface="Consolas" pitchFamily="49" charset="0"/>
                <a:cs typeface="Consolas" pitchFamily="49" charset="0"/>
              </a:rPr>
              <a:t>    &lt;li&gt; </a:t>
            </a:r>
            <a:r>
              <a:rPr lang="it-IT" sz="3200" b="1" dirty="0">
                <a:solidFill>
                  <a:srgbClr val="009696"/>
                </a:solidFill>
                <a:latin typeface="Consolas" pitchFamily="49" charset="0"/>
                <a:cs typeface="Consolas" pitchFamily="49" charset="0"/>
              </a:rPr>
              <a:t>Fafa</a:t>
            </a:r>
            <a:r>
              <a:rPr lang="it-IT" sz="3200" dirty="0">
                <a:solidFill>
                  <a:srgbClr val="009696"/>
                </a:solidFill>
                <a:latin typeface="Consolas" pitchFamily="49" charset="0"/>
                <a:cs typeface="Consolas" pitchFamily="49" charset="0"/>
              </a:rPr>
              <a:t> </a:t>
            </a:r>
            <a:r>
              <a:rPr lang="it-IT" sz="3200" dirty="0">
                <a:latin typeface="Consolas" pitchFamily="49" charset="0"/>
                <a:cs typeface="Consolas" pitchFamily="49" charset="0"/>
              </a:rPr>
              <a:t>&lt;/li&gt;</a:t>
            </a:r>
          </a:p>
          <a:p>
            <a:r>
              <a:rPr lang="it-IT" sz="3200" dirty="0">
                <a:latin typeface="Consolas" pitchFamily="49" charset="0"/>
                <a:cs typeface="Consolas" pitchFamily="49" charset="0"/>
              </a:rPr>
              <a:t>&lt;/ol</a:t>
            </a:r>
            <a:r>
              <a:rPr lang="it-IT" sz="3200" dirty="0" smtClean="0">
                <a:latin typeface="Consolas" pitchFamily="49" charset="0"/>
                <a:cs typeface="Consolas" pitchFamily="49" charset="0"/>
              </a:rPr>
              <a:t>&gt;</a:t>
            </a:r>
          </a:p>
          <a:p>
            <a:endParaRPr lang="it-IT" sz="3200" dirty="0">
              <a:latin typeface="Consolas" pitchFamily="49" charset="0"/>
              <a:cs typeface="Consolas" pitchFamily="49" charset="0"/>
            </a:endParaRPr>
          </a:p>
          <a:p>
            <a:r>
              <a:rPr lang="it-IT" sz="3200" b="1" dirty="0" smtClean="0">
                <a:solidFill>
                  <a:srgbClr val="FF0000"/>
                </a:solidFill>
                <a:latin typeface="Consolas" pitchFamily="49" charset="0"/>
                <a:cs typeface="Consolas" pitchFamily="49" charset="0"/>
              </a:rPr>
              <a:t>&lt;!--</a:t>
            </a:r>
            <a:r>
              <a:rPr lang="it-IT" sz="3200" dirty="0" smtClean="0">
                <a:latin typeface="Consolas" pitchFamily="49" charset="0"/>
                <a:cs typeface="Consolas" pitchFamily="49" charset="0"/>
              </a:rPr>
              <a:t> </a:t>
            </a:r>
            <a:r>
              <a:rPr lang="it-IT" sz="3200" dirty="0">
                <a:solidFill>
                  <a:srgbClr val="FF0000"/>
                </a:solidFill>
                <a:latin typeface="Consolas" pitchFamily="49" charset="0"/>
                <a:cs typeface="Consolas" pitchFamily="49" charset="0"/>
              </a:rPr>
              <a:t>type</a:t>
            </a:r>
            <a:r>
              <a:rPr lang="it-IT" sz="3200" dirty="0" smtClean="0">
                <a:solidFill>
                  <a:srgbClr val="FF0000"/>
                </a:solidFill>
                <a:latin typeface="Consolas" pitchFamily="49" charset="0"/>
                <a:cs typeface="Consolas" pitchFamily="49" charset="0"/>
              </a:rPr>
              <a:t>=</a:t>
            </a:r>
            <a:r>
              <a:rPr lang="it-IT" sz="3200" dirty="0">
                <a:solidFill>
                  <a:srgbClr val="FF0000"/>
                </a:solidFill>
                <a:latin typeface="Consolas" pitchFamily="49" charset="0"/>
                <a:cs typeface="Consolas" pitchFamily="49" charset="0"/>
              </a:rPr>
              <a:t>"</a:t>
            </a:r>
            <a:r>
              <a:rPr lang="it-IT" sz="3200" dirty="0" smtClean="0">
                <a:solidFill>
                  <a:srgbClr val="FF0000"/>
                </a:solidFill>
                <a:latin typeface="Consolas" pitchFamily="49" charset="0"/>
                <a:cs typeface="Consolas" pitchFamily="49" charset="0"/>
              </a:rPr>
              <a:t>1"/"a"/"A"/"i</a:t>
            </a:r>
            <a:r>
              <a:rPr lang="it-IT" sz="3200" dirty="0">
                <a:solidFill>
                  <a:srgbClr val="FF0000"/>
                </a:solidFill>
                <a:latin typeface="Consolas" pitchFamily="49" charset="0"/>
                <a:cs typeface="Consolas" pitchFamily="49" charset="0"/>
              </a:rPr>
              <a:t>"/"</a:t>
            </a:r>
            <a:r>
              <a:rPr lang="it-IT" sz="3200" dirty="0" smtClean="0">
                <a:solidFill>
                  <a:srgbClr val="FF0000"/>
                </a:solidFill>
                <a:latin typeface="Consolas" pitchFamily="49" charset="0"/>
                <a:cs typeface="Consolas" pitchFamily="49" charset="0"/>
              </a:rPr>
              <a:t>I" --&gt; </a:t>
            </a:r>
            <a:endParaRPr lang="it-IT" sz="3200" dirty="0">
              <a:latin typeface="Consolas" pitchFamily="49" charset="0"/>
              <a:cs typeface="Consolas" pitchFamily="49" charset="0"/>
            </a:endParaRPr>
          </a:p>
        </p:txBody>
      </p:sp>
      <p:sp>
        <p:nvSpPr>
          <p:cNvPr id="5" name="Title 1"/>
          <p:cNvSpPr txBox="1">
            <a:spLocks/>
          </p:cNvSpPr>
          <p:nvPr/>
        </p:nvSpPr>
        <p:spPr>
          <a:xfrm>
            <a:off x="349073" y="-40943"/>
            <a:ext cx="8346894" cy="11464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O</a:t>
            </a:r>
            <a:r>
              <a:rPr lang="id-ID" sz="4000" b="1" dirty="0" smtClean="0">
                <a:solidFill>
                  <a:srgbClr val="009696"/>
                </a:solidFill>
              </a:rPr>
              <a:t>rdered </a:t>
            </a:r>
            <a:r>
              <a:rPr lang="id-ID" sz="4000" b="1" dirty="0">
                <a:solidFill>
                  <a:srgbClr val="009696"/>
                </a:solidFill>
              </a:rPr>
              <a:t>Lists</a:t>
            </a:r>
            <a:endParaRPr lang="en-US" b="1" dirty="0"/>
          </a:p>
        </p:txBody>
      </p:sp>
    </p:spTree>
    <p:extLst>
      <p:ext uri="{BB962C8B-B14F-4D97-AF65-F5344CB8AC3E}">
        <p14:creationId xmlns:p14="http://schemas.microsoft.com/office/powerpoint/2010/main" val="400828602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641834" y="0"/>
            <a:ext cx="5029199" cy="11193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Description Lists</a:t>
            </a:r>
            <a:endParaRPr lang="en-US" b="1" dirty="0"/>
          </a:p>
        </p:txBody>
      </p:sp>
      <p:sp>
        <p:nvSpPr>
          <p:cNvPr id="6" name="Rectangle 5"/>
          <p:cNvSpPr/>
          <p:nvPr/>
        </p:nvSpPr>
        <p:spPr>
          <a:xfrm>
            <a:off x="5664453" y="5817476"/>
            <a:ext cx="3605671" cy="1182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1"/>
          <p:cNvSpPr txBox="1">
            <a:spLocks/>
          </p:cNvSpPr>
          <p:nvPr/>
        </p:nvSpPr>
        <p:spPr>
          <a:xfrm>
            <a:off x="898634" y="930166"/>
            <a:ext cx="8245366" cy="5659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100" b="1" dirty="0">
                <a:latin typeface="Consolas" pitchFamily="49" charset="0"/>
                <a:cs typeface="Consolas" pitchFamily="49" charset="0"/>
              </a:rPr>
              <a:t>&lt;h1</a:t>
            </a:r>
            <a:r>
              <a:rPr lang="id-ID" sz="3100" b="1" dirty="0" smtClean="0">
                <a:latin typeface="Consolas" pitchFamily="49" charset="0"/>
                <a:cs typeface="Consolas" pitchFamily="49" charset="0"/>
              </a:rPr>
              <a:t>&gt; </a:t>
            </a:r>
            <a:r>
              <a:rPr lang="id-ID" sz="3100" b="1" dirty="0" smtClean="0">
                <a:solidFill>
                  <a:srgbClr val="009696"/>
                </a:solidFill>
                <a:latin typeface="Consolas" pitchFamily="49" charset="0"/>
                <a:cs typeface="Consolas" pitchFamily="49" charset="0"/>
              </a:rPr>
              <a:t>Glosarium: </a:t>
            </a:r>
            <a:r>
              <a:rPr lang="id-ID" sz="3100" b="1" dirty="0" smtClean="0">
                <a:latin typeface="Consolas" pitchFamily="49" charset="0"/>
                <a:cs typeface="Consolas" pitchFamily="49" charset="0"/>
              </a:rPr>
              <a:t>&lt;/</a:t>
            </a:r>
            <a:r>
              <a:rPr lang="id-ID" sz="3100" b="1" dirty="0">
                <a:latin typeface="Consolas" pitchFamily="49" charset="0"/>
                <a:cs typeface="Consolas" pitchFamily="49" charset="0"/>
              </a:rPr>
              <a:t>h1</a:t>
            </a:r>
            <a:r>
              <a:rPr lang="id-ID" sz="3100" b="1" dirty="0" smtClean="0">
                <a:latin typeface="Consolas" pitchFamily="49" charset="0"/>
                <a:cs typeface="Consolas" pitchFamily="49" charset="0"/>
              </a:rPr>
              <a:t>&gt;</a:t>
            </a:r>
          </a:p>
          <a:p>
            <a:endParaRPr lang="id-ID" sz="3100" b="1" dirty="0">
              <a:latin typeface="Consolas" pitchFamily="49" charset="0"/>
              <a:cs typeface="Consolas" pitchFamily="49" charset="0"/>
            </a:endParaRPr>
          </a:p>
          <a:p>
            <a:r>
              <a:rPr lang="id-ID" sz="3100" b="1" dirty="0">
                <a:latin typeface="Consolas" pitchFamily="49" charset="0"/>
                <a:cs typeface="Consolas" pitchFamily="49" charset="0"/>
              </a:rPr>
              <a:t>&lt;dl&gt;</a:t>
            </a:r>
          </a:p>
          <a:p>
            <a:r>
              <a:rPr lang="id-ID" sz="3100" b="1" dirty="0" smtClean="0">
                <a:latin typeface="Consolas" pitchFamily="49" charset="0"/>
                <a:cs typeface="Consolas" pitchFamily="49" charset="0"/>
              </a:rPr>
              <a:t>	&lt;</a:t>
            </a:r>
            <a:r>
              <a:rPr lang="id-ID" sz="3100" b="1" dirty="0">
                <a:latin typeface="Consolas" pitchFamily="49" charset="0"/>
                <a:cs typeface="Consolas" pitchFamily="49" charset="0"/>
              </a:rPr>
              <a:t>dt</a:t>
            </a:r>
            <a:r>
              <a:rPr lang="id-ID" sz="3100" b="1" dirty="0" smtClean="0">
                <a:latin typeface="Consolas" pitchFamily="49" charset="0"/>
                <a:cs typeface="Consolas" pitchFamily="49" charset="0"/>
              </a:rPr>
              <a:t>&gt; </a:t>
            </a:r>
            <a:r>
              <a:rPr lang="id-ID" sz="3100" b="1" dirty="0" smtClean="0">
                <a:solidFill>
                  <a:srgbClr val="009696"/>
                </a:solidFill>
                <a:latin typeface="Consolas" pitchFamily="49" charset="0"/>
                <a:cs typeface="Consolas" pitchFamily="49" charset="0"/>
              </a:rPr>
              <a:t>Mikrokontroler </a:t>
            </a:r>
            <a:r>
              <a:rPr lang="id-ID" sz="3100" b="1" dirty="0" smtClean="0">
                <a:latin typeface="Consolas" pitchFamily="49" charset="0"/>
                <a:cs typeface="Consolas" pitchFamily="49" charset="0"/>
              </a:rPr>
              <a:t>&lt;/</a:t>
            </a:r>
            <a:r>
              <a:rPr lang="id-ID" sz="3100" b="1" dirty="0">
                <a:latin typeface="Consolas" pitchFamily="49" charset="0"/>
                <a:cs typeface="Consolas" pitchFamily="49" charset="0"/>
              </a:rPr>
              <a:t>dt&gt;</a:t>
            </a:r>
          </a:p>
          <a:p>
            <a:r>
              <a:rPr lang="id-ID" sz="3100" b="1" dirty="0" smtClean="0">
                <a:latin typeface="Consolas" pitchFamily="49" charset="0"/>
                <a:cs typeface="Consolas" pitchFamily="49" charset="0"/>
              </a:rPr>
              <a:t>	&lt;dd&gt; </a:t>
            </a:r>
            <a:r>
              <a:rPr lang="id-ID" sz="3100" b="1" dirty="0" smtClean="0">
                <a:solidFill>
                  <a:srgbClr val="009696"/>
                </a:solidFill>
                <a:latin typeface="Consolas" pitchFamily="49" charset="0"/>
                <a:cs typeface="Consolas" pitchFamily="49" charset="0"/>
              </a:rPr>
              <a:t>xyzxyzxyzxyzxyzxyz </a:t>
            </a:r>
            <a:r>
              <a:rPr lang="id-ID" sz="3100" b="1" dirty="0" smtClean="0">
                <a:latin typeface="Consolas" pitchFamily="49" charset="0"/>
                <a:cs typeface="Consolas" pitchFamily="49" charset="0"/>
              </a:rPr>
              <a:t>&lt;/</a:t>
            </a:r>
            <a:r>
              <a:rPr lang="id-ID" sz="3100" b="1" dirty="0">
                <a:latin typeface="Consolas" pitchFamily="49" charset="0"/>
                <a:cs typeface="Consolas" pitchFamily="49" charset="0"/>
              </a:rPr>
              <a:t>dd</a:t>
            </a:r>
            <a:r>
              <a:rPr lang="id-ID" sz="3100" b="1" dirty="0" smtClean="0">
                <a:latin typeface="Consolas" pitchFamily="49" charset="0"/>
                <a:cs typeface="Consolas" pitchFamily="49" charset="0"/>
              </a:rPr>
              <a:t>&gt;</a:t>
            </a:r>
          </a:p>
          <a:p>
            <a:endParaRPr lang="id-ID" sz="3100" b="1" dirty="0">
              <a:latin typeface="Consolas" pitchFamily="49" charset="0"/>
              <a:cs typeface="Consolas" pitchFamily="49" charset="0"/>
            </a:endParaRPr>
          </a:p>
          <a:p>
            <a:r>
              <a:rPr lang="id-ID" sz="3100" b="1" dirty="0" smtClean="0">
                <a:latin typeface="Consolas" pitchFamily="49" charset="0"/>
                <a:cs typeface="Consolas" pitchFamily="49" charset="0"/>
              </a:rPr>
              <a:t>	&lt;</a:t>
            </a:r>
            <a:r>
              <a:rPr lang="id-ID" sz="3100" b="1" dirty="0">
                <a:latin typeface="Consolas" pitchFamily="49" charset="0"/>
                <a:cs typeface="Consolas" pitchFamily="49" charset="0"/>
              </a:rPr>
              <a:t>dt</a:t>
            </a:r>
            <a:r>
              <a:rPr lang="id-ID" sz="3100" b="1" dirty="0" smtClean="0">
                <a:latin typeface="Consolas" pitchFamily="49" charset="0"/>
                <a:cs typeface="Consolas" pitchFamily="49" charset="0"/>
              </a:rPr>
              <a:t>&gt; </a:t>
            </a:r>
            <a:r>
              <a:rPr lang="id-ID" sz="3100" b="1" dirty="0" smtClean="0">
                <a:solidFill>
                  <a:srgbClr val="009696"/>
                </a:solidFill>
                <a:latin typeface="Consolas" pitchFamily="49" charset="0"/>
                <a:cs typeface="Consolas" pitchFamily="49" charset="0"/>
              </a:rPr>
              <a:t>Sensor </a:t>
            </a:r>
            <a:r>
              <a:rPr lang="id-ID" sz="3100" b="1" dirty="0" smtClean="0">
                <a:latin typeface="Consolas" pitchFamily="49" charset="0"/>
                <a:cs typeface="Consolas" pitchFamily="49" charset="0"/>
              </a:rPr>
              <a:t>&lt;/</a:t>
            </a:r>
            <a:r>
              <a:rPr lang="id-ID" sz="3100" b="1" dirty="0">
                <a:latin typeface="Consolas" pitchFamily="49" charset="0"/>
                <a:cs typeface="Consolas" pitchFamily="49" charset="0"/>
              </a:rPr>
              <a:t>dt&gt;</a:t>
            </a:r>
          </a:p>
          <a:p>
            <a:r>
              <a:rPr lang="id-ID" sz="3100" b="1" dirty="0" smtClean="0">
                <a:latin typeface="Consolas" pitchFamily="49" charset="0"/>
                <a:cs typeface="Consolas" pitchFamily="49" charset="0"/>
              </a:rPr>
              <a:t>	&lt;dd&gt; </a:t>
            </a:r>
            <a:r>
              <a:rPr lang="id-ID" sz="3100" b="1" dirty="0" smtClean="0">
                <a:solidFill>
                  <a:srgbClr val="009696"/>
                </a:solidFill>
                <a:latin typeface="Consolas" pitchFamily="49" charset="0"/>
                <a:cs typeface="Consolas" pitchFamily="49" charset="0"/>
              </a:rPr>
              <a:t>xyzxyzxyzxyzxyzxyz </a:t>
            </a:r>
            <a:r>
              <a:rPr lang="id-ID" sz="3100" b="1" dirty="0" smtClean="0">
                <a:latin typeface="Consolas" pitchFamily="49" charset="0"/>
                <a:cs typeface="Consolas" pitchFamily="49" charset="0"/>
              </a:rPr>
              <a:t>&lt;/dd&gt;</a:t>
            </a:r>
          </a:p>
          <a:p>
            <a:endParaRPr lang="id-ID" sz="3100" b="1" dirty="0">
              <a:latin typeface="Consolas" pitchFamily="49" charset="0"/>
              <a:cs typeface="Consolas" pitchFamily="49" charset="0"/>
            </a:endParaRPr>
          </a:p>
          <a:p>
            <a:r>
              <a:rPr lang="id-ID" sz="3100" b="1" dirty="0" smtClean="0">
                <a:latin typeface="Consolas" pitchFamily="49" charset="0"/>
                <a:cs typeface="Consolas" pitchFamily="49" charset="0"/>
              </a:rPr>
              <a:t>	&lt;</a:t>
            </a:r>
            <a:r>
              <a:rPr lang="id-ID" sz="3100" b="1" dirty="0">
                <a:latin typeface="Consolas" pitchFamily="49" charset="0"/>
                <a:cs typeface="Consolas" pitchFamily="49" charset="0"/>
              </a:rPr>
              <a:t>dt</a:t>
            </a:r>
            <a:r>
              <a:rPr lang="id-ID" sz="3100" b="1" dirty="0" smtClean="0">
                <a:latin typeface="Consolas" pitchFamily="49" charset="0"/>
                <a:cs typeface="Consolas" pitchFamily="49" charset="0"/>
              </a:rPr>
              <a:t>&gt; </a:t>
            </a:r>
            <a:r>
              <a:rPr lang="id-ID" sz="3100" b="1" dirty="0" smtClean="0">
                <a:solidFill>
                  <a:srgbClr val="009696"/>
                </a:solidFill>
                <a:latin typeface="Consolas" pitchFamily="49" charset="0"/>
                <a:cs typeface="Consolas" pitchFamily="49" charset="0"/>
              </a:rPr>
              <a:t>Aktuator </a:t>
            </a:r>
            <a:r>
              <a:rPr lang="id-ID" sz="3100" b="1" dirty="0" smtClean="0">
                <a:latin typeface="Consolas" pitchFamily="49" charset="0"/>
                <a:cs typeface="Consolas" pitchFamily="49" charset="0"/>
              </a:rPr>
              <a:t>&lt;/</a:t>
            </a:r>
            <a:r>
              <a:rPr lang="id-ID" sz="3100" b="1" dirty="0">
                <a:latin typeface="Consolas" pitchFamily="49" charset="0"/>
                <a:cs typeface="Consolas" pitchFamily="49" charset="0"/>
              </a:rPr>
              <a:t>dt&gt;</a:t>
            </a:r>
          </a:p>
          <a:p>
            <a:r>
              <a:rPr lang="id-ID" sz="3100" b="1" dirty="0" smtClean="0">
                <a:latin typeface="Consolas" pitchFamily="49" charset="0"/>
                <a:cs typeface="Consolas" pitchFamily="49" charset="0"/>
              </a:rPr>
              <a:t>	&lt;dd&gt; </a:t>
            </a:r>
            <a:r>
              <a:rPr lang="id-ID" sz="3100" b="1" dirty="0" smtClean="0">
                <a:solidFill>
                  <a:srgbClr val="009696"/>
                </a:solidFill>
                <a:latin typeface="Consolas" pitchFamily="49" charset="0"/>
                <a:cs typeface="Consolas" pitchFamily="49" charset="0"/>
              </a:rPr>
              <a:t>xyzxyzxyzxyzxyzxyz </a:t>
            </a:r>
            <a:r>
              <a:rPr lang="id-ID" sz="3100" b="1" dirty="0" smtClean="0">
                <a:latin typeface="Consolas" pitchFamily="49" charset="0"/>
                <a:cs typeface="Consolas" pitchFamily="49" charset="0"/>
              </a:rPr>
              <a:t>&lt;/</a:t>
            </a:r>
            <a:r>
              <a:rPr lang="id-ID" sz="3100" b="1" dirty="0">
                <a:latin typeface="Consolas" pitchFamily="49" charset="0"/>
                <a:cs typeface="Consolas" pitchFamily="49" charset="0"/>
              </a:rPr>
              <a:t>dd&gt;</a:t>
            </a:r>
          </a:p>
          <a:p>
            <a:r>
              <a:rPr lang="id-ID" sz="3100" b="1" dirty="0">
                <a:latin typeface="Consolas" pitchFamily="49" charset="0"/>
                <a:cs typeface="Consolas" pitchFamily="49" charset="0"/>
              </a:rPr>
              <a:t>&lt;/dl&gt;</a:t>
            </a:r>
            <a:endParaRPr lang="en-US" sz="3100" b="1" dirty="0">
              <a:latin typeface="Consolas" pitchFamily="49" charset="0"/>
              <a:cs typeface="Consolas" pitchFamily="49" charset="0"/>
            </a:endParaRPr>
          </a:p>
        </p:txBody>
      </p:sp>
    </p:spTree>
    <p:extLst>
      <p:ext uri="{BB962C8B-B14F-4D97-AF65-F5344CB8AC3E}">
        <p14:creationId xmlns:p14="http://schemas.microsoft.com/office/powerpoint/2010/main" val="296151269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04038" y="386198"/>
            <a:ext cx="8245366" cy="6109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2600" b="1" dirty="0">
                <a:latin typeface="Consolas" pitchFamily="49" charset="0"/>
                <a:cs typeface="Consolas" pitchFamily="49" charset="0"/>
              </a:rPr>
              <a:t>&lt;table&gt;</a:t>
            </a:r>
          </a:p>
          <a:p>
            <a:r>
              <a:rPr lang="en-US" sz="2600" b="1" dirty="0">
                <a:latin typeface="Consolas" pitchFamily="49" charset="0"/>
                <a:cs typeface="Consolas" pitchFamily="49" charset="0"/>
              </a:rPr>
              <a:t>  &lt;</a:t>
            </a:r>
            <a:r>
              <a:rPr lang="en-US" sz="2600" b="1" dirty="0" err="1">
                <a:latin typeface="Consolas" pitchFamily="49" charset="0"/>
                <a:cs typeface="Consolas" pitchFamily="49" charset="0"/>
              </a:rPr>
              <a:t>tr</a:t>
            </a:r>
            <a:r>
              <a:rPr lang="en-US" sz="2600" b="1" dirty="0">
                <a:latin typeface="Consolas" pitchFamily="49" charset="0"/>
                <a:cs typeface="Consolas" pitchFamily="49" charset="0"/>
              </a:rPr>
              <a:t>&gt;</a:t>
            </a:r>
          </a:p>
          <a:p>
            <a:r>
              <a:rPr lang="en-US" sz="2600" b="1" dirty="0">
                <a:latin typeface="Consolas" pitchFamily="49" charset="0"/>
                <a:cs typeface="Consolas" pitchFamily="49" charset="0"/>
              </a:rPr>
              <a:t>    &lt;</a:t>
            </a:r>
            <a:r>
              <a:rPr lang="en-US" sz="2600" b="1" dirty="0" err="1">
                <a:latin typeface="Consolas" pitchFamily="49" charset="0"/>
                <a:cs typeface="Consolas" pitchFamily="49" charset="0"/>
              </a:rPr>
              <a:t>th</a:t>
            </a:r>
            <a:r>
              <a:rPr lang="en-US" sz="2600" b="1" dirty="0" smtClean="0">
                <a:latin typeface="Consolas" pitchFamily="49" charset="0"/>
                <a:cs typeface="Consolas" pitchFamily="49" charset="0"/>
              </a:rPr>
              <a:t>&gt;</a:t>
            </a:r>
            <a:r>
              <a:rPr lang="id-ID" sz="2600" b="1" dirty="0" smtClean="0">
                <a:latin typeface="Consolas" pitchFamily="49" charset="0"/>
                <a:cs typeface="Consolas" pitchFamily="49" charset="0"/>
              </a:rPr>
              <a:t> </a:t>
            </a:r>
            <a:r>
              <a:rPr lang="en-US" sz="2600" b="1" dirty="0" err="1" smtClean="0">
                <a:solidFill>
                  <a:srgbClr val="009696"/>
                </a:solidFill>
                <a:latin typeface="Consolas" pitchFamily="49" charset="0"/>
                <a:cs typeface="Consolas" pitchFamily="49" charset="0"/>
              </a:rPr>
              <a:t>Nama</a:t>
            </a:r>
            <a:r>
              <a:rPr lang="id-ID" sz="2600" b="1" dirty="0" smtClean="0">
                <a:latin typeface="Consolas" pitchFamily="49" charset="0"/>
                <a:cs typeface="Consolas" pitchFamily="49" charset="0"/>
              </a:rPr>
              <a:t> </a:t>
            </a:r>
            <a:r>
              <a:rPr lang="en-US" sz="2600" b="1" dirty="0" smtClean="0">
                <a:latin typeface="Consolas" pitchFamily="49" charset="0"/>
                <a:cs typeface="Consolas" pitchFamily="49" charset="0"/>
              </a:rPr>
              <a:t>&lt;/</a:t>
            </a:r>
            <a:r>
              <a:rPr lang="en-US" sz="2600" b="1" dirty="0" err="1">
                <a:latin typeface="Consolas" pitchFamily="49" charset="0"/>
                <a:cs typeface="Consolas" pitchFamily="49" charset="0"/>
              </a:rPr>
              <a:t>th</a:t>
            </a:r>
            <a:r>
              <a:rPr lang="en-US" sz="2600" b="1" dirty="0">
                <a:latin typeface="Consolas" pitchFamily="49" charset="0"/>
                <a:cs typeface="Consolas" pitchFamily="49" charset="0"/>
              </a:rPr>
              <a:t>&gt;</a:t>
            </a:r>
          </a:p>
          <a:p>
            <a:r>
              <a:rPr lang="en-US" sz="2600" b="1" dirty="0">
                <a:latin typeface="Consolas" pitchFamily="49" charset="0"/>
                <a:cs typeface="Consolas" pitchFamily="49" charset="0"/>
              </a:rPr>
              <a:t>    &lt;</a:t>
            </a:r>
            <a:r>
              <a:rPr lang="en-US" sz="2600" b="1" dirty="0" err="1">
                <a:latin typeface="Consolas" pitchFamily="49" charset="0"/>
                <a:cs typeface="Consolas" pitchFamily="49" charset="0"/>
              </a:rPr>
              <a:t>th</a:t>
            </a:r>
            <a:r>
              <a:rPr lang="en-US" sz="2600" b="1" dirty="0" smtClean="0">
                <a:latin typeface="Consolas" pitchFamily="49" charset="0"/>
                <a:cs typeface="Consolas" pitchFamily="49" charset="0"/>
              </a:rPr>
              <a:t>&gt;</a:t>
            </a:r>
            <a:r>
              <a:rPr lang="id-ID" sz="2600" b="1" dirty="0" smtClean="0">
                <a:latin typeface="Consolas" pitchFamily="49" charset="0"/>
                <a:cs typeface="Consolas" pitchFamily="49" charset="0"/>
              </a:rPr>
              <a:t> </a:t>
            </a:r>
            <a:r>
              <a:rPr lang="en-US" sz="2600" b="1" dirty="0" smtClean="0">
                <a:solidFill>
                  <a:srgbClr val="009696"/>
                </a:solidFill>
                <a:latin typeface="Consolas" pitchFamily="49" charset="0"/>
                <a:cs typeface="Consolas" pitchFamily="49" charset="0"/>
              </a:rPr>
              <a:t>TTL</a:t>
            </a:r>
            <a:r>
              <a:rPr lang="id-ID" sz="2600" b="1" dirty="0" smtClean="0">
                <a:latin typeface="Consolas" pitchFamily="49" charset="0"/>
                <a:cs typeface="Consolas" pitchFamily="49" charset="0"/>
              </a:rPr>
              <a:t> </a:t>
            </a:r>
            <a:r>
              <a:rPr lang="en-US" sz="2600" b="1" dirty="0" smtClean="0">
                <a:latin typeface="Consolas" pitchFamily="49" charset="0"/>
                <a:cs typeface="Consolas" pitchFamily="49" charset="0"/>
              </a:rPr>
              <a:t>&lt;/</a:t>
            </a:r>
            <a:r>
              <a:rPr lang="en-US" sz="2600" b="1" dirty="0" err="1">
                <a:latin typeface="Consolas" pitchFamily="49" charset="0"/>
                <a:cs typeface="Consolas" pitchFamily="49" charset="0"/>
              </a:rPr>
              <a:t>th</a:t>
            </a:r>
            <a:r>
              <a:rPr lang="en-US" sz="2600" b="1" dirty="0">
                <a:latin typeface="Consolas" pitchFamily="49" charset="0"/>
                <a:cs typeface="Consolas" pitchFamily="49" charset="0"/>
              </a:rPr>
              <a:t>&gt; </a:t>
            </a:r>
          </a:p>
          <a:p>
            <a:r>
              <a:rPr lang="en-US" sz="2600" b="1" dirty="0">
                <a:latin typeface="Consolas" pitchFamily="49" charset="0"/>
                <a:cs typeface="Consolas" pitchFamily="49" charset="0"/>
              </a:rPr>
              <a:t>    &lt;</a:t>
            </a:r>
            <a:r>
              <a:rPr lang="en-US" sz="2600" b="1" dirty="0" err="1">
                <a:latin typeface="Consolas" pitchFamily="49" charset="0"/>
                <a:cs typeface="Consolas" pitchFamily="49" charset="0"/>
              </a:rPr>
              <a:t>th</a:t>
            </a:r>
            <a:r>
              <a:rPr lang="en-US" sz="2600" b="1" dirty="0" smtClean="0">
                <a:latin typeface="Consolas" pitchFamily="49" charset="0"/>
                <a:cs typeface="Consolas" pitchFamily="49" charset="0"/>
              </a:rPr>
              <a:t>&gt;</a:t>
            </a:r>
            <a:r>
              <a:rPr lang="id-ID" sz="2600" b="1" dirty="0" smtClean="0">
                <a:latin typeface="Consolas" pitchFamily="49" charset="0"/>
                <a:cs typeface="Consolas" pitchFamily="49" charset="0"/>
              </a:rPr>
              <a:t> </a:t>
            </a:r>
            <a:r>
              <a:rPr lang="en-US" sz="2600" b="1" dirty="0" err="1" smtClean="0">
                <a:solidFill>
                  <a:srgbClr val="009696"/>
                </a:solidFill>
                <a:latin typeface="Consolas" pitchFamily="49" charset="0"/>
                <a:cs typeface="Consolas" pitchFamily="49" charset="0"/>
              </a:rPr>
              <a:t>Alamat</a:t>
            </a:r>
            <a:r>
              <a:rPr lang="id-ID" sz="2600" b="1" dirty="0" smtClean="0">
                <a:latin typeface="Consolas" pitchFamily="49" charset="0"/>
                <a:cs typeface="Consolas" pitchFamily="49" charset="0"/>
              </a:rPr>
              <a:t> </a:t>
            </a:r>
            <a:r>
              <a:rPr lang="en-US" sz="2600" b="1" dirty="0" smtClean="0">
                <a:latin typeface="Consolas" pitchFamily="49" charset="0"/>
                <a:cs typeface="Consolas" pitchFamily="49" charset="0"/>
              </a:rPr>
              <a:t>&lt;/</a:t>
            </a:r>
            <a:r>
              <a:rPr lang="en-US" sz="2600" b="1" dirty="0" err="1">
                <a:latin typeface="Consolas" pitchFamily="49" charset="0"/>
                <a:cs typeface="Consolas" pitchFamily="49" charset="0"/>
              </a:rPr>
              <a:t>th</a:t>
            </a:r>
            <a:r>
              <a:rPr lang="en-US" sz="2600" b="1" dirty="0">
                <a:latin typeface="Consolas" pitchFamily="49" charset="0"/>
                <a:cs typeface="Consolas" pitchFamily="49" charset="0"/>
              </a:rPr>
              <a:t>&gt;</a:t>
            </a:r>
          </a:p>
          <a:p>
            <a:r>
              <a:rPr lang="en-US" sz="2600" b="1" dirty="0">
                <a:latin typeface="Consolas" pitchFamily="49" charset="0"/>
                <a:cs typeface="Consolas" pitchFamily="49" charset="0"/>
              </a:rPr>
              <a:t>  &lt;/</a:t>
            </a:r>
            <a:r>
              <a:rPr lang="en-US" sz="2600" b="1" dirty="0" err="1">
                <a:latin typeface="Consolas" pitchFamily="49" charset="0"/>
                <a:cs typeface="Consolas" pitchFamily="49" charset="0"/>
              </a:rPr>
              <a:t>tr</a:t>
            </a:r>
            <a:r>
              <a:rPr lang="en-US" sz="2600" b="1" dirty="0">
                <a:latin typeface="Consolas" pitchFamily="49" charset="0"/>
                <a:cs typeface="Consolas" pitchFamily="49" charset="0"/>
              </a:rPr>
              <a:t>&gt;</a:t>
            </a:r>
          </a:p>
          <a:p>
            <a:r>
              <a:rPr lang="en-US" sz="2600" b="1" dirty="0">
                <a:latin typeface="Consolas" pitchFamily="49" charset="0"/>
                <a:cs typeface="Consolas" pitchFamily="49" charset="0"/>
              </a:rPr>
              <a:t>  &lt;</a:t>
            </a:r>
            <a:r>
              <a:rPr lang="en-US" sz="2600" b="1" dirty="0" err="1">
                <a:latin typeface="Consolas" pitchFamily="49" charset="0"/>
                <a:cs typeface="Consolas" pitchFamily="49" charset="0"/>
              </a:rPr>
              <a:t>tr</a:t>
            </a:r>
            <a:r>
              <a:rPr lang="en-US" sz="2600" b="1" dirty="0">
                <a:latin typeface="Consolas" pitchFamily="49" charset="0"/>
                <a:cs typeface="Consolas" pitchFamily="49" charset="0"/>
              </a:rPr>
              <a:t>&gt;</a:t>
            </a:r>
          </a:p>
          <a:p>
            <a:r>
              <a:rPr lang="en-US" sz="2600" b="1" dirty="0">
                <a:latin typeface="Consolas" pitchFamily="49" charset="0"/>
                <a:cs typeface="Consolas" pitchFamily="49" charset="0"/>
              </a:rPr>
              <a:t>    &lt;td</a:t>
            </a:r>
            <a:r>
              <a:rPr lang="en-US" sz="2600" b="1" dirty="0" smtClean="0">
                <a:latin typeface="Consolas" pitchFamily="49" charset="0"/>
                <a:cs typeface="Consolas" pitchFamily="49" charset="0"/>
              </a:rPr>
              <a:t>&gt;</a:t>
            </a:r>
            <a:r>
              <a:rPr lang="id-ID" sz="2600" b="1" dirty="0" smtClean="0">
                <a:latin typeface="Consolas" pitchFamily="49" charset="0"/>
                <a:cs typeface="Consolas" pitchFamily="49" charset="0"/>
              </a:rPr>
              <a:t> </a:t>
            </a:r>
            <a:r>
              <a:rPr lang="en-US" sz="2600" b="1" dirty="0" err="1" smtClean="0">
                <a:solidFill>
                  <a:srgbClr val="009696"/>
                </a:solidFill>
                <a:latin typeface="Consolas" pitchFamily="49" charset="0"/>
                <a:cs typeface="Consolas" pitchFamily="49" charset="0"/>
              </a:rPr>
              <a:t>Galih</a:t>
            </a:r>
            <a:r>
              <a:rPr lang="id-ID" sz="2600" b="1" dirty="0" smtClean="0">
                <a:latin typeface="Consolas" pitchFamily="49" charset="0"/>
                <a:cs typeface="Consolas" pitchFamily="49" charset="0"/>
              </a:rPr>
              <a:t> </a:t>
            </a:r>
            <a:r>
              <a:rPr lang="en-US" sz="2600" b="1" dirty="0" smtClean="0">
                <a:latin typeface="Consolas" pitchFamily="49" charset="0"/>
                <a:cs typeface="Consolas" pitchFamily="49" charset="0"/>
              </a:rPr>
              <a:t>&lt;/</a:t>
            </a:r>
            <a:r>
              <a:rPr lang="en-US" sz="2600" b="1" dirty="0">
                <a:latin typeface="Consolas" pitchFamily="49" charset="0"/>
                <a:cs typeface="Consolas" pitchFamily="49" charset="0"/>
              </a:rPr>
              <a:t>td&gt;</a:t>
            </a:r>
          </a:p>
          <a:p>
            <a:r>
              <a:rPr lang="en-US" sz="2600" b="1" dirty="0">
                <a:latin typeface="Consolas" pitchFamily="49" charset="0"/>
                <a:cs typeface="Consolas" pitchFamily="49" charset="0"/>
              </a:rPr>
              <a:t>    &lt;td</a:t>
            </a:r>
            <a:r>
              <a:rPr lang="en-US" sz="2600" b="1" dirty="0" smtClean="0">
                <a:latin typeface="Consolas" pitchFamily="49" charset="0"/>
                <a:cs typeface="Consolas" pitchFamily="49" charset="0"/>
              </a:rPr>
              <a:t>&gt;</a:t>
            </a:r>
            <a:r>
              <a:rPr lang="id-ID" sz="2600" b="1" dirty="0" smtClean="0">
                <a:latin typeface="Consolas" pitchFamily="49" charset="0"/>
                <a:cs typeface="Consolas" pitchFamily="49" charset="0"/>
              </a:rPr>
              <a:t> </a:t>
            </a:r>
            <a:r>
              <a:rPr lang="en-US" sz="2600" b="1" dirty="0" err="1" smtClean="0">
                <a:solidFill>
                  <a:srgbClr val="009696"/>
                </a:solidFill>
                <a:latin typeface="Consolas" pitchFamily="49" charset="0"/>
                <a:cs typeface="Consolas" pitchFamily="49" charset="0"/>
              </a:rPr>
              <a:t>Jepara</a:t>
            </a:r>
            <a:r>
              <a:rPr lang="en-US" sz="2600" b="1" dirty="0">
                <a:solidFill>
                  <a:srgbClr val="009696"/>
                </a:solidFill>
                <a:latin typeface="Consolas" pitchFamily="49" charset="0"/>
                <a:cs typeface="Consolas" pitchFamily="49" charset="0"/>
              </a:rPr>
              <a:t>, 25 Jan </a:t>
            </a:r>
            <a:r>
              <a:rPr lang="en-US" sz="2600" b="1" dirty="0" smtClean="0">
                <a:solidFill>
                  <a:srgbClr val="009696"/>
                </a:solidFill>
                <a:latin typeface="Consolas" pitchFamily="49" charset="0"/>
                <a:cs typeface="Consolas" pitchFamily="49" charset="0"/>
              </a:rPr>
              <a:t>1992</a:t>
            </a:r>
            <a:r>
              <a:rPr lang="id-ID" sz="2600" b="1" dirty="0" smtClean="0">
                <a:latin typeface="Consolas" pitchFamily="49" charset="0"/>
                <a:cs typeface="Consolas" pitchFamily="49" charset="0"/>
              </a:rPr>
              <a:t> </a:t>
            </a:r>
            <a:r>
              <a:rPr lang="en-US" sz="2600" b="1" dirty="0" smtClean="0">
                <a:latin typeface="Consolas" pitchFamily="49" charset="0"/>
                <a:cs typeface="Consolas" pitchFamily="49" charset="0"/>
              </a:rPr>
              <a:t>&lt;/</a:t>
            </a:r>
            <a:r>
              <a:rPr lang="en-US" sz="2600" b="1" dirty="0">
                <a:latin typeface="Consolas" pitchFamily="49" charset="0"/>
                <a:cs typeface="Consolas" pitchFamily="49" charset="0"/>
              </a:rPr>
              <a:t>td&gt; </a:t>
            </a:r>
          </a:p>
          <a:p>
            <a:r>
              <a:rPr lang="en-US" sz="2600" b="1" dirty="0">
                <a:latin typeface="Consolas" pitchFamily="49" charset="0"/>
                <a:cs typeface="Consolas" pitchFamily="49" charset="0"/>
              </a:rPr>
              <a:t>    &lt;td</a:t>
            </a:r>
            <a:r>
              <a:rPr lang="en-US" sz="2600" b="1" dirty="0" smtClean="0">
                <a:latin typeface="Consolas" pitchFamily="49" charset="0"/>
                <a:cs typeface="Consolas" pitchFamily="49" charset="0"/>
              </a:rPr>
              <a:t>&gt;</a:t>
            </a:r>
            <a:r>
              <a:rPr lang="id-ID" sz="2600" b="1" dirty="0" smtClean="0">
                <a:latin typeface="Consolas" pitchFamily="49" charset="0"/>
                <a:cs typeface="Consolas" pitchFamily="49" charset="0"/>
              </a:rPr>
              <a:t> </a:t>
            </a:r>
            <a:r>
              <a:rPr lang="en-US" sz="2600" b="1" dirty="0" err="1" smtClean="0">
                <a:solidFill>
                  <a:srgbClr val="009696"/>
                </a:solidFill>
                <a:latin typeface="Consolas" pitchFamily="49" charset="0"/>
                <a:cs typeface="Consolas" pitchFamily="49" charset="0"/>
              </a:rPr>
              <a:t>Soditan</a:t>
            </a:r>
            <a:r>
              <a:rPr lang="en-US" sz="2600" b="1" dirty="0" smtClean="0">
                <a:solidFill>
                  <a:srgbClr val="009696"/>
                </a:solidFill>
                <a:latin typeface="Consolas" pitchFamily="49" charset="0"/>
                <a:cs typeface="Consolas" pitchFamily="49" charset="0"/>
              </a:rPr>
              <a:t> </a:t>
            </a:r>
            <a:r>
              <a:rPr lang="en-US" sz="2600" b="1" dirty="0">
                <a:solidFill>
                  <a:srgbClr val="009696"/>
                </a:solidFill>
                <a:latin typeface="Consolas" pitchFamily="49" charset="0"/>
                <a:cs typeface="Consolas" pitchFamily="49" charset="0"/>
              </a:rPr>
              <a:t>02/VI </a:t>
            </a:r>
            <a:r>
              <a:rPr lang="en-US" sz="2600" b="1" dirty="0" err="1">
                <a:solidFill>
                  <a:srgbClr val="009696"/>
                </a:solidFill>
                <a:latin typeface="Consolas" pitchFamily="49" charset="0"/>
                <a:cs typeface="Consolas" pitchFamily="49" charset="0"/>
              </a:rPr>
              <a:t>Kramat</a:t>
            </a:r>
            <a:r>
              <a:rPr lang="en-US" sz="2600" b="1" dirty="0">
                <a:solidFill>
                  <a:srgbClr val="009696"/>
                </a:solidFill>
                <a:latin typeface="Consolas" pitchFamily="49" charset="0"/>
                <a:cs typeface="Consolas" pitchFamily="49" charset="0"/>
              </a:rPr>
              <a:t> </a:t>
            </a:r>
            <a:r>
              <a:rPr lang="en-US" sz="2600" b="1" dirty="0" err="1" smtClean="0">
                <a:solidFill>
                  <a:srgbClr val="009696"/>
                </a:solidFill>
                <a:latin typeface="Consolas" pitchFamily="49" charset="0"/>
                <a:cs typeface="Consolas" pitchFamily="49" charset="0"/>
              </a:rPr>
              <a:t>Jati</a:t>
            </a:r>
            <a:r>
              <a:rPr lang="id-ID" sz="2600" b="1" dirty="0" smtClean="0">
                <a:latin typeface="Consolas" pitchFamily="49" charset="0"/>
                <a:cs typeface="Consolas" pitchFamily="49" charset="0"/>
              </a:rPr>
              <a:t> </a:t>
            </a:r>
            <a:r>
              <a:rPr lang="en-US" sz="2600" b="1" dirty="0" smtClean="0">
                <a:latin typeface="Consolas" pitchFamily="49" charset="0"/>
                <a:cs typeface="Consolas" pitchFamily="49" charset="0"/>
              </a:rPr>
              <a:t>&lt;/</a:t>
            </a:r>
            <a:r>
              <a:rPr lang="en-US" sz="2600" b="1" dirty="0">
                <a:latin typeface="Consolas" pitchFamily="49" charset="0"/>
                <a:cs typeface="Consolas" pitchFamily="49" charset="0"/>
              </a:rPr>
              <a:t>td&gt;</a:t>
            </a:r>
          </a:p>
          <a:p>
            <a:r>
              <a:rPr lang="en-US" sz="2600" b="1" dirty="0">
                <a:latin typeface="Consolas" pitchFamily="49" charset="0"/>
                <a:cs typeface="Consolas" pitchFamily="49" charset="0"/>
              </a:rPr>
              <a:t>  &lt;/</a:t>
            </a:r>
            <a:r>
              <a:rPr lang="en-US" sz="2600" b="1" dirty="0" err="1">
                <a:latin typeface="Consolas" pitchFamily="49" charset="0"/>
                <a:cs typeface="Consolas" pitchFamily="49" charset="0"/>
              </a:rPr>
              <a:t>tr</a:t>
            </a:r>
            <a:r>
              <a:rPr lang="en-US" sz="2600" b="1" dirty="0">
                <a:latin typeface="Consolas" pitchFamily="49" charset="0"/>
                <a:cs typeface="Consolas" pitchFamily="49" charset="0"/>
              </a:rPr>
              <a:t>&gt;</a:t>
            </a:r>
          </a:p>
          <a:p>
            <a:r>
              <a:rPr lang="en-US" sz="2600" b="1" dirty="0">
                <a:latin typeface="Consolas" pitchFamily="49" charset="0"/>
                <a:cs typeface="Consolas" pitchFamily="49" charset="0"/>
              </a:rPr>
              <a:t>  &lt;</a:t>
            </a:r>
            <a:r>
              <a:rPr lang="en-US" sz="2600" b="1" dirty="0" err="1">
                <a:latin typeface="Consolas" pitchFamily="49" charset="0"/>
                <a:cs typeface="Consolas" pitchFamily="49" charset="0"/>
              </a:rPr>
              <a:t>tr</a:t>
            </a:r>
            <a:r>
              <a:rPr lang="en-US" sz="2600" b="1" dirty="0">
                <a:latin typeface="Consolas" pitchFamily="49" charset="0"/>
                <a:cs typeface="Consolas" pitchFamily="49" charset="0"/>
              </a:rPr>
              <a:t>&gt;</a:t>
            </a:r>
          </a:p>
          <a:p>
            <a:r>
              <a:rPr lang="en-US" sz="2600" b="1" dirty="0">
                <a:latin typeface="Consolas" pitchFamily="49" charset="0"/>
                <a:cs typeface="Consolas" pitchFamily="49" charset="0"/>
              </a:rPr>
              <a:t>    &lt;td</a:t>
            </a:r>
            <a:r>
              <a:rPr lang="en-US" sz="2600" b="1" dirty="0" smtClean="0">
                <a:latin typeface="Consolas" pitchFamily="49" charset="0"/>
                <a:cs typeface="Consolas" pitchFamily="49" charset="0"/>
              </a:rPr>
              <a:t>&gt;</a:t>
            </a:r>
            <a:r>
              <a:rPr lang="id-ID" sz="2600" b="1" dirty="0" smtClean="0">
                <a:latin typeface="Consolas" pitchFamily="49" charset="0"/>
                <a:cs typeface="Consolas" pitchFamily="49" charset="0"/>
              </a:rPr>
              <a:t> </a:t>
            </a:r>
            <a:r>
              <a:rPr lang="en-US" sz="2600" b="1" dirty="0" err="1" smtClean="0">
                <a:solidFill>
                  <a:srgbClr val="009696"/>
                </a:solidFill>
                <a:latin typeface="Consolas" pitchFamily="49" charset="0"/>
                <a:cs typeface="Consolas" pitchFamily="49" charset="0"/>
              </a:rPr>
              <a:t>Ratna</a:t>
            </a:r>
            <a:r>
              <a:rPr lang="id-ID" sz="2600" b="1" dirty="0" smtClean="0">
                <a:latin typeface="Consolas" pitchFamily="49" charset="0"/>
                <a:cs typeface="Consolas" pitchFamily="49" charset="0"/>
              </a:rPr>
              <a:t> </a:t>
            </a:r>
            <a:r>
              <a:rPr lang="en-US" sz="2600" b="1" dirty="0" smtClean="0">
                <a:latin typeface="Consolas" pitchFamily="49" charset="0"/>
                <a:cs typeface="Consolas" pitchFamily="49" charset="0"/>
              </a:rPr>
              <a:t>&lt;/</a:t>
            </a:r>
            <a:r>
              <a:rPr lang="en-US" sz="2600" b="1" dirty="0">
                <a:latin typeface="Consolas" pitchFamily="49" charset="0"/>
                <a:cs typeface="Consolas" pitchFamily="49" charset="0"/>
              </a:rPr>
              <a:t>td&gt;</a:t>
            </a:r>
          </a:p>
          <a:p>
            <a:r>
              <a:rPr lang="en-US" sz="2600" b="1" dirty="0">
                <a:latin typeface="Consolas" pitchFamily="49" charset="0"/>
                <a:cs typeface="Consolas" pitchFamily="49" charset="0"/>
              </a:rPr>
              <a:t>    &lt;td</a:t>
            </a:r>
            <a:r>
              <a:rPr lang="en-US" sz="2600" b="1" dirty="0" smtClean="0">
                <a:latin typeface="Consolas" pitchFamily="49" charset="0"/>
                <a:cs typeface="Consolas" pitchFamily="49" charset="0"/>
              </a:rPr>
              <a:t>&gt;</a:t>
            </a:r>
            <a:r>
              <a:rPr lang="id-ID" sz="2600" b="1" dirty="0" smtClean="0">
                <a:latin typeface="Consolas" pitchFamily="49" charset="0"/>
                <a:cs typeface="Consolas" pitchFamily="49" charset="0"/>
              </a:rPr>
              <a:t> </a:t>
            </a:r>
            <a:r>
              <a:rPr lang="en-US" sz="2600" b="1" dirty="0" smtClean="0">
                <a:solidFill>
                  <a:srgbClr val="009696"/>
                </a:solidFill>
                <a:latin typeface="Consolas" pitchFamily="49" charset="0"/>
                <a:cs typeface="Consolas" pitchFamily="49" charset="0"/>
              </a:rPr>
              <a:t>Bandung</a:t>
            </a:r>
            <a:r>
              <a:rPr lang="en-US" sz="2600" b="1" dirty="0">
                <a:solidFill>
                  <a:srgbClr val="009696"/>
                </a:solidFill>
                <a:latin typeface="Consolas" pitchFamily="49" charset="0"/>
                <a:cs typeface="Consolas" pitchFamily="49" charset="0"/>
              </a:rPr>
              <a:t>, 4 Apr </a:t>
            </a:r>
            <a:r>
              <a:rPr lang="en-US" sz="2600" b="1" dirty="0" smtClean="0">
                <a:solidFill>
                  <a:srgbClr val="009696"/>
                </a:solidFill>
                <a:latin typeface="Consolas" pitchFamily="49" charset="0"/>
                <a:cs typeface="Consolas" pitchFamily="49" charset="0"/>
              </a:rPr>
              <a:t>1994</a:t>
            </a:r>
            <a:r>
              <a:rPr lang="id-ID" sz="2600" b="1" dirty="0" smtClean="0">
                <a:latin typeface="Consolas" pitchFamily="49" charset="0"/>
                <a:cs typeface="Consolas" pitchFamily="49" charset="0"/>
              </a:rPr>
              <a:t> </a:t>
            </a:r>
            <a:r>
              <a:rPr lang="en-US" sz="2600" b="1" dirty="0" smtClean="0">
                <a:latin typeface="Consolas" pitchFamily="49" charset="0"/>
                <a:cs typeface="Consolas" pitchFamily="49" charset="0"/>
              </a:rPr>
              <a:t>&lt;/</a:t>
            </a:r>
            <a:r>
              <a:rPr lang="en-US" sz="2600" b="1" dirty="0">
                <a:latin typeface="Consolas" pitchFamily="49" charset="0"/>
                <a:cs typeface="Consolas" pitchFamily="49" charset="0"/>
              </a:rPr>
              <a:t>td&gt; </a:t>
            </a:r>
          </a:p>
          <a:p>
            <a:r>
              <a:rPr lang="en-US" sz="2600" b="1" dirty="0">
                <a:latin typeface="Consolas" pitchFamily="49" charset="0"/>
                <a:cs typeface="Consolas" pitchFamily="49" charset="0"/>
              </a:rPr>
              <a:t>    &lt;td</a:t>
            </a:r>
            <a:r>
              <a:rPr lang="en-US" sz="2600" b="1" dirty="0" smtClean="0">
                <a:latin typeface="Consolas" pitchFamily="49" charset="0"/>
                <a:cs typeface="Consolas" pitchFamily="49" charset="0"/>
              </a:rPr>
              <a:t>&gt;</a:t>
            </a:r>
            <a:r>
              <a:rPr lang="id-ID" sz="2600" b="1" dirty="0" smtClean="0">
                <a:latin typeface="Consolas" pitchFamily="49" charset="0"/>
                <a:cs typeface="Consolas" pitchFamily="49" charset="0"/>
              </a:rPr>
              <a:t> </a:t>
            </a:r>
            <a:r>
              <a:rPr lang="en-US" sz="2600" b="1" dirty="0" err="1" smtClean="0">
                <a:solidFill>
                  <a:srgbClr val="009696"/>
                </a:solidFill>
                <a:latin typeface="Consolas" pitchFamily="49" charset="0"/>
                <a:cs typeface="Consolas" pitchFamily="49" charset="0"/>
              </a:rPr>
              <a:t>Geger</a:t>
            </a:r>
            <a:r>
              <a:rPr lang="en-US" sz="2600" b="1" dirty="0" smtClean="0">
                <a:solidFill>
                  <a:srgbClr val="009696"/>
                </a:solidFill>
                <a:latin typeface="Consolas" pitchFamily="49" charset="0"/>
                <a:cs typeface="Consolas" pitchFamily="49" charset="0"/>
              </a:rPr>
              <a:t> </a:t>
            </a:r>
            <a:r>
              <a:rPr lang="en-US" sz="2600" b="1" dirty="0">
                <a:solidFill>
                  <a:srgbClr val="009696"/>
                </a:solidFill>
                <a:latin typeface="Consolas" pitchFamily="49" charset="0"/>
                <a:cs typeface="Consolas" pitchFamily="49" charset="0"/>
              </a:rPr>
              <a:t>Kalong No </a:t>
            </a:r>
            <a:r>
              <a:rPr lang="en-US" sz="2600" b="1" dirty="0" smtClean="0">
                <a:solidFill>
                  <a:srgbClr val="009696"/>
                </a:solidFill>
                <a:latin typeface="Consolas" pitchFamily="49" charset="0"/>
                <a:cs typeface="Consolas" pitchFamily="49" charset="0"/>
              </a:rPr>
              <a:t>45</a:t>
            </a:r>
            <a:r>
              <a:rPr lang="id-ID" sz="2600" b="1" dirty="0" smtClean="0">
                <a:latin typeface="Consolas" pitchFamily="49" charset="0"/>
                <a:cs typeface="Consolas" pitchFamily="49" charset="0"/>
              </a:rPr>
              <a:t> </a:t>
            </a:r>
            <a:r>
              <a:rPr lang="en-US" sz="2600" b="1" dirty="0" smtClean="0">
                <a:latin typeface="Consolas" pitchFamily="49" charset="0"/>
                <a:cs typeface="Consolas" pitchFamily="49" charset="0"/>
              </a:rPr>
              <a:t>&lt;/</a:t>
            </a:r>
            <a:r>
              <a:rPr lang="en-US" sz="2600" b="1" dirty="0">
                <a:latin typeface="Consolas" pitchFamily="49" charset="0"/>
                <a:cs typeface="Consolas" pitchFamily="49" charset="0"/>
              </a:rPr>
              <a:t>td&gt;</a:t>
            </a:r>
          </a:p>
          <a:p>
            <a:r>
              <a:rPr lang="en-US" sz="2600" b="1" dirty="0">
                <a:latin typeface="Consolas" pitchFamily="49" charset="0"/>
                <a:cs typeface="Consolas" pitchFamily="49" charset="0"/>
              </a:rPr>
              <a:t>  &lt;/</a:t>
            </a:r>
            <a:r>
              <a:rPr lang="en-US" sz="2600" b="1" dirty="0" err="1">
                <a:latin typeface="Consolas" pitchFamily="49" charset="0"/>
                <a:cs typeface="Consolas" pitchFamily="49" charset="0"/>
              </a:rPr>
              <a:t>tr</a:t>
            </a:r>
            <a:r>
              <a:rPr lang="en-US" sz="2600" b="1" dirty="0">
                <a:latin typeface="Consolas" pitchFamily="49" charset="0"/>
                <a:cs typeface="Consolas" pitchFamily="49" charset="0"/>
              </a:rPr>
              <a:t>&gt;</a:t>
            </a:r>
          </a:p>
          <a:p>
            <a:r>
              <a:rPr lang="en-US" sz="2600" b="1" dirty="0">
                <a:latin typeface="Consolas" pitchFamily="49" charset="0"/>
                <a:cs typeface="Consolas" pitchFamily="49" charset="0"/>
              </a:rPr>
              <a:t>&lt;/table&gt;</a:t>
            </a:r>
          </a:p>
        </p:txBody>
      </p:sp>
      <p:sp>
        <p:nvSpPr>
          <p:cNvPr id="5" name="Title 1"/>
          <p:cNvSpPr txBox="1">
            <a:spLocks/>
          </p:cNvSpPr>
          <p:nvPr/>
        </p:nvSpPr>
        <p:spPr>
          <a:xfrm>
            <a:off x="103409" y="126079"/>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HTML </a:t>
            </a:r>
            <a:r>
              <a:rPr lang="id-ID" sz="4000" b="1" dirty="0" smtClean="0">
                <a:solidFill>
                  <a:srgbClr val="009696"/>
                </a:solidFill>
              </a:rPr>
              <a:t>Table</a:t>
            </a:r>
            <a:endParaRPr lang="en-US" b="1" dirty="0"/>
          </a:p>
        </p:txBody>
      </p:sp>
    </p:spTree>
    <p:extLst>
      <p:ext uri="{BB962C8B-B14F-4D97-AF65-F5344CB8AC3E}">
        <p14:creationId xmlns:p14="http://schemas.microsoft.com/office/powerpoint/2010/main" val="368073117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5665" y="0"/>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smtClean="0">
                <a:solidFill>
                  <a:srgbClr val="009696"/>
                </a:solidFill>
              </a:rPr>
              <a:t>Table’s Border</a:t>
            </a:r>
            <a:endParaRPr lang="en-US" b="1" dirty="0"/>
          </a:p>
        </p:txBody>
      </p:sp>
      <p:sp>
        <p:nvSpPr>
          <p:cNvPr id="6" name="Title 1"/>
          <p:cNvSpPr txBox="1">
            <a:spLocks/>
          </p:cNvSpPr>
          <p:nvPr/>
        </p:nvSpPr>
        <p:spPr>
          <a:xfrm>
            <a:off x="635005" y="378373"/>
            <a:ext cx="8209449" cy="62273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2800" b="1" dirty="0">
                <a:latin typeface="Consolas" pitchFamily="49" charset="0"/>
                <a:cs typeface="Consolas" pitchFamily="49" charset="0"/>
              </a:rPr>
              <a:t>&lt;!DOCTYPE html</a:t>
            </a:r>
            <a:r>
              <a:rPr lang="en-US" sz="2800" b="1" dirty="0" smtClean="0">
                <a:latin typeface="Consolas" pitchFamily="49" charset="0"/>
                <a:cs typeface="Consolas" pitchFamily="49" charset="0"/>
              </a:rPr>
              <a:t>&gt;</a:t>
            </a:r>
            <a:r>
              <a:rPr lang="en-US" sz="2800" b="1" dirty="0">
                <a:latin typeface="Consolas" pitchFamily="49" charset="0"/>
                <a:cs typeface="Consolas" pitchFamily="49" charset="0"/>
              </a:rPr>
              <a:t/>
            </a:r>
            <a:br>
              <a:rPr lang="en-US" sz="2800" b="1" dirty="0">
                <a:latin typeface="Consolas" pitchFamily="49" charset="0"/>
                <a:cs typeface="Consolas" pitchFamily="49" charset="0"/>
              </a:rPr>
            </a:br>
            <a:r>
              <a:rPr lang="en-US" sz="2800" b="1" dirty="0">
                <a:latin typeface="Consolas" pitchFamily="49" charset="0"/>
                <a:cs typeface="Consolas" pitchFamily="49" charset="0"/>
              </a:rPr>
              <a:t>&lt;html&gt;</a:t>
            </a:r>
            <a:br>
              <a:rPr lang="en-US" sz="2800" b="1" dirty="0">
                <a:latin typeface="Consolas" pitchFamily="49" charset="0"/>
                <a:cs typeface="Consolas" pitchFamily="49" charset="0"/>
              </a:rPr>
            </a:br>
            <a:r>
              <a:rPr lang="en-US" sz="2800" b="1" dirty="0">
                <a:latin typeface="Consolas" pitchFamily="49" charset="0"/>
                <a:cs typeface="Consolas" pitchFamily="49" charset="0"/>
              </a:rPr>
              <a:t>&lt;head&gt;</a:t>
            </a:r>
            <a:br>
              <a:rPr lang="en-US" sz="2800" b="1" dirty="0">
                <a:latin typeface="Consolas" pitchFamily="49" charset="0"/>
                <a:cs typeface="Consolas" pitchFamily="49" charset="0"/>
              </a:rPr>
            </a:br>
            <a:r>
              <a:rPr lang="id-ID" sz="2800" b="1" dirty="0" smtClean="0">
                <a:latin typeface="Consolas" pitchFamily="49" charset="0"/>
                <a:cs typeface="Consolas" pitchFamily="49" charset="0"/>
              </a:rPr>
              <a:t>	</a:t>
            </a:r>
            <a:r>
              <a:rPr lang="en-US" sz="2800" b="1" dirty="0" smtClean="0">
                <a:solidFill>
                  <a:srgbClr val="009696"/>
                </a:solidFill>
                <a:latin typeface="Consolas" pitchFamily="49" charset="0"/>
                <a:cs typeface="Consolas" pitchFamily="49" charset="0"/>
              </a:rPr>
              <a:t>&lt;title&gt;</a:t>
            </a:r>
            <a:r>
              <a:rPr lang="id-ID" sz="2800" b="1" dirty="0" smtClean="0">
                <a:solidFill>
                  <a:srgbClr val="FF0000"/>
                </a:solidFill>
                <a:latin typeface="Consolas" pitchFamily="49" charset="0"/>
                <a:cs typeface="Consolas" pitchFamily="49" charset="0"/>
              </a:rPr>
              <a:t>Purwadhika</a:t>
            </a:r>
            <a:r>
              <a:rPr lang="en-US" sz="2800" b="1" dirty="0" smtClean="0">
                <a:solidFill>
                  <a:srgbClr val="009696"/>
                </a:solidFill>
                <a:latin typeface="Consolas" pitchFamily="49" charset="0"/>
                <a:cs typeface="Consolas" pitchFamily="49" charset="0"/>
              </a:rPr>
              <a:t>&lt;/</a:t>
            </a:r>
            <a:r>
              <a:rPr lang="en-US" sz="2800" b="1" dirty="0">
                <a:solidFill>
                  <a:srgbClr val="009696"/>
                </a:solidFill>
                <a:latin typeface="Consolas" pitchFamily="49" charset="0"/>
                <a:cs typeface="Consolas" pitchFamily="49" charset="0"/>
              </a:rPr>
              <a:t>title</a:t>
            </a:r>
            <a:r>
              <a:rPr lang="en-US" sz="2800" b="1" dirty="0" smtClean="0">
                <a:solidFill>
                  <a:srgbClr val="009696"/>
                </a:solidFill>
                <a:latin typeface="Consolas" pitchFamily="49" charset="0"/>
                <a:cs typeface="Consolas" pitchFamily="49" charset="0"/>
              </a:rPr>
              <a:t>&gt;</a:t>
            </a:r>
            <a:endParaRPr lang="id-ID" sz="2800" b="1" dirty="0" smtClean="0">
              <a:solidFill>
                <a:srgbClr val="009696"/>
              </a:solidFill>
              <a:latin typeface="Consolas" pitchFamily="49" charset="0"/>
              <a:cs typeface="Consolas" pitchFamily="49" charset="0"/>
            </a:endParaRPr>
          </a:p>
          <a:p>
            <a:r>
              <a:rPr lang="id-ID" sz="2800" b="1" dirty="0" smtClean="0">
                <a:solidFill>
                  <a:srgbClr val="009696"/>
                </a:solidFill>
                <a:latin typeface="Consolas" pitchFamily="49" charset="0"/>
                <a:cs typeface="Consolas" pitchFamily="49" charset="0"/>
              </a:rPr>
              <a:t>	&lt;style&gt;</a:t>
            </a:r>
          </a:p>
          <a:p>
            <a:r>
              <a:rPr lang="id-ID" sz="2800" b="1" dirty="0" smtClean="0">
                <a:solidFill>
                  <a:srgbClr val="FF0000"/>
                </a:solidFill>
                <a:latin typeface="Consolas" pitchFamily="49" charset="0"/>
                <a:cs typeface="Consolas" pitchFamily="49" charset="0"/>
              </a:rPr>
              <a:t>	table, th, td {</a:t>
            </a:r>
          </a:p>
          <a:p>
            <a:r>
              <a:rPr lang="id-ID" sz="2800" b="1" dirty="0" smtClean="0">
                <a:solidFill>
                  <a:srgbClr val="FF0000"/>
                </a:solidFill>
                <a:latin typeface="Consolas" pitchFamily="49" charset="0"/>
                <a:cs typeface="Consolas" pitchFamily="49" charset="0"/>
              </a:rPr>
              <a:t>		border: 1px solid black;</a:t>
            </a:r>
          </a:p>
          <a:p>
            <a:r>
              <a:rPr lang="id-ID" sz="2800" b="1" dirty="0">
                <a:solidFill>
                  <a:srgbClr val="FF0000"/>
                </a:solidFill>
                <a:latin typeface="Consolas" pitchFamily="49" charset="0"/>
                <a:cs typeface="Consolas" pitchFamily="49" charset="0"/>
              </a:rPr>
              <a:t>	</a:t>
            </a:r>
            <a:r>
              <a:rPr lang="id-ID" sz="2800" b="1" dirty="0" smtClean="0">
                <a:solidFill>
                  <a:srgbClr val="FF0000"/>
                </a:solidFill>
                <a:latin typeface="Consolas" pitchFamily="49" charset="0"/>
                <a:cs typeface="Consolas" pitchFamily="49" charset="0"/>
              </a:rPr>
              <a:t>	border-collapse: collapse;}</a:t>
            </a:r>
          </a:p>
          <a:p>
            <a:r>
              <a:rPr lang="id-ID" sz="2800" b="1" dirty="0" smtClean="0">
                <a:solidFill>
                  <a:srgbClr val="009696"/>
                </a:solidFill>
                <a:latin typeface="Consolas" pitchFamily="49" charset="0"/>
                <a:cs typeface="Consolas" pitchFamily="49" charset="0"/>
              </a:rPr>
              <a:t>	&lt;/style&gt;</a:t>
            </a:r>
            <a:r>
              <a:rPr lang="en-US" sz="2800" b="1" dirty="0">
                <a:latin typeface="Consolas" pitchFamily="49" charset="0"/>
                <a:cs typeface="Consolas" pitchFamily="49" charset="0"/>
              </a:rPr>
              <a:t/>
            </a:r>
            <a:br>
              <a:rPr lang="en-US" sz="2800" b="1" dirty="0">
                <a:latin typeface="Consolas" pitchFamily="49" charset="0"/>
                <a:cs typeface="Consolas" pitchFamily="49" charset="0"/>
              </a:rPr>
            </a:br>
            <a:r>
              <a:rPr lang="en-US" sz="2800" b="1" dirty="0">
                <a:latin typeface="Consolas" pitchFamily="49" charset="0"/>
                <a:cs typeface="Consolas" pitchFamily="49" charset="0"/>
              </a:rPr>
              <a:t>&lt;/head&gt;</a:t>
            </a:r>
            <a:br>
              <a:rPr lang="en-US" sz="2800" b="1" dirty="0">
                <a:latin typeface="Consolas" pitchFamily="49" charset="0"/>
                <a:cs typeface="Consolas" pitchFamily="49" charset="0"/>
              </a:rPr>
            </a:br>
            <a:r>
              <a:rPr lang="en-US" sz="2800" b="1" dirty="0">
                <a:latin typeface="Consolas" pitchFamily="49" charset="0"/>
                <a:cs typeface="Consolas" pitchFamily="49" charset="0"/>
              </a:rPr>
              <a:t>&lt;body</a:t>
            </a:r>
            <a:r>
              <a:rPr lang="en-US" sz="2800" b="1" dirty="0" smtClean="0">
                <a:latin typeface="Consolas" pitchFamily="49" charset="0"/>
                <a:cs typeface="Consolas" pitchFamily="49" charset="0"/>
              </a:rPr>
              <a:t>&gt;</a:t>
            </a:r>
            <a:endParaRPr lang="id-ID" sz="2800" b="1" dirty="0" smtClean="0">
              <a:latin typeface="Consolas" pitchFamily="49" charset="0"/>
              <a:cs typeface="Consolas" pitchFamily="49" charset="0"/>
            </a:endParaRPr>
          </a:p>
          <a:p>
            <a:endParaRPr lang="id-ID" sz="2400" b="1" dirty="0">
              <a:latin typeface="Consolas" pitchFamily="49" charset="0"/>
              <a:cs typeface="Consolas" pitchFamily="49" charset="0"/>
            </a:endParaRPr>
          </a:p>
          <a:p>
            <a:r>
              <a:rPr lang="id-ID" sz="2400" b="1" i="1" dirty="0" smtClean="0">
                <a:solidFill>
                  <a:srgbClr val="FF0000"/>
                </a:solidFill>
                <a:latin typeface="Consolas" pitchFamily="49" charset="0"/>
                <a:cs typeface="Consolas" pitchFamily="49" charset="0"/>
              </a:rPr>
              <a:t>---</a:t>
            </a:r>
            <a:r>
              <a:rPr lang="en-US" sz="2400" b="1" i="1" dirty="0" smtClean="0">
                <a:solidFill>
                  <a:srgbClr val="FF0000"/>
                </a:solidFill>
                <a:latin typeface="Consolas" pitchFamily="49" charset="0"/>
                <a:cs typeface="Consolas" pitchFamily="49" charset="0"/>
              </a:rPr>
              <a:t> Insert HTML Table from </a:t>
            </a:r>
            <a:r>
              <a:rPr lang="en-US" sz="2400" b="1" i="1" dirty="0" err="1" smtClean="0">
                <a:solidFill>
                  <a:srgbClr val="FF0000"/>
                </a:solidFill>
                <a:latin typeface="Consolas" pitchFamily="49" charset="0"/>
                <a:cs typeface="Consolas" pitchFamily="49" charset="0"/>
              </a:rPr>
              <a:t>prev</a:t>
            </a:r>
            <a:r>
              <a:rPr lang="en-US" sz="2400" b="1" i="1" dirty="0" smtClean="0">
                <a:solidFill>
                  <a:srgbClr val="FF0000"/>
                </a:solidFill>
                <a:latin typeface="Consolas" pitchFamily="49" charset="0"/>
                <a:cs typeface="Consolas" pitchFamily="49" charset="0"/>
              </a:rPr>
              <a:t> slide here! ---</a:t>
            </a:r>
            <a:endParaRPr lang="id-ID" sz="2400" b="1" i="1" dirty="0" smtClean="0">
              <a:solidFill>
                <a:srgbClr val="FF0000"/>
              </a:solidFill>
              <a:latin typeface="Consolas" pitchFamily="49" charset="0"/>
              <a:cs typeface="Consolas" pitchFamily="49" charset="0"/>
            </a:endParaRPr>
          </a:p>
          <a:p>
            <a:r>
              <a:rPr lang="en-US" sz="2400" b="1" dirty="0">
                <a:latin typeface="Consolas" pitchFamily="49" charset="0"/>
                <a:cs typeface="Consolas" pitchFamily="49" charset="0"/>
              </a:rPr>
              <a:t/>
            </a:r>
            <a:br>
              <a:rPr lang="en-US" sz="2400" b="1" dirty="0">
                <a:latin typeface="Consolas" pitchFamily="49" charset="0"/>
                <a:cs typeface="Consolas" pitchFamily="49" charset="0"/>
              </a:rPr>
            </a:br>
            <a:r>
              <a:rPr lang="en-US" sz="2800" b="1" dirty="0">
                <a:latin typeface="Consolas" pitchFamily="49" charset="0"/>
                <a:cs typeface="Consolas" pitchFamily="49" charset="0"/>
              </a:rPr>
              <a:t>&lt;/body&gt;</a:t>
            </a:r>
            <a:br>
              <a:rPr lang="en-US" sz="2800" b="1" dirty="0">
                <a:latin typeface="Consolas" pitchFamily="49" charset="0"/>
                <a:cs typeface="Consolas" pitchFamily="49" charset="0"/>
              </a:rPr>
            </a:br>
            <a:r>
              <a:rPr lang="en-US" sz="2800" b="1" dirty="0">
                <a:latin typeface="Consolas" pitchFamily="49" charset="0"/>
                <a:cs typeface="Consolas" pitchFamily="49" charset="0"/>
              </a:rPr>
              <a:t>&lt;/html&gt;</a:t>
            </a:r>
          </a:p>
        </p:txBody>
      </p:sp>
    </p:spTree>
    <p:extLst>
      <p:ext uri="{BB962C8B-B14F-4D97-AF65-F5344CB8AC3E}">
        <p14:creationId xmlns:p14="http://schemas.microsoft.com/office/powerpoint/2010/main" val="225152317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04038" y="386198"/>
            <a:ext cx="8245366" cy="6109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3200" b="1" dirty="0">
                <a:latin typeface="Consolas" pitchFamily="49" charset="0"/>
                <a:cs typeface="Consolas" pitchFamily="49" charset="0"/>
              </a:rPr>
              <a:t>&lt;table&gt;</a:t>
            </a:r>
          </a:p>
          <a:p>
            <a:r>
              <a:rPr lang="en-US" sz="3200" b="1" dirty="0">
                <a:latin typeface="Consolas" pitchFamily="49" charset="0"/>
                <a:cs typeface="Consolas" pitchFamily="49" charset="0"/>
              </a:rPr>
              <a:t>	&lt;</a:t>
            </a:r>
            <a:r>
              <a:rPr lang="en-US" sz="3200" b="1" dirty="0" err="1">
                <a:latin typeface="Consolas" pitchFamily="49" charset="0"/>
                <a:cs typeface="Consolas" pitchFamily="49" charset="0"/>
              </a:rPr>
              <a:t>tr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		&lt;</a:t>
            </a:r>
            <a:r>
              <a:rPr lang="en-US" sz="3200" b="1" dirty="0" err="1">
                <a:latin typeface="Consolas" pitchFamily="49" charset="0"/>
                <a:cs typeface="Consolas" pitchFamily="49" charset="0"/>
              </a:rPr>
              <a:t>th</a:t>
            </a:r>
            <a:r>
              <a:rPr lang="en-US" sz="3200" b="1" dirty="0">
                <a:latin typeface="Consolas" pitchFamily="49" charset="0"/>
                <a:cs typeface="Consolas" pitchFamily="49" charset="0"/>
              </a:rPr>
              <a:t>&gt;</a:t>
            </a:r>
            <a:r>
              <a:rPr lang="en-US" sz="3200" b="1" dirty="0">
                <a:solidFill>
                  <a:srgbClr val="009696"/>
                </a:solidFill>
                <a:latin typeface="Consolas" pitchFamily="49" charset="0"/>
                <a:cs typeface="Consolas" pitchFamily="49" charset="0"/>
              </a:rPr>
              <a:t>-  </a:t>
            </a:r>
            <a:r>
              <a:rPr lang="en-US" sz="3200" b="1" dirty="0" err="1">
                <a:solidFill>
                  <a:srgbClr val="009696"/>
                </a:solidFill>
                <a:latin typeface="Consolas" pitchFamily="49" charset="0"/>
                <a:cs typeface="Consolas" pitchFamily="49" charset="0"/>
              </a:rPr>
              <a:t>Asal</a:t>
            </a:r>
            <a:r>
              <a:rPr lang="en-US" sz="3200" b="1" dirty="0">
                <a:solidFill>
                  <a:srgbClr val="009696"/>
                </a:solidFill>
                <a:latin typeface="Consolas" pitchFamily="49" charset="0"/>
                <a:cs typeface="Consolas" pitchFamily="49" charset="0"/>
              </a:rPr>
              <a:t>  -</a:t>
            </a:r>
            <a:r>
              <a:rPr lang="en-US" sz="3200" b="1" dirty="0">
                <a:latin typeface="Consolas" pitchFamily="49" charset="0"/>
                <a:cs typeface="Consolas" pitchFamily="49" charset="0"/>
              </a:rPr>
              <a:t>&lt;/</a:t>
            </a:r>
            <a:r>
              <a:rPr lang="en-US" sz="3200" b="1" dirty="0" err="1">
                <a:latin typeface="Consolas" pitchFamily="49" charset="0"/>
                <a:cs typeface="Consolas" pitchFamily="49" charset="0"/>
              </a:rPr>
              <a:t>th</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		&lt;</a:t>
            </a:r>
            <a:r>
              <a:rPr lang="en-US" sz="3200" b="1" dirty="0" err="1">
                <a:latin typeface="Consolas" pitchFamily="49" charset="0"/>
                <a:cs typeface="Consolas" pitchFamily="49" charset="0"/>
              </a:rPr>
              <a:t>th</a:t>
            </a:r>
            <a:r>
              <a:rPr lang="en-US" sz="3200" b="1" dirty="0">
                <a:latin typeface="Consolas" pitchFamily="49" charset="0"/>
                <a:cs typeface="Consolas" pitchFamily="49" charset="0"/>
              </a:rPr>
              <a:t>&gt;</a:t>
            </a:r>
            <a:r>
              <a:rPr lang="en-US" sz="3200" b="1" dirty="0">
                <a:solidFill>
                  <a:srgbClr val="009696"/>
                </a:solidFill>
                <a:latin typeface="Consolas" pitchFamily="49" charset="0"/>
                <a:cs typeface="Consolas" pitchFamily="49" charset="0"/>
              </a:rPr>
              <a:t>- </a:t>
            </a:r>
            <a:r>
              <a:rPr lang="en-US" sz="3200" b="1" dirty="0" err="1">
                <a:solidFill>
                  <a:srgbClr val="009696"/>
                </a:solidFill>
                <a:latin typeface="Consolas" pitchFamily="49" charset="0"/>
                <a:cs typeface="Consolas" pitchFamily="49" charset="0"/>
              </a:rPr>
              <a:t>Domisili</a:t>
            </a:r>
            <a:r>
              <a:rPr lang="en-US" sz="3200" b="1" dirty="0">
                <a:solidFill>
                  <a:srgbClr val="009696"/>
                </a:solidFill>
                <a:latin typeface="Consolas" pitchFamily="49" charset="0"/>
                <a:cs typeface="Consolas" pitchFamily="49" charset="0"/>
              </a:rPr>
              <a:t> -</a:t>
            </a:r>
            <a:r>
              <a:rPr lang="en-US" sz="3200" b="1" dirty="0">
                <a:latin typeface="Consolas" pitchFamily="49" charset="0"/>
                <a:cs typeface="Consolas" pitchFamily="49" charset="0"/>
              </a:rPr>
              <a:t>&lt;/</a:t>
            </a:r>
            <a:r>
              <a:rPr lang="en-US" sz="3200" b="1" dirty="0" err="1">
                <a:latin typeface="Consolas" pitchFamily="49" charset="0"/>
                <a:cs typeface="Consolas" pitchFamily="49" charset="0"/>
              </a:rPr>
              <a:t>th</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	&lt;/</a:t>
            </a:r>
            <a:r>
              <a:rPr lang="en-US" sz="3200" b="1" dirty="0" err="1">
                <a:latin typeface="Consolas" pitchFamily="49" charset="0"/>
                <a:cs typeface="Consolas" pitchFamily="49" charset="0"/>
              </a:rPr>
              <a:t>tr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	&lt;</a:t>
            </a:r>
            <a:r>
              <a:rPr lang="en-US" sz="3200" b="1" dirty="0" err="1">
                <a:latin typeface="Consolas" pitchFamily="49" charset="0"/>
                <a:cs typeface="Consolas" pitchFamily="49" charset="0"/>
              </a:rPr>
              <a:t>tr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		&lt;td </a:t>
            </a:r>
            <a:r>
              <a:rPr lang="en-US" sz="3200" b="1" dirty="0" err="1">
                <a:solidFill>
                  <a:srgbClr val="FF0000"/>
                </a:solidFill>
                <a:latin typeface="Consolas" pitchFamily="49" charset="0"/>
                <a:cs typeface="Consolas" pitchFamily="49" charset="0"/>
              </a:rPr>
              <a:t>colspan</a:t>
            </a:r>
            <a:r>
              <a:rPr lang="en-US" sz="3200" b="1" dirty="0">
                <a:solidFill>
                  <a:srgbClr val="FF0000"/>
                </a:solidFill>
                <a:latin typeface="Consolas" pitchFamily="49" charset="0"/>
                <a:cs typeface="Consolas" pitchFamily="49" charset="0"/>
              </a:rPr>
              <a:t>="2"</a:t>
            </a:r>
            <a:r>
              <a:rPr lang="en-US" sz="3200" b="1" dirty="0">
                <a:latin typeface="Consolas" pitchFamily="49" charset="0"/>
                <a:cs typeface="Consolas" pitchFamily="49" charset="0"/>
              </a:rPr>
              <a:t>&gt;&lt;center</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solidFill>
                  <a:srgbClr val="009696"/>
                </a:solidFill>
                <a:latin typeface="Consolas" pitchFamily="49" charset="0"/>
                <a:cs typeface="Consolas" pitchFamily="49" charset="0"/>
              </a:rPr>
              <a:t>Jakarta</a:t>
            </a:r>
            <a:endParaRPr lang="id-ID" sz="3200" b="1" dirty="0" smtClean="0">
              <a:solidFill>
                <a:srgbClr val="009696"/>
              </a:solidFill>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center&gt;&lt;/td&gt;</a:t>
            </a:r>
          </a:p>
          <a:p>
            <a:r>
              <a:rPr lang="en-US" sz="3200" b="1" dirty="0">
                <a:latin typeface="Consolas" pitchFamily="49" charset="0"/>
                <a:cs typeface="Consolas" pitchFamily="49" charset="0"/>
              </a:rPr>
              <a:t>    &lt;/</a:t>
            </a:r>
            <a:r>
              <a:rPr lang="en-US" sz="3200" b="1" dirty="0" err="1">
                <a:latin typeface="Consolas" pitchFamily="49" charset="0"/>
                <a:cs typeface="Consolas" pitchFamily="49" charset="0"/>
              </a:rPr>
              <a:t>tr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&lt;/table&gt;</a:t>
            </a:r>
          </a:p>
        </p:txBody>
      </p:sp>
      <p:sp>
        <p:nvSpPr>
          <p:cNvPr id="5" name="Title 1"/>
          <p:cNvSpPr txBox="1">
            <a:spLocks/>
          </p:cNvSpPr>
          <p:nvPr/>
        </p:nvSpPr>
        <p:spPr>
          <a:xfrm>
            <a:off x="103409" y="126079"/>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Column </a:t>
            </a:r>
            <a:r>
              <a:rPr lang="id-ID" sz="4000" b="1" dirty="0" smtClean="0">
                <a:solidFill>
                  <a:srgbClr val="009696"/>
                </a:solidFill>
              </a:rPr>
              <a:t>Span</a:t>
            </a:r>
            <a:endParaRPr lang="en-US" b="1" dirty="0"/>
          </a:p>
        </p:txBody>
      </p:sp>
    </p:spTree>
    <p:extLst>
      <p:ext uri="{BB962C8B-B14F-4D97-AF65-F5344CB8AC3E}">
        <p14:creationId xmlns:p14="http://schemas.microsoft.com/office/powerpoint/2010/main" val="117457312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1432" y="386198"/>
            <a:ext cx="8513376" cy="6109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3200" b="1" dirty="0">
                <a:latin typeface="Consolas" pitchFamily="49" charset="0"/>
                <a:cs typeface="Consolas" pitchFamily="49" charset="0"/>
              </a:rPr>
              <a:t>&lt;table&gt;</a:t>
            </a:r>
          </a:p>
          <a:p>
            <a:r>
              <a:rPr lang="en-US" sz="3200" b="1" dirty="0">
                <a:latin typeface="Consolas" pitchFamily="49" charset="0"/>
                <a:cs typeface="Consolas" pitchFamily="49" charset="0"/>
              </a:rPr>
              <a:t>	&lt;</a:t>
            </a:r>
            <a:r>
              <a:rPr lang="en-US" sz="3200" b="1" dirty="0" err="1">
                <a:latin typeface="Consolas" pitchFamily="49" charset="0"/>
                <a:cs typeface="Consolas" pitchFamily="49" charset="0"/>
              </a:rPr>
              <a:t>tr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		&lt;</a:t>
            </a:r>
            <a:r>
              <a:rPr lang="en-US" sz="3200" b="1" dirty="0" err="1">
                <a:latin typeface="Consolas" pitchFamily="49" charset="0"/>
                <a:cs typeface="Consolas" pitchFamily="49" charset="0"/>
              </a:rPr>
              <a:t>th</a:t>
            </a:r>
            <a:r>
              <a:rPr lang="en-US" sz="3200" b="1" dirty="0">
                <a:latin typeface="Consolas" pitchFamily="49" charset="0"/>
                <a:cs typeface="Consolas" pitchFamily="49" charset="0"/>
              </a:rPr>
              <a:t> </a:t>
            </a:r>
            <a:r>
              <a:rPr lang="en-US" sz="3200" b="1" dirty="0" err="1">
                <a:solidFill>
                  <a:srgbClr val="FF0000"/>
                </a:solidFill>
                <a:latin typeface="Consolas" pitchFamily="49" charset="0"/>
                <a:cs typeface="Consolas" pitchFamily="49" charset="0"/>
              </a:rPr>
              <a:t>rowspan</a:t>
            </a:r>
            <a:r>
              <a:rPr lang="en-US" sz="3200" b="1" dirty="0">
                <a:solidFill>
                  <a:srgbClr val="FF0000"/>
                </a:solidFill>
                <a:latin typeface="Consolas" pitchFamily="49" charset="0"/>
                <a:cs typeface="Consolas" pitchFamily="49" charset="0"/>
              </a:rPr>
              <a:t>="2</a:t>
            </a:r>
            <a:r>
              <a:rPr lang="en-US" sz="3200" b="1" dirty="0" smtClean="0">
                <a:solidFill>
                  <a:srgbClr val="FF0000"/>
                </a:solidFill>
                <a:latin typeface="Consolas" pitchFamily="49" charset="0"/>
                <a:cs typeface="Consolas" pitchFamily="49" charset="0"/>
              </a:rPr>
              <a:t>"</a:t>
            </a:r>
            <a:r>
              <a:rPr lang="en-US" sz="3200" b="1" dirty="0" smtClean="0">
                <a:latin typeface="Consolas" pitchFamily="49" charset="0"/>
                <a:cs typeface="Consolas" pitchFamily="49" charset="0"/>
              </a:rPr>
              <a:t>&gt;</a:t>
            </a:r>
            <a:r>
              <a:rPr lang="en-US" sz="3200" b="1" dirty="0" smtClean="0">
                <a:solidFill>
                  <a:srgbClr val="009696"/>
                </a:solidFill>
                <a:latin typeface="Consolas" pitchFamily="49" charset="0"/>
                <a:cs typeface="Consolas" pitchFamily="49" charset="0"/>
              </a:rPr>
              <a:t>Jakarta</a:t>
            </a:r>
            <a:r>
              <a:rPr lang="en-US" sz="3200" b="1" dirty="0" smtClean="0">
                <a:latin typeface="Consolas" pitchFamily="49" charset="0"/>
                <a:cs typeface="Consolas" pitchFamily="49" charset="0"/>
              </a:rPr>
              <a:t>&lt;/</a:t>
            </a:r>
            <a:r>
              <a:rPr lang="en-US" sz="3200" b="1" dirty="0" err="1">
                <a:latin typeface="Consolas" pitchFamily="49" charset="0"/>
                <a:cs typeface="Consolas" pitchFamily="49" charset="0"/>
              </a:rPr>
              <a:t>th</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		&lt;td&gt;</a:t>
            </a:r>
            <a:r>
              <a:rPr lang="en-US" sz="3200" b="1" dirty="0">
                <a:solidFill>
                  <a:srgbClr val="009696"/>
                </a:solidFill>
                <a:latin typeface="Consolas" pitchFamily="49" charset="0"/>
                <a:cs typeface="Consolas" pitchFamily="49" charset="0"/>
              </a:rPr>
              <a:t>-  A  -</a:t>
            </a:r>
            <a:r>
              <a:rPr lang="en-US" sz="3200" b="1" dirty="0">
                <a:latin typeface="Consolas" pitchFamily="49" charset="0"/>
                <a:cs typeface="Consolas" pitchFamily="49" charset="0"/>
              </a:rPr>
              <a:t>&lt;/td&gt;</a:t>
            </a:r>
          </a:p>
          <a:p>
            <a:r>
              <a:rPr lang="en-US" sz="3200" b="1" dirty="0">
                <a:latin typeface="Consolas" pitchFamily="49" charset="0"/>
                <a:cs typeface="Consolas" pitchFamily="49" charset="0"/>
              </a:rPr>
              <a:t>		&lt;td&gt;</a:t>
            </a:r>
            <a:r>
              <a:rPr lang="en-US" sz="3200" b="1" dirty="0">
                <a:solidFill>
                  <a:srgbClr val="009696"/>
                </a:solidFill>
                <a:latin typeface="Consolas" pitchFamily="49" charset="0"/>
                <a:cs typeface="Consolas" pitchFamily="49" charset="0"/>
              </a:rPr>
              <a:t>-  B  -</a:t>
            </a:r>
            <a:r>
              <a:rPr lang="en-US" sz="3200" b="1" dirty="0">
                <a:latin typeface="Consolas" pitchFamily="49" charset="0"/>
                <a:cs typeface="Consolas" pitchFamily="49" charset="0"/>
              </a:rPr>
              <a:t>&lt;/td&gt;</a:t>
            </a:r>
          </a:p>
          <a:p>
            <a:r>
              <a:rPr lang="en-US" sz="3200" b="1" dirty="0">
                <a:latin typeface="Consolas" pitchFamily="49" charset="0"/>
                <a:cs typeface="Consolas" pitchFamily="49" charset="0"/>
              </a:rPr>
              <a:t>	&lt;/</a:t>
            </a:r>
            <a:r>
              <a:rPr lang="en-US" sz="3200" b="1" dirty="0" err="1">
                <a:latin typeface="Consolas" pitchFamily="49" charset="0"/>
                <a:cs typeface="Consolas" pitchFamily="49" charset="0"/>
              </a:rPr>
              <a:t>tr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    &lt;</a:t>
            </a:r>
            <a:r>
              <a:rPr lang="en-US" sz="3200" b="1" dirty="0" err="1">
                <a:latin typeface="Consolas" pitchFamily="49" charset="0"/>
                <a:cs typeface="Consolas" pitchFamily="49" charset="0"/>
              </a:rPr>
              <a:t>tr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		&lt;td&gt;</a:t>
            </a:r>
            <a:r>
              <a:rPr lang="en-US" sz="3200" b="1" dirty="0">
                <a:solidFill>
                  <a:srgbClr val="009696"/>
                </a:solidFill>
                <a:latin typeface="Consolas" pitchFamily="49" charset="0"/>
                <a:cs typeface="Consolas" pitchFamily="49" charset="0"/>
              </a:rPr>
              <a:t>-  C  -</a:t>
            </a:r>
            <a:r>
              <a:rPr lang="en-US" sz="3200" b="1" dirty="0">
                <a:latin typeface="Consolas" pitchFamily="49" charset="0"/>
                <a:cs typeface="Consolas" pitchFamily="49" charset="0"/>
              </a:rPr>
              <a:t>&lt;/td&gt;</a:t>
            </a:r>
          </a:p>
          <a:p>
            <a:r>
              <a:rPr lang="en-US" sz="3200" b="1" dirty="0">
                <a:latin typeface="Consolas" pitchFamily="49" charset="0"/>
                <a:cs typeface="Consolas" pitchFamily="49" charset="0"/>
              </a:rPr>
              <a:t>		&lt;td&gt;</a:t>
            </a:r>
            <a:r>
              <a:rPr lang="en-US" sz="3200" b="1" dirty="0">
                <a:solidFill>
                  <a:srgbClr val="009696"/>
                </a:solidFill>
                <a:latin typeface="Consolas" pitchFamily="49" charset="0"/>
                <a:cs typeface="Consolas" pitchFamily="49" charset="0"/>
              </a:rPr>
              <a:t>-  D  -</a:t>
            </a:r>
            <a:r>
              <a:rPr lang="en-US" sz="3200" b="1" dirty="0">
                <a:latin typeface="Consolas" pitchFamily="49" charset="0"/>
                <a:cs typeface="Consolas" pitchFamily="49" charset="0"/>
              </a:rPr>
              <a:t>&lt;/td&gt;</a:t>
            </a:r>
          </a:p>
          <a:p>
            <a:r>
              <a:rPr lang="en-US" sz="3200" b="1" dirty="0">
                <a:latin typeface="Consolas" pitchFamily="49" charset="0"/>
                <a:cs typeface="Consolas" pitchFamily="49" charset="0"/>
              </a:rPr>
              <a:t>	&lt;/</a:t>
            </a:r>
            <a:r>
              <a:rPr lang="en-US" sz="3200" b="1" dirty="0" err="1">
                <a:latin typeface="Consolas" pitchFamily="49" charset="0"/>
                <a:cs typeface="Consolas" pitchFamily="49" charset="0"/>
              </a:rPr>
              <a:t>tr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&lt;/table&gt;</a:t>
            </a:r>
          </a:p>
        </p:txBody>
      </p:sp>
      <p:sp>
        <p:nvSpPr>
          <p:cNvPr id="5" name="Title 1"/>
          <p:cNvSpPr txBox="1">
            <a:spLocks/>
          </p:cNvSpPr>
          <p:nvPr/>
        </p:nvSpPr>
        <p:spPr>
          <a:xfrm>
            <a:off x="103409" y="126079"/>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smtClean="0">
                <a:solidFill>
                  <a:srgbClr val="009696"/>
                </a:solidFill>
              </a:rPr>
              <a:t>Row Span</a:t>
            </a:r>
            <a:endParaRPr lang="en-US" b="1" dirty="0"/>
          </a:p>
        </p:txBody>
      </p:sp>
    </p:spTree>
    <p:extLst>
      <p:ext uri="{BB962C8B-B14F-4D97-AF65-F5344CB8AC3E}">
        <p14:creationId xmlns:p14="http://schemas.microsoft.com/office/powerpoint/2010/main" val="325978012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279229" y="0"/>
            <a:ext cx="5202620" cy="14504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smtClean="0">
                <a:solidFill>
                  <a:srgbClr val="009696"/>
                </a:solidFill>
              </a:rPr>
              <a:t>Absolute Links</a:t>
            </a:r>
            <a:endParaRPr lang="en-US" b="1" dirty="0"/>
          </a:p>
        </p:txBody>
      </p:sp>
      <p:sp>
        <p:nvSpPr>
          <p:cNvPr id="4" name="Title 1"/>
          <p:cNvSpPr txBox="1">
            <a:spLocks/>
          </p:cNvSpPr>
          <p:nvPr/>
        </p:nvSpPr>
        <p:spPr>
          <a:xfrm>
            <a:off x="873457" y="914400"/>
            <a:ext cx="8112883" cy="5659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3200" b="1" dirty="0">
                <a:latin typeface="Consolas" pitchFamily="49" charset="0"/>
                <a:cs typeface="Consolas" pitchFamily="49" charset="0"/>
              </a:rPr>
              <a:t>&lt;p&gt;</a:t>
            </a:r>
          </a:p>
          <a:p>
            <a:r>
              <a:rPr lang="en-US" sz="3200" b="1" dirty="0">
                <a:latin typeface="Consolas" pitchFamily="49" charset="0"/>
                <a:cs typeface="Consolas" pitchFamily="49" charset="0"/>
              </a:rPr>
              <a:t>&lt;a </a:t>
            </a:r>
            <a:r>
              <a:rPr lang="en-US" sz="3200" b="1" dirty="0" err="1">
                <a:latin typeface="Consolas" pitchFamily="49" charset="0"/>
                <a:cs typeface="Consolas" pitchFamily="49" charset="0"/>
              </a:rPr>
              <a:t>href</a:t>
            </a:r>
            <a:r>
              <a:rPr lang="en-US" sz="3200" b="1" dirty="0">
                <a:latin typeface="Consolas" pitchFamily="49" charset="0"/>
                <a:cs typeface="Consolas" pitchFamily="49" charset="0"/>
              </a:rPr>
              <a:t>=</a:t>
            </a:r>
            <a:r>
              <a:rPr lang="en-US" sz="3200" b="1" dirty="0">
                <a:solidFill>
                  <a:srgbClr val="009696"/>
                </a:solidFill>
                <a:latin typeface="Consolas" pitchFamily="49" charset="0"/>
                <a:cs typeface="Consolas" pitchFamily="49" charset="0"/>
              </a:rPr>
              <a:t>"https://www.google.com</a:t>
            </a:r>
            <a:r>
              <a:rPr lang="en-US" sz="3200" b="1" dirty="0" smtClean="0">
                <a:solidFill>
                  <a:srgbClr val="009696"/>
                </a:solidFill>
                <a:latin typeface="Consolas" pitchFamily="49" charset="0"/>
                <a:cs typeface="Consolas" pitchFamily="49" charset="0"/>
              </a:rPr>
              <a:t>"</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en-US" sz="3200" b="1" i="1" dirty="0" smtClean="0">
                <a:solidFill>
                  <a:srgbClr val="FF0000"/>
                </a:solidFill>
                <a:latin typeface="Consolas" pitchFamily="49" charset="0"/>
                <a:cs typeface="Consolas" pitchFamily="49" charset="0"/>
              </a:rPr>
              <a:t>Google</a:t>
            </a:r>
            <a:endParaRPr lang="id-ID" sz="3200" b="1" i="1" dirty="0" smtClean="0">
              <a:solidFill>
                <a:srgbClr val="FF0000"/>
              </a:solidFill>
              <a:latin typeface="Consolas" pitchFamily="49" charset="0"/>
              <a:cs typeface="Consolas" pitchFamily="49" charset="0"/>
            </a:endParaRPr>
          </a:p>
          <a:p>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a</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endParaRPr lang="en-US" sz="3200" b="1" dirty="0">
              <a:latin typeface="Consolas" pitchFamily="49" charset="0"/>
              <a:cs typeface="Consolas" pitchFamily="49" charset="0"/>
            </a:endParaRPr>
          </a:p>
          <a:p>
            <a:r>
              <a:rPr lang="en-US" sz="3200" b="1" dirty="0">
                <a:latin typeface="Consolas" pitchFamily="49" charset="0"/>
                <a:cs typeface="Consolas" pitchFamily="49" charset="0"/>
              </a:rPr>
              <a:t>&lt;p&gt;</a:t>
            </a:r>
          </a:p>
          <a:p>
            <a:r>
              <a:rPr lang="en-US" sz="3200" b="1" dirty="0">
                <a:latin typeface="Consolas" pitchFamily="49" charset="0"/>
                <a:cs typeface="Consolas" pitchFamily="49" charset="0"/>
              </a:rPr>
              <a:t>&lt;a </a:t>
            </a:r>
            <a:r>
              <a:rPr lang="en-US" sz="3200" b="1" dirty="0" err="1" smtClean="0">
                <a:latin typeface="Consolas" pitchFamily="49" charset="0"/>
                <a:cs typeface="Consolas" pitchFamily="49" charset="0"/>
              </a:rPr>
              <a:t>href</a:t>
            </a:r>
            <a:r>
              <a:rPr lang="en-US" sz="3200" b="1" dirty="0" smtClean="0">
                <a:latin typeface="Consolas" pitchFamily="49" charset="0"/>
                <a:cs typeface="Consolas" pitchFamily="49" charset="0"/>
              </a:rPr>
              <a:t>=</a:t>
            </a:r>
            <a:r>
              <a:rPr lang="en-US" sz="3200" b="1" dirty="0" smtClean="0">
                <a:solidFill>
                  <a:srgbClr val="009696"/>
                </a:solidFill>
                <a:latin typeface="Consolas" pitchFamily="49" charset="0"/>
                <a:cs typeface="Consolas" pitchFamily="49" charset="0"/>
              </a:rPr>
              <a:t>"https</a:t>
            </a:r>
            <a:r>
              <a:rPr lang="en-US" sz="3200" b="1" dirty="0">
                <a:solidFill>
                  <a:srgbClr val="009696"/>
                </a:solidFill>
                <a:latin typeface="Consolas" pitchFamily="49" charset="0"/>
                <a:cs typeface="Consolas" pitchFamily="49" charset="0"/>
              </a:rPr>
              <a:t>://</a:t>
            </a:r>
            <a:r>
              <a:rPr lang="en-US" sz="3200" b="1" dirty="0" smtClean="0">
                <a:solidFill>
                  <a:srgbClr val="009696"/>
                </a:solidFill>
                <a:latin typeface="Consolas" pitchFamily="49" charset="0"/>
                <a:cs typeface="Consolas" pitchFamily="49" charset="0"/>
              </a:rPr>
              <a:t>www.yahoo.com"</a:t>
            </a:r>
            <a:endParaRPr lang="id-ID" sz="3200" b="1" dirty="0" smtClean="0">
              <a:solidFill>
                <a:srgbClr val="009696"/>
              </a:solidFill>
              <a:latin typeface="Consolas" pitchFamily="49" charset="0"/>
              <a:cs typeface="Consolas" pitchFamily="49" charset="0"/>
            </a:endParaRPr>
          </a:p>
          <a:p>
            <a:r>
              <a:rPr lang="en-US" sz="3200" b="1" dirty="0" smtClean="0">
                <a:latin typeface="Consolas" pitchFamily="49" charset="0"/>
                <a:cs typeface="Consolas" pitchFamily="49" charset="0"/>
              </a:rPr>
              <a:t>target="_blank"&gt;</a:t>
            </a:r>
            <a:endParaRPr lang="id-ID" sz="3200" b="1" dirty="0" smtClean="0">
              <a:latin typeface="Consolas" pitchFamily="49" charset="0"/>
              <a:cs typeface="Consolas" pitchFamily="49" charset="0"/>
            </a:endParaRPr>
          </a:p>
          <a:p>
            <a:r>
              <a:rPr lang="en-US" sz="3200" b="1" i="1" dirty="0" smtClean="0">
                <a:solidFill>
                  <a:srgbClr val="FF0000"/>
                </a:solidFill>
                <a:latin typeface="Consolas" pitchFamily="49" charset="0"/>
                <a:cs typeface="Consolas" pitchFamily="49" charset="0"/>
              </a:rPr>
              <a:t>Yahoo</a:t>
            </a:r>
            <a:endParaRPr lang="id-ID" sz="3200" b="1" i="1" dirty="0" smtClean="0">
              <a:solidFill>
                <a:srgbClr val="FF0000"/>
              </a:solidFill>
              <a:latin typeface="Consolas" pitchFamily="49" charset="0"/>
              <a:cs typeface="Consolas" pitchFamily="49" charset="0"/>
            </a:endParaRPr>
          </a:p>
          <a:p>
            <a:r>
              <a:rPr lang="en-US" sz="3200" b="1" dirty="0" smtClean="0">
                <a:latin typeface="Consolas" pitchFamily="49" charset="0"/>
                <a:cs typeface="Consolas" pitchFamily="49" charset="0"/>
              </a:rPr>
              <a:t>&lt;/a&gt;</a:t>
            </a:r>
            <a:endParaRPr lang="en-US" sz="3200" b="1" dirty="0">
              <a:latin typeface="Consolas" pitchFamily="49" charset="0"/>
              <a:cs typeface="Consolas" pitchFamily="49" charset="0"/>
            </a:endParaRPr>
          </a:p>
        </p:txBody>
      </p:sp>
    </p:spTree>
    <p:extLst>
      <p:ext uri="{BB962C8B-B14F-4D97-AF65-F5344CB8AC3E}">
        <p14:creationId xmlns:p14="http://schemas.microsoft.com/office/powerpoint/2010/main" val="120484756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76389" y="31501"/>
            <a:ext cx="8003854" cy="14977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000" b="1" dirty="0" smtClean="0">
                <a:solidFill>
                  <a:srgbClr val="009696"/>
                </a:solidFill>
              </a:rPr>
              <a:t>Front-End Development</a:t>
            </a:r>
            <a:endParaRPr lang="en-US" b="1" dirty="0"/>
          </a:p>
        </p:txBody>
      </p:sp>
      <p:sp>
        <p:nvSpPr>
          <p:cNvPr id="4" name="Title 1"/>
          <p:cNvSpPr txBox="1">
            <a:spLocks/>
          </p:cNvSpPr>
          <p:nvPr/>
        </p:nvSpPr>
        <p:spPr>
          <a:xfrm>
            <a:off x="734044" y="1040523"/>
            <a:ext cx="7688544" cy="18288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just"/>
            <a:r>
              <a:rPr lang="en-US" sz="2400" dirty="0"/>
              <a:t>Front end development is </a:t>
            </a:r>
            <a:r>
              <a:rPr lang="en-US" sz="2400" dirty="0" smtClean="0"/>
              <a:t>the </a:t>
            </a:r>
            <a:r>
              <a:rPr lang="en-US" sz="2400" dirty="0"/>
              <a:t>development of code that creates the visual front-end elements of a software, </a:t>
            </a:r>
            <a:r>
              <a:rPr lang="en-US" sz="2400" dirty="0" smtClean="0"/>
              <a:t>application </a:t>
            </a:r>
            <a:r>
              <a:rPr lang="en-US" sz="2400" dirty="0"/>
              <a:t>or </a:t>
            </a:r>
            <a:r>
              <a:rPr lang="en-US" sz="2400" dirty="0" smtClean="0"/>
              <a:t>website.</a:t>
            </a:r>
            <a:r>
              <a:rPr lang="id-ID" sz="2400" dirty="0" smtClean="0"/>
              <a:t> </a:t>
            </a:r>
            <a:r>
              <a:rPr lang="en-US" sz="2400" dirty="0" smtClean="0"/>
              <a:t>Front </a:t>
            </a:r>
            <a:r>
              <a:rPr lang="en-US" sz="2400" dirty="0"/>
              <a:t>end languages include </a:t>
            </a:r>
            <a:r>
              <a:rPr lang="en-US" sz="2400" b="1" dirty="0">
                <a:solidFill>
                  <a:srgbClr val="009696"/>
                </a:solidFill>
              </a:rPr>
              <a:t>HTML</a:t>
            </a:r>
            <a:r>
              <a:rPr lang="en-US" sz="2400" dirty="0"/>
              <a:t>, </a:t>
            </a:r>
            <a:r>
              <a:rPr lang="en-US" sz="2400" b="1" dirty="0">
                <a:solidFill>
                  <a:srgbClr val="009696"/>
                </a:solidFill>
              </a:rPr>
              <a:t>CSS</a:t>
            </a:r>
            <a:r>
              <a:rPr lang="en-US" sz="2400" dirty="0"/>
              <a:t>, and </a:t>
            </a:r>
            <a:r>
              <a:rPr lang="en-US" sz="2400" b="1" dirty="0" err="1">
                <a:solidFill>
                  <a:srgbClr val="009696"/>
                </a:solidFill>
              </a:rPr>
              <a:t>Javascript</a:t>
            </a:r>
            <a:endParaRPr lang="en-US" sz="2000" b="1" dirty="0">
              <a:solidFill>
                <a:srgbClr val="009696"/>
              </a:solidFill>
            </a:endParaRPr>
          </a:p>
        </p:txBody>
      </p:sp>
      <p:pic>
        <p:nvPicPr>
          <p:cNvPr id="4098" name="Picture 2" descr="D:\Purwadhika\Lintang Course PPT\0 pikt\php\CSS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178" y="2846024"/>
            <a:ext cx="2172275" cy="21722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Purwadhika\Lintang Course PPT\0 pikt\php\HTML5_logo_and_wordmar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974" y="2948131"/>
            <a:ext cx="2038636" cy="203863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Purwadhika\Lintang Course PPT\0 pikt\php\icon.javascrip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5331" y="3245702"/>
            <a:ext cx="1575897" cy="157589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664453" y="5817476"/>
            <a:ext cx="3605671" cy="1182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itle 1"/>
          <p:cNvSpPr txBox="1">
            <a:spLocks/>
          </p:cNvSpPr>
          <p:nvPr/>
        </p:nvSpPr>
        <p:spPr>
          <a:xfrm>
            <a:off x="734044" y="5238270"/>
            <a:ext cx="7688544" cy="1158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2400" b="1" dirty="0">
                <a:solidFill>
                  <a:srgbClr val="009696"/>
                </a:solidFill>
              </a:rPr>
              <a:t>HTML</a:t>
            </a:r>
            <a:r>
              <a:rPr lang="en-US" sz="2400" dirty="0"/>
              <a:t> </a:t>
            </a:r>
            <a:r>
              <a:rPr lang="en-US" sz="2400" dirty="0" smtClean="0"/>
              <a:t>defin</a:t>
            </a:r>
            <a:r>
              <a:rPr lang="en-US" sz="2400" dirty="0"/>
              <a:t>e</a:t>
            </a:r>
            <a:r>
              <a:rPr lang="id-ID" sz="2400" dirty="0"/>
              <a:t>s</a:t>
            </a:r>
            <a:r>
              <a:rPr lang="en-US" sz="2400" dirty="0" smtClean="0"/>
              <a:t> </a:t>
            </a:r>
            <a:r>
              <a:rPr lang="en-US" sz="2400" dirty="0"/>
              <a:t>the content of web pages</a:t>
            </a:r>
          </a:p>
          <a:p>
            <a:pPr algn="ctr"/>
            <a:r>
              <a:rPr lang="en-US" sz="2400" b="1" dirty="0" smtClean="0">
                <a:solidFill>
                  <a:srgbClr val="009696"/>
                </a:solidFill>
              </a:rPr>
              <a:t>CSS</a:t>
            </a:r>
            <a:r>
              <a:rPr lang="en-US" sz="2400" dirty="0" smtClean="0"/>
              <a:t> </a:t>
            </a:r>
            <a:r>
              <a:rPr lang="en-US" sz="2400" dirty="0" err="1" smtClean="0"/>
              <a:t>specifi</a:t>
            </a:r>
            <a:r>
              <a:rPr lang="en-US" sz="2400" dirty="0" err="1"/>
              <a:t>e</a:t>
            </a:r>
            <a:r>
              <a:rPr lang="id-ID" sz="2400" dirty="0"/>
              <a:t>s</a:t>
            </a:r>
            <a:r>
              <a:rPr lang="en-US" sz="2400" dirty="0" smtClean="0"/>
              <a:t> </a:t>
            </a:r>
            <a:r>
              <a:rPr lang="en-US" sz="2400" dirty="0"/>
              <a:t>the layout of web </a:t>
            </a:r>
            <a:r>
              <a:rPr lang="en-US" sz="2400" dirty="0" smtClean="0"/>
              <a:t>pages</a:t>
            </a:r>
            <a:endParaRPr lang="en-US" sz="2400" dirty="0"/>
          </a:p>
          <a:p>
            <a:pPr algn="ctr"/>
            <a:r>
              <a:rPr lang="en-US" sz="2400" b="1" dirty="0" smtClean="0">
                <a:solidFill>
                  <a:srgbClr val="009696"/>
                </a:solidFill>
              </a:rPr>
              <a:t>JS</a:t>
            </a:r>
            <a:r>
              <a:rPr lang="en-US" sz="2400" dirty="0" smtClean="0"/>
              <a:t> program</a:t>
            </a:r>
            <a:r>
              <a:rPr lang="id-ID" sz="2400" dirty="0" smtClean="0"/>
              <a:t>s</a:t>
            </a:r>
            <a:r>
              <a:rPr lang="en-US" sz="2400" dirty="0" smtClean="0"/>
              <a:t> </a:t>
            </a:r>
            <a:r>
              <a:rPr lang="en-US" sz="2400" dirty="0"/>
              <a:t>the behavior of web pages</a:t>
            </a:r>
            <a:endParaRPr lang="en-US" sz="2000" b="1" dirty="0">
              <a:solidFill>
                <a:srgbClr val="009696"/>
              </a:solidFill>
            </a:endParaRPr>
          </a:p>
        </p:txBody>
      </p:sp>
    </p:spTree>
    <p:extLst>
      <p:ext uri="{BB962C8B-B14F-4D97-AF65-F5344CB8AC3E}">
        <p14:creationId xmlns:p14="http://schemas.microsoft.com/office/powerpoint/2010/main" val="179269003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279229" y="0"/>
            <a:ext cx="5202620" cy="14504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smtClean="0">
                <a:solidFill>
                  <a:srgbClr val="009696"/>
                </a:solidFill>
              </a:rPr>
              <a:t>Relative Links</a:t>
            </a:r>
            <a:endParaRPr lang="en-US" b="1" dirty="0"/>
          </a:p>
        </p:txBody>
      </p:sp>
      <p:sp>
        <p:nvSpPr>
          <p:cNvPr id="4" name="Title 1"/>
          <p:cNvSpPr txBox="1">
            <a:spLocks/>
          </p:cNvSpPr>
          <p:nvPr/>
        </p:nvSpPr>
        <p:spPr>
          <a:xfrm>
            <a:off x="725214" y="914400"/>
            <a:ext cx="8261126" cy="5659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b="1" dirty="0">
                <a:latin typeface="Consolas" pitchFamily="49" charset="0"/>
                <a:cs typeface="Consolas" pitchFamily="49" charset="0"/>
              </a:rPr>
              <a:t>&lt;p&gt;</a:t>
            </a:r>
          </a:p>
          <a:p>
            <a:r>
              <a:rPr lang="en-US" b="1" dirty="0">
                <a:latin typeface="Consolas" pitchFamily="49" charset="0"/>
                <a:cs typeface="Consolas" pitchFamily="49" charset="0"/>
              </a:rPr>
              <a:t>&lt;a </a:t>
            </a:r>
            <a:r>
              <a:rPr lang="en-US" b="1" dirty="0" err="1">
                <a:latin typeface="Consolas" pitchFamily="49" charset="0"/>
                <a:cs typeface="Consolas" pitchFamily="49" charset="0"/>
              </a:rPr>
              <a:t>href</a:t>
            </a:r>
            <a:r>
              <a:rPr lang="en-US" b="1" dirty="0" smtClean="0">
                <a:latin typeface="Consolas" pitchFamily="49" charset="0"/>
                <a:cs typeface="Consolas" pitchFamily="49" charset="0"/>
              </a:rPr>
              <a:t>=</a:t>
            </a:r>
            <a:r>
              <a:rPr lang="en-US" b="1" dirty="0" smtClean="0">
                <a:solidFill>
                  <a:srgbClr val="009696"/>
                </a:solidFill>
                <a:latin typeface="Consolas" pitchFamily="49" charset="0"/>
                <a:cs typeface="Consolas" pitchFamily="49" charset="0"/>
              </a:rPr>
              <a:t>"</a:t>
            </a:r>
            <a:r>
              <a:rPr lang="id-ID" b="1" dirty="0" smtClean="0">
                <a:solidFill>
                  <a:srgbClr val="009696"/>
                </a:solidFill>
                <a:latin typeface="Consolas" pitchFamily="49" charset="0"/>
                <a:cs typeface="Consolas" pitchFamily="49" charset="0"/>
              </a:rPr>
              <a:t>satu</a:t>
            </a:r>
            <a:r>
              <a:rPr lang="en-US" b="1" dirty="0" smtClean="0">
                <a:solidFill>
                  <a:srgbClr val="009696"/>
                </a:solidFill>
                <a:latin typeface="Consolas" pitchFamily="49" charset="0"/>
                <a:cs typeface="Consolas" pitchFamily="49" charset="0"/>
              </a:rPr>
              <a:t>.html</a:t>
            </a:r>
            <a:r>
              <a:rPr lang="en-US" b="1" dirty="0">
                <a:solidFill>
                  <a:srgbClr val="009696"/>
                </a:solidFill>
                <a:latin typeface="Consolas" pitchFamily="49" charset="0"/>
                <a:cs typeface="Consolas" pitchFamily="49" charset="0"/>
              </a:rPr>
              <a:t>"</a:t>
            </a:r>
            <a:r>
              <a:rPr lang="en-US" b="1" dirty="0" smtClean="0">
                <a:latin typeface="Consolas" pitchFamily="49" charset="0"/>
                <a:cs typeface="Consolas" pitchFamily="49" charset="0"/>
              </a:rPr>
              <a:t>&gt;</a:t>
            </a:r>
            <a:endParaRPr lang="id-ID" b="1" dirty="0" smtClean="0">
              <a:latin typeface="Consolas" pitchFamily="49" charset="0"/>
              <a:cs typeface="Consolas" pitchFamily="49" charset="0"/>
            </a:endParaRPr>
          </a:p>
          <a:p>
            <a:r>
              <a:rPr lang="id-ID" b="1" i="1" dirty="0" smtClean="0">
                <a:solidFill>
                  <a:srgbClr val="FF0000"/>
                </a:solidFill>
                <a:latin typeface="Consolas" pitchFamily="49" charset="0"/>
                <a:cs typeface="Consolas" pitchFamily="49" charset="0"/>
              </a:rPr>
              <a:t>Halaman </a:t>
            </a:r>
            <a:r>
              <a:rPr lang="en-US" b="1" i="1" dirty="0" smtClean="0">
                <a:solidFill>
                  <a:srgbClr val="FF0000"/>
                </a:solidFill>
                <a:latin typeface="Consolas" pitchFamily="49" charset="0"/>
                <a:cs typeface="Consolas" pitchFamily="49" charset="0"/>
              </a:rPr>
              <a:t>S</a:t>
            </a:r>
            <a:r>
              <a:rPr lang="id-ID" b="1" i="1" dirty="0" smtClean="0">
                <a:solidFill>
                  <a:srgbClr val="FF0000"/>
                </a:solidFill>
                <a:latin typeface="Consolas" pitchFamily="49" charset="0"/>
                <a:cs typeface="Consolas" pitchFamily="49" charset="0"/>
              </a:rPr>
              <a:t>atu</a:t>
            </a:r>
          </a:p>
          <a:p>
            <a:r>
              <a:rPr lang="en-US" b="1" dirty="0" smtClean="0">
                <a:latin typeface="Consolas" pitchFamily="49" charset="0"/>
                <a:cs typeface="Consolas" pitchFamily="49" charset="0"/>
              </a:rPr>
              <a:t>&lt;/</a:t>
            </a:r>
            <a:r>
              <a:rPr lang="en-US" b="1" dirty="0">
                <a:latin typeface="Consolas" pitchFamily="49" charset="0"/>
                <a:cs typeface="Consolas" pitchFamily="49" charset="0"/>
              </a:rPr>
              <a:t>a</a:t>
            </a:r>
            <a:r>
              <a:rPr lang="en-US" b="1" dirty="0" smtClean="0">
                <a:latin typeface="Consolas" pitchFamily="49" charset="0"/>
                <a:cs typeface="Consolas" pitchFamily="49" charset="0"/>
              </a:rPr>
              <a:t>&gt;</a:t>
            </a:r>
            <a:endParaRPr lang="id-ID" b="1" dirty="0" smtClean="0">
              <a:latin typeface="Consolas" pitchFamily="49" charset="0"/>
              <a:cs typeface="Consolas" pitchFamily="49" charset="0"/>
            </a:endParaRPr>
          </a:p>
          <a:p>
            <a:endParaRPr lang="en-US" b="1" dirty="0">
              <a:latin typeface="Consolas" pitchFamily="49" charset="0"/>
              <a:cs typeface="Consolas" pitchFamily="49" charset="0"/>
            </a:endParaRPr>
          </a:p>
          <a:p>
            <a:r>
              <a:rPr lang="en-US" b="1" dirty="0">
                <a:latin typeface="Consolas" pitchFamily="49" charset="0"/>
                <a:cs typeface="Consolas" pitchFamily="49" charset="0"/>
              </a:rPr>
              <a:t>&lt;p&gt;</a:t>
            </a:r>
          </a:p>
          <a:p>
            <a:r>
              <a:rPr lang="en-US" b="1" dirty="0">
                <a:latin typeface="Consolas" pitchFamily="49" charset="0"/>
                <a:cs typeface="Consolas" pitchFamily="49" charset="0"/>
              </a:rPr>
              <a:t>&lt;a </a:t>
            </a:r>
            <a:r>
              <a:rPr lang="en-US" b="1" dirty="0" err="1" smtClean="0">
                <a:latin typeface="Consolas" pitchFamily="49" charset="0"/>
                <a:cs typeface="Consolas" pitchFamily="49" charset="0"/>
              </a:rPr>
              <a:t>href</a:t>
            </a:r>
            <a:r>
              <a:rPr lang="en-US" b="1" dirty="0" smtClean="0">
                <a:latin typeface="Consolas" pitchFamily="49" charset="0"/>
                <a:cs typeface="Consolas" pitchFamily="49" charset="0"/>
              </a:rPr>
              <a:t>=</a:t>
            </a:r>
            <a:r>
              <a:rPr lang="en-US" b="1" dirty="0" smtClean="0">
                <a:solidFill>
                  <a:srgbClr val="009696"/>
                </a:solidFill>
                <a:latin typeface="Consolas" pitchFamily="49" charset="0"/>
                <a:cs typeface="Consolas" pitchFamily="49" charset="0"/>
              </a:rPr>
              <a:t>"</a:t>
            </a:r>
            <a:r>
              <a:rPr lang="id-ID" b="1" dirty="0" smtClean="0">
                <a:solidFill>
                  <a:srgbClr val="009696"/>
                </a:solidFill>
                <a:latin typeface="Consolas" pitchFamily="49" charset="0"/>
                <a:cs typeface="Consolas" pitchFamily="49" charset="0"/>
              </a:rPr>
              <a:t>/index.html</a:t>
            </a:r>
            <a:r>
              <a:rPr lang="en-US" b="1" dirty="0" smtClean="0">
                <a:solidFill>
                  <a:srgbClr val="009696"/>
                </a:solidFill>
                <a:latin typeface="Consolas" pitchFamily="49" charset="0"/>
                <a:cs typeface="Consolas" pitchFamily="49" charset="0"/>
              </a:rPr>
              <a:t>"</a:t>
            </a:r>
            <a:endParaRPr lang="id-ID" b="1" dirty="0" smtClean="0">
              <a:solidFill>
                <a:srgbClr val="009696"/>
              </a:solidFill>
              <a:latin typeface="Consolas" pitchFamily="49" charset="0"/>
              <a:cs typeface="Consolas" pitchFamily="49" charset="0"/>
            </a:endParaRPr>
          </a:p>
          <a:p>
            <a:r>
              <a:rPr lang="en-US" b="1" dirty="0" smtClean="0">
                <a:latin typeface="Consolas" pitchFamily="49" charset="0"/>
                <a:cs typeface="Consolas" pitchFamily="49" charset="0"/>
              </a:rPr>
              <a:t>target="_blank"&gt;</a:t>
            </a:r>
            <a:endParaRPr lang="id-ID" b="1" dirty="0" smtClean="0">
              <a:latin typeface="Consolas" pitchFamily="49" charset="0"/>
              <a:cs typeface="Consolas" pitchFamily="49" charset="0"/>
            </a:endParaRPr>
          </a:p>
          <a:p>
            <a:r>
              <a:rPr lang="en-US" b="1" i="1" dirty="0" smtClean="0">
                <a:solidFill>
                  <a:srgbClr val="FF0000"/>
                </a:solidFill>
                <a:latin typeface="Consolas" pitchFamily="49" charset="0"/>
                <a:cs typeface="Consolas" pitchFamily="49" charset="0"/>
              </a:rPr>
              <a:t>H</a:t>
            </a:r>
            <a:r>
              <a:rPr lang="id-ID" b="1" i="1" dirty="0" smtClean="0">
                <a:solidFill>
                  <a:srgbClr val="FF0000"/>
                </a:solidFill>
                <a:latin typeface="Consolas" pitchFamily="49" charset="0"/>
                <a:cs typeface="Consolas" pitchFamily="49" charset="0"/>
              </a:rPr>
              <a:t>alaman Index</a:t>
            </a:r>
          </a:p>
          <a:p>
            <a:r>
              <a:rPr lang="en-US" b="1" dirty="0" smtClean="0">
                <a:latin typeface="Consolas" pitchFamily="49" charset="0"/>
                <a:cs typeface="Consolas" pitchFamily="49" charset="0"/>
              </a:rPr>
              <a:t>&lt;/a&gt;</a:t>
            </a:r>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2473316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358059" y="0"/>
            <a:ext cx="5202620" cy="11193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smtClean="0">
                <a:solidFill>
                  <a:srgbClr val="009696"/>
                </a:solidFill>
              </a:rPr>
              <a:t>ID Links</a:t>
            </a:r>
            <a:endParaRPr lang="en-US" b="1" dirty="0"/>
          </a:p>
        </p:txBody>
      </p:sp>
      <p:sp>
        <p:nvSpPr>
          <p:cNvPr id="4" name="Title 1"/>
          <p:cNvSpPr txBox="1">
            <a:spLocks/>
          </p:cNvSpPr>
          <p:nvPr/>
        </p:nvSpPr>
        <p:spPr>
          <a:xfrm>
            <a:off x="772517" y="755800"/>
            <a:ext cx="8576441" cy="5659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2400" b="1" dirty="0">
                <a:latin typeface="Consolas" pitchFamily="49" charset="0"/>
                <a:cs typeface="Consolas" pitchFamily="49" charset="0"/>
              </a:rPr>
              <a:t>&lt;p&gt;</a:t>
            </a:r>
          </a:p>
          <a:p>
            <a:r>
              <a:rPr lang="en-US" sz="2400" b="1" dirty="0">
                <a:latin typeface="Consolas" pitchFamily="49" charset="0"/>
                <a:cs typeface="Consolas" pitchFamily="49" charset="0"/>
              </a:rPr>
              <a:t>&lt;a </a:t>
            </a:r>
            <a:r>
              <a:rPr lang="en-US" sz="2400" b="1" dirty="0" err="1">
                <a:latin typeface="Consolas" pitchFamily="49" charset="0"/>
                <a:cs typeface="Consolas" pitchFamily="49" charset="0"/>
              </a:rPr>
              <a:t>href</a:t>
            </a:r>
            <a:r>
              <a:rPr lang="en-US" sz="2400" b="1" dirty="0">
                <a:latin typeface="Consolas" pitchFamily="49" charset="0"/>
                <a:cs typeface="Consolas" pitchFamily="49" charset="0"/>
              </a:rPr>
              <a:t>=</a:t>
            </a:r>
            <a:r>
              <a:rPr lang="en-US" sz="2400" b="1" dirty="0">
                <a:solidFill>
                  <a:srgbClr val="009696"/>
                </a:solidFill>
                <a:latin typeface="Consolas" pitchFamily="49" charset="0"/>
                <a:cs typeface="Consolas" pitchFamily="49" charset="0"/>
              </a:rPr>
              <a:t>"#</a:t>
            </a:r>
            <a:r>
              <a:rPr lang="en-US" sz="2400" b="1" dirty="0" err="1">
                <a:solidFill>
                  <a:srgbClr val="009696"/>
                </a:solidFill>
                <a:latin typeface="Consolas" pitchFamily="49" charset="0"/>
                <a:cs typeface="Consolas" pitchFamily="49" charset="0"/>
              </a:rPr>
              <a:t>aku</a:t>
            </a:r>
            <a:r>
              <a:rPr lang="en-US" sz="2400" b="1" dirty="0">
                <a:solidFill>
                  <a:srgbClr val="009696"/>
                </a:solidFill>
                <a:latin typeface="Consolas" pitchFamily="49" charset="0"/>
                <a:cs typeface="Consolas" pitchFamily="49" charset="0"/>
              </a:rPr>
              <a:t>"</a:t>
            </a:r>
            <a:r>
              <a:rPr lang="en-US" sz="2400" b="1" dirty="0">
                <a:latin typeface="Consolas" pitchFamily="49" charset="0"/>
                <a:cs typeface="Consolas" pitchFamily="49" charset="0"/>
              </a:rPr>
              <a:t>&gt;</a:t>
            </a:r>
            <a:r>
              <a:rPr lang="en-US" sz="2400" b="1" i="1" dirty="0" err="1">
                <a:solidFill>
                  <a:srgbClr val="FF0000"/>
                </a:solidFill>
                <a:latin typeface="Consolas" pitchFamily="49" charset="0"/>
                <a:cs typeface="Consolas" pitchFamily="49" charset="0"/>
              </a:rPr>
              <a:t>Klik</a:t>
            </a:r>
            <a:r>
              <a:rPr lang="en-US" sz="2400" b="1" i="1" dirty="0">
                <a:solidFill>
                  <a:srgbClr val="FF0000"/>
                </a:solidFill>
                <a:latin typeface="Consolas" pitchFamily="49" charset="0"/>
                <a:cs typeface="Consolas" pitchFamily="49" charset="0"/>
              </a:rPr>
              <a:t> </a:t>
            </a:r>
            <a:r>
              <a:rPr lang="en-US" sz="2400" b="1" i="1" dirty="0" err="1">
                <a:solidFill>
                  <a:srgbClr val="FF0000"/>
                </a:solidFill>
                <a:latin typeface="Consolas" pitchFamily="49" charset="0"/>
                <a:cs typeface="Consolas" pitchFamily="49" charset="0"/>
              </a:rPr>
              <a:t>untuk</a:t>
            </a:r>
            <a:r>
              <a:rPr lang="en-US" sz="2400" b="1" i="1" dirty="0">
                <a:solidFill>
                  <a:srgbClr val="FF0000"/>
                </a:solidFill>
                <a:latin typeface="Consolas" pitchFamily="49" charset="0"/>
                <a:cs typeface="Consolas" pitchFamily="49" charset="0"/>
              </a:rPr>
              <a:t> </a:t>
            </a:r>
            <a:r>
              <a:rPr lang="en-US" sz="2400" b="1" i="1" dirty="0" err="1">
                <a:solidFill>
                  <a:srgbClr val="FF0000"/>
                </a:solidFill>
                <a:latin typeface="Consolas" pitchFamily="49" charset="0"/>
                <a:cs typeface="Consolas" pitchFamily="49" charset="0"/>
              </a:rPr>
              <a:t>cari</a:t>
            </a:r>
            <a:r>
              <a:rPr lang="en-US" sz="2400" b="1" i="1" dirty="0">
                <a:solidFill>
                  <a:srgbClr val="FF0000"/>
                </a:solidFill>
                <a:latin typeface="Consolas" pitchFamily="49" charset="0"/>
                <a:cs typeface="Consolas" pitchFamily="49" charset="0"/>
              </a:rPr>
              <a:t> </a:t>
            </a:r>
            <a:r>
              <a:rPr lang="en-US" sz="2400" b="1" i="1" dirty="0" err="1">
                <a:solidFill>
                  <a:srgbClr val="FF0000"/>
                </a:solidFill>
                <a:latin typeface="Consolas" pitchFamily="49" charset="0"/>
                <a:cs typeface="Consolas" pitchFamily="49" charset="0"/>
              </a:rPr>
              <a:t>namaku</a:t>
            </a:r>
            <a:r>
              <a:rPr lang="en-US" sz="2400" b="1" i="1" dirty="0">
                <a:solidFill>
                  <a:srgbClr val="FF0000"/>
                </a:solidFill>
                <a:latin typeface="Consolas" pitchFamily="49" charset="0"/>
                <a:cs typeface="Consolas" pitchFamily="49" charset="0"/>
              </a:rPr>
              <a:t>!</a:t>
            </a:r>
            <a:r>
              <a:rPr lang="en-US" sz="2400" b="1" dirty="0">
                <a:latin typeface="Consolas" pitchFamily="49" charset="0"/>
                <a:cs typeface="Consolas" pitchFamily="49" charset="0"/>
              </a:rPr>
              <a:t>&lt;/a&gt;</a:t>
            </a:r>
          </a:p>
          <a:p>
            <a:r>
              <a:rPr lang="en-US" sz="2400" b="1" dirty="0">
                <a:latin typeface="Consolas" pitchFamily="49" charset="0"/>
                <a:cs typeface="Consolas" pitchFamily="49" charset="0"/>
              </a:rPr>
              <a:t>&lt;/p&gt;</a:t>
            </a:r>
          </a:p>
          <a:p>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&lt;h2 id="</a:t>
            </a:r>
            <a:r>
              <a:rPr lang="en-US" sz="2400" b="1" dirty="0" err="1">
                <a:latin typeface="Consolas" pitchFamily="49" charset="0"/>
                <a:cs typeface="Consolas" pitchFamily="49" charset="0"/>
              </a:rPr>
              <a:t>kau</a:t>
            </a:r>
            <a:r>
              <a:rPr lang="en-US" sz="2400" b="1" dirty="0" smtClean="0">
                <a:latin typeface="Consolas" pitchFamily="49" charset="0"/>
                <a:cs typeface="Consolas" pitchFamily="49" charset="0"/>
              </a:rPr>
              <a:t>"&gt;</a:t>
            </a:r>
            <a:r>
              <a:rPr lang="id-ID"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Joko</a:t>
            </a:r>
            <a:r>
              <a:rPr lang="id-ID" sz="2400" b="1" dirty="0" smtClean="0">
                <a:latin typeface="Consolas" pitchFamily="49" charset="0"/>
                <a:cs typeface="Consolas" pitchFamily="49" charset="0"/>
              </a:rPr>
              <a:t> </a:t>
            </a:r>
            <a:r>
              <a:rPr lang="en-US" sz="2400" b="1" dirty="0" smtClean="0">
                <a:latin typeface="Consolas" pitchFamily="49" charset="0"/>
                <a:cs typeface="Consolas" pitchFamily="49" charset="0"/>
              </a:rPr>
              <a:t>&lt;/</a:t>
            </a:r>
            <a:r>
              <a:rPr lang="en-US" sz="2400" b="1" dirty="0">
                <a:latin typeface="Consolas" pitchFamily="49" charset="0"/>
                <a:cs typeface="Consolas" pitchFamily="49" charset="0"/>
              </a:rPr>
              <a:t>h2&gt;</a:t>
            </a:r>
          </a:p>
          <a:p>
            <a:r>
              <a:rPr lang="en-US" sz="2400" b="1" dirty="0">
                <a:latin typeface="Consolas" pitchFamily="49" charset="0"/>
                <a:cs typeface="Consolas" pitchFamily="49" charset="0"/>
              </a:rPr>
              <a:t>&lt;h2 id="</a:t>
            </a:r>
            <a:r>
              <a:rPr lang="en-US" sz="2400" b="1" dirty="0" err="1">
                <a:latin typeface="Consolas" pitchFamily="49" charset="0"/>
                <a:cs typeface="Consolas" pitchFamily="49" charset="0"/>
              </a:rPr>
              <a:t>kau</a:t>
            </a:r>
            <a:r>
              <a:rPr lang="en-US" sz="2400" b="1" dirty="0" smtClean="0">
                <a:latin typeface="Consolas" pitchFamily="49" charset="0"/>
                <a:cs typeface="Consolas" pitchFamily="49" charset="0"/>
              </a:rPr>
              <a:t>"&gt;</a:t>
            </a:r>
            <a:r>
              <a:rPr lang="id-ID"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Joko</a:t>
            </a:r>
            <a:r>
              <a:rPr lang="id-ID" sz="2400" b="1" dirty="0" smtClean="0">
                <a:latin typeface="Consolas" pitchFamily="49" charset="0"/>
                <a:cs typeface="Consolas" pitchFamily="49" charset="0"/>
              </a:rPr>
              <a:t> </a:t>
            </a:r>
            <a:r>
              <a:rPr lang="en-US" sz="2400" b="1" dirty="0" smtClean="0">
                <a:latin typeface="Consolas" pitchFamily="49" charset="0"/>
                <a:cs typeface="Consolas" pitchFamily="49" charset="0"/>
              </a:rPr>
              <a:t>&lt;/</a:t>
            </a:r>
            <a:r>
              <a:rPr lang="en-US" sz="2400" b="1" dirty="0">
                <a:latin typeface="Consolas" pitchFamily="49" charset="0"/>
                <a:cs typeface="Consolas" pitchFamily="49" charset="0"/>
              </a:rPr>
              <a:t>h2&gt;</a:t>
            </a:r>
          </a:p>
          <a:p>
            <a:r>
              <a:rPr lang="en-US" sz="2400" b="1" dirty="0">
                <a:latin typeface="Consolas" pitchFamily="49" charset="0"/>
                <a:cs typeface="Consolas" pitchFamily="49" charset="0"/>
              </a:rPr>
              <a:t>&lt;h2 id="</a:t>
            </a:r>
            <a:r>
              <a:rPr lang="en-US" sz="2400" b="1" dirty="0" err="1">
                <a:latin typeface="Consolas" pitchFamily="49" charset="0"/>
                <a:cs typeface="Consolas" pitchFamily="49" charset="0"/>
              </a:rPr>
              <a:t>kau</a:t>
            </a:r>
            <a:r>
              <a:rPr lang="en-US" sz="2400" b="1" dirty="0" smtClean="0">
                <a:latin typeface="Consolas" pitchFamily="49" charset="0"/>
                <a:cs typeface="Consolas" pitchFamily="49" charset="0"/>
              </a:rPr>
              <a:t>"&gt;</a:t>
            </a:r>
            <a:r>
              <a:rPr lang="id-ID"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Joko</a:t>
            </a:r>
            <a:r>
              <a:rPr lang="id-ID" sz="2400" b="1" dirty="0" smtClean="0">
                <a:latin typeface="Consolas" pitchFamily="49" charset="0"/>
                <a:cs typeface="Consolas" pitchFamily="49" charset="0"/>
              </a:rPr>
              <a:t> </a:t>
            </a:r>
            <a:r>
              <a:rPr lang="en-US" sz="2400" b="1" dirty="0" smtClean="0">
                <a:latin typeface="Consolas" pitchFamily="49" charset="0"/>
                <a:cs typeface="Consolas" pitchFamily="49" charset="0"/>
              </a:rPr>
              <a:t>&lt;/</a:t>
            </a:r>
            <a:r>
              <a:rPr lang="en-US" sz="2400" b="1" dirty="0">
                <a:latin typeface="Consolas" pitchFamily="49" charset="0"/>
                <a:cs typeface="Consolas" pitchFamily="49" charset="0"/>
              </a:rPr>
              <a:t>h2&gt;</a:t>
            </a:r>
          </a:p>
          <a:p>
            <a:r>
              <a:rPr lang="en-US" sz="2400" b="1" dirty="0">
                <a:latin typeface="Consolas" pitchFamily="49" charset="0"/>
                <a:cs typeface="Consolas" pitchFamily="49" charset="0"/>
              </a:rPr>
              <a:t>&lt;h2 id="</a:t>
            </a:r>
            <a:r>
              <a:rPr lang="en-US" sz="2400" b="1" dirty="0" err="1">
                <a:latin typeface="Consolas" pitchFamily="49" charset="0"/>
                <a:cs typeface="Consolas" pitchFamily="49" charset="0"/>
              </a:rPr>
              <a:t>kau</a:t>
            </a:r>
            <a:r>
              <a:rPr lang="en-US" sz="2400" b="1" dirty="0" smtClean="0">
                <a:latin typeface="Consolas" pitchFamily="49" charset="0"/>
                <a:cs typeface="Consolas" pitchFamily="49" charset="0"/>
              </a:rPr>
              <a:t>"&gt;</a:t>
            </a:r>
            <a:r>
              <a:rPr lang="id-ID"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Joko</a:t>
            </a:r>
            <a:r>
              <a:rPr lang="id-ID" sz="2400" b="1" dirty="0" smtClean="0">
                <a:latin typeface="Consolas" pitchFamily="49" charset="0"/>
                <a:cs typeface="Consolas" pitchFamily="49" charset="0"/>
              </a:rPr>
              <a:t> </a:t>
            </a:r>
            <a:r>
              <a:rPr lang="en-US" sz="2400" b="1" dirty="0" smtClean="0">
                <a:latin typeface="Consolas" pitchFamily="49" charset="0"/>
                <a:cs typeface="Consolas" pitchFamily="49" charset="0"/>
              </a:rPr>
              <a:t>&lt;/</a:t>
            </a:r>
            <a:r>
              <a:rPr lang="en-US" sz="2400" b="1" dirty="0">
                <a:latin typeface="Consolas" pitchFamily="49" charset="0"/>
                <a:cs typeface="Consolas" pitchFamily="49" charset="0"/>
              </a:rPr>
              <a:t>h2&gt;</a:t>
            </a:r>
          </a:p>
          <a:p>
            <a:r>
              <a:rPr lang="en-US" sz="2400" b="1" dirty="0">
                <a:latin typeface="Consolas" pitchFamily="49" charset="0"/>
                <a:cs typeface="Consolas" pitchFamily="49" charset="0"/>
              </a:rPr>
              <a:t>&lt;h2 id="</a:t>
            </a:r>
            <a:r>
              <a:rPr lang="en-US" sz="2400" b="1" dirty="0" err="1">
                <a:latin typeface="Consolas" pitchFamily="49" charset="0"/>
                <a:cs typeface="Consolas" pitchFamily="49" charset="0"/>
              </a:rPr>
              <a:t>kau</a:t>
            </a:r>
            <a:r>
              <a:rPr lang="en-US" sz="2400" b="1" dirty="0" smtClean="0">
                <a:latin typeface="Consolas" pitchFamily="49" charset="0"/>
                <a:cs typeface="Consolas" pitchFamily="49" charset="0"/>
              </a:rPr>
              <a:t>"&gt;</a:t>
            </a:r>
            <a:r>
              <a:rPr lang="id-ID"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Joko</a:t>
            </a:r>
            <a:r>
              <a:rPr lang="id-ID" sz="2400" b="1" dirty="0" smtClean="0">
                <a:latin typeface="Consolas" pitchFamily="49" charset="0"/>
                <a:cs typeface="Consolas" pitchFamily="49" charset="0"/>
              </a:rPr>
              <a:t> </a:t>
            </a:r>
            <a:r>
              <a:rPr lang="en-US" sz="2400" b="1" dirty="0" smtClean="0">
                <a:latin typeface="Consolas" pitchFamily="49" charset="0"/>
                <a:cs typeface="Consolas" pitchFamily="49" charset="0"/>
              </a:rPr>
              <a:t>&lt;/</a:t>
            </a:r>
            <a:r>
              <a:rPr lang="en-US" sz="2400" b="1" dirty="0">
                <a:latin typeface="Consolas" pitchFamily="49" charset="0"/>
                <a:cs typeface="Consolas" pitchFamily="49" charset="0"/>
              </a:rPr>
              <a:t>h2&gt;</a:t>
            </a:r>
          </a:p>
          <a:p>
            <a:r>
              <a:rPr lang="en-US" sz="2400" b="1" dirty="0">
                <a:latin typeface="Consolas" pitchFamily="49" charset="0"/>
                <a:cs typeface="Consolas" pitchFamily="49" charset="0"/>
              </a:rPr>
              <a:t>&lt;h2 id="</a:t>
            </a:r>
            <a:r>
              <a:rPr lang="en-US" sz="2400" b="1" dirty="0" err="1">
                <a:latin typeface="Consolas" pitchFamily="49" charset="0"/>
                <a:cs typeface="Consolas" pitchFamily="49" charset="0"/>
              </a:rPr>
              <a:t>kau</a:t>
            </a:r>
            <a:r>
              <a:rPr lang="en-US" sz="2400" b="1" dirty="0" smtClean="0">
                <a:latin typeface="Consolas" pitchFamily="49" charset="0"/>
                <a:cs typeface="Consolas" pitchFamily="49" charset="0"/>
              </a:rPr>
              <a:t>"&gt;</a:t>
            </a:r>
            <a:r>
              <a:rPr lang="id-ID"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Joko</a:t>
            </a:r>
            <a:r>
              <a:rPr lang="id-ID" sz="2400" b="1" dirty="0" smtClean="0">
                <a:latin typeface="Consolas" pitchFamily="49" charset="0"/>
                <a:cs typeface="Consolas" pitchFamily="49" charset="0"/>
              </a:rPr>
              <a:t> </a:t>
            </a:r>
            <a:r>
              <a:rPr lang="en-US" sz="2400" b="1" dirty="0" smtClean="0">
                <a:latin typeface="Consolas" pitchFamily="49" charset="0"/>
                <a:cs typeface="Consolas" pitchFamily="49" charset="0"/>
              </a:rPr>
              <a:t>&lt;/</a:t>
            </a:r>
            <a:r>
              <a:rPr lang="en-US" sz="2400" b="1" dirty="0">
                <a:latin typeface="Consolas" pitchFamily="49" charset="0"/>
                <a:cs typeface="Consolas" pitchFamily="49" charset="0"/>
              </a:rPr>
              <a:t>h2&gt;</a:t>
            </a:r>
          </a:p>
          <a:p>
            <a:r>
              <a:rPr lang="en-US" sz="2400" b="1" dirty="0">
                <a:latin typeface="Consolas" pitchFamily="49" charset="0"/>
                <a:cs typeface="Consolas" pitchFamily="49" charset="0"/>
              </a:rPr>
              <a:t>&lt;h2 id="</a:t>
            </a:r>
            <a:r>
              <a:rPr lang="en-US" sz="2400" b="1" dirty="0" err="1">
                <a:latin typeface="Consolas" pitchFamily="49" charset="0"/>
                <a:cs typeface="Consolas" pitchFamily="49" charset="0"/>
              </a:rPr>
              <a:t>kau</a:t>
            </a:r>
            <a:r>
              <a:rPr lang="en-US" sz="2400" b="1" dirty="0" smtClean="0">
                <a:latin typeface="Consolas" pitchFamily="49" charset="0"/>
                <a:cs typeface="Consolas" pitchFamily="49" charset="0"/>
              </a:rPr>
              <a:t>"&gt;</a:t>
            </a:r>
            <a:r>
              <a:rPr lang="id-ID"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Joko</a:t>
            </a:r>
            <a:r>
              <a:rPr lang="id-ID" sz="2400" b="1" dirty="0" smtClean="0">
                <a:latin typeface="Consolas" pitchFamily="49" charset="0"/>
                <a:cs typeface="Consolas" pitchFamily="49" charset="0"/>
              </a:rPr>
              <a:t> </a:t>
            </a:r>
            <a:r>
              <a:rPr lang="en-US" sz="2400" b="1" dirty="0" smtClean="0">
                <a:latin typeface="Consolas" pitchFamily="49" charset="0"/>
                <a:cs typeface="Consolas" pitchFamily="49" charset="0"/>
              </a:rPr>
              <a:t>&lt;/</a:t>
            </a:r>
            <a:r>
              <a:rPr lang="en-US" sz="2400" b="1" dirty="0">
                <a:latin typeface="Consolas" pitchFamily="49" charset="0"/>
                <a:cs typeface="Consolas" pitchFamily="49" charset="0"/>
              </a:rPr>
              <a:t>h2&gt;</a:t>
            </a:r>
          </a:p>
          <a:p>
            <a:r>
              <a:rPr lang="en-US" sz="2400" b="1" dirty="0">
                <a:latin typeface="Consolas" pitchFamily="49" charset="0"/>
                <a:cs typeface="Consolas" pitchFamily="49" charset="0"/>
              </a:rPr>
              <a:t>&lt;h2 id="</a:t>
            </a:r>
            <a:r>
              <a:rPr lang="en-US" sz="2400" b="1" dirty="0" err="1">
                <a:latin typeface="Consolas" pitchFamily="49" charset="0"/>
                <a:cs typeface="Consolas" pitchFamily="49" charset="0"/>
              </a:rPr>
              <a:t>kau</a:t>
            </a:r>
            <a:r>
              <a:rPr lang="en-US" sz="2400" b="1" dirty="0" smtClean="0">
                <a:latin typeface="Consolas" pitchFamily="49" charset="0"/>
                <a:cs typeface="Consolas" pitchFamily="49" charset="0"/>
              </a:rPr>
              <a:t>"&gt;</a:t>
            </a:r>
            <a:r>
              <a:rPr lang="id-ID"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Joko</a:t>
            </a:r>
            <a:r>
              <a:rPr lang="id-ID" sz="2400" b="1" dirty="0" smtClean="0">
                <a:latin typeface="Consolas" pitchFamily="49" charset="0"/>
                <a:cs typeface="Consolas" pitchFamily="49" charset="0"/>
              </a:rPr>
              <a:t> </a:t>
            </a:r>
            <a:r>
              <a:rPr lang="en-US" sz="2400" b="1" dirty="0" smtClean="0">
                <a:latin typeface="Consolas" pitchFamily="49" charset="0"/>
                <a:cs typeface="Consolas" pitchFamily="49" charset="0"/>
              </a:rPr>
              <a:t>&lt;/</a:t>
            </a:r>
            <a:r>
              <a:rPr lang="en-US" sz="2400" b="1" dirty="0">
                <a:latin typeface="Consolas" pitchFamily="49" charset="0"/>
                <a:cs typeface="Consolas" pitchFamily="49" charset="0"/>
              </a:rPr>
              <a:t>h2&gt;</a:t>
            </a:r>
          </a:p>
          <a:p>
            <a:r>
              <a:rPr lang="en-US" sz="2400" b="1" dirty="0">
                <a:latin typeface="Consolas" pitchFamily="49" charset="0"/>
                <a:cs typeface="Consolas" pitchFamily="49" charset="0"/>
              </a:rPr>
              <a:t>&lt;h2 id="</a:t>
            </a:r>
            <a:r>
              <a:rPr lang="en-US" sz="2400" b="1" dirty="0" err="1">
                <a:latin typeface="Consolas" pitchFamily="49" charset="0"/>
                <a:cs typeface="Consolas" pitchFamily="49" charset="0"/>
              </a:rPr>
              <a:t>kau</a:t>
            </a:r>
            <a:r>
              <a:rPr lang="en-US" sz="2400" b="1" dirty="0" smtClean="0">
                <a:latin typeface="Consolas" pitchFamily="49" charset="0"/>
                <a:cs typeface="Consolas" pitchFamily="49" charset="0"/>
              </a:rPr>
              <a:t>"&gt;</a:t>
            </a:r>
            <a:r>
              <a:rPr lang="id-ID"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Joko</a:t>
            </a:r>
            <a:r>
              <a:rPr lang="id-ID" sz="2400" b="1" dirty="0" smtClean="0">
                <a:latin typeface="Consolas" pitchFamily="49" charset="0"/>
                <a:cs typeface="Consolas" pitchFamily="49" charset="0"/>
              </a:rPr>
              <a:t> </a:t>
            </a:r>
            <a:r>
              <a:rPr lang="en-US" sz="2400" b="1" dirty="0" smtClean="0">
                <a:latin typeface="Consolas" pitchFamily="49" charset="0"/>
                <a:cs typeface="Consolas" pitchFamily="49" charset="0"/>
              </a:rPr>
              <a:t>&lt;/</a:t>
            </a:r>
            <a:r>
              <a:rPr lang="en-US" sz="2400" b="1" dirty="0">
                <a:latin typeface="Consolas" pitchFamily="49" charset="0"/>
                <a:cs typeface="Consolas" pitchFamily="49" charset="0"/>
              </a:rPr>
              <a:t>h2&gt;</a:t>
            </a:r>
          </a:p>
          <a:p>
            <a:r>
              <a:rPr lang="en-US" sz="2400" b="1" dirty="0">
                <a:latin typeface="Consolas" pitchFamily="49" charset="0"/>
                <a:cs typeface="Consolas" pitchFamily="49" charset="0"/>
              </a:rPr>
              <a:t>&lt;h2 id="</a:t>
            </a:r>
            <a:r>
              <a:rPr lang="en-US" sz="2400" b="1" dirty="0" err="1">
                <a:latin typeface="Consolas" pitchFamily="49" charset="0"/>
                <a:cs typeface="Consolas" pitchFamily="49" charset="0"/>
              </a:rPr>
              <a:t>kau</a:t>
            </a:r>
            <a:r>
              <a:rPr lang="en-US" sz="2400" b="1" dirty="0" smtClean="0">
                <a:latin typeface="Consolas" pitchFamily="49" charset="0"/>
                <a:cs typeface="Consolas" pitchFamily="49" charset="0"/>
              </a:rPr>
              <a:t>"&gt;</a:t>
            </a:r>
            <a:r>
              <a:rPr lang="id-ID"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Joko</a:t>
            </a:r>
            <a:r>
              <a:rPr lang="id-ID" sz="2400" b="1" dirty="0" smtClean="0">
                <a:latin typeface="Consolas" pitchFamily="49" charset="0"/>
                <a:cs typeface="Consolas" pitchFamily="49" charset="0"/>
              </a:rPr>
              <a:t> </a:t>
            </a:r>
            <a:r>
              <a:rPr lang="en-US" sz="2400" b="1" dirty="0" smtClean="0">
                <a:latin typeface="Consolas" pitchFamily="49" charset="0"/>
                <a:cs typeface="Consolas" pitchFamily="49" charset="0"/>
              </a:rPr>
              <a:t>&lt;/</a:t>
            </a:r>
            <a:r>
              <a:rPr lang="en-US" sz="2400" b="1" dirty="0">
                <a:latin typeface="Consolas" pitchFamily="49" charset="0"/>
                <a:cs typeface="Consolas" pitchFamily="49" charset="0"/>
              </a:rPr>
              <a:t>h2&gt;</a:t>
            </a:r>
          </a:p>
          <a:p>
            <a:r>
              <a:rPr lang="en-US" sz="2400" b="1" dirty="0">
                <a:latin typeface="Consolas" pitchFamily="49" charset="0"/>
                <a:cs typeface="Consolas" pitchFamily="49" charset="0"/>
              </a:rPr>
              <a:t>&lt;h2 id="</a:t>
            </a:r>
            <a:r>
              <a:rPr lang="en-US" sz="2400" b="1" dirty="0" err="1">
                <a:latin typeface="Consolas" pitchFamily="49" charset="0"/>
                <a:cs typeface="Consolas" pitchFamily="49" charset="0"/>
              </a:rPr>
              <a:t>kau</a:t>
            </a:r>
            <a:r>
              <a:rPr lang="en-US" sz="2400" b="1" dirty="0" smtClean="0">
                <a:latin typeface="Consolas" pitchFamily="49" charset="0"/>
                <a:cs typeface="Consolas" pitchFamily="49" charset="0"/>
              </a:rPr>
              <a:t>"&gt;</a:t>
            </a:r>
            <a:r>
              <a:rPr lang="id-ID"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Joko</a:t>
            </a:r>
            <a:r>
              <a:rPr lang="id-ID" sz="2400" b="1" dirty="0" smtClean="0">
                <a:latin typeface="Consolas" pitchFamily="49" charset="0"/>
                <a:cs typeface="Consolas" pitchFamily="49" charset="0"/>
              </a:rPr>
              <a:t> </a:t>
            </a:r>
            <a:r>
              <a:rPr lang="en-US" sz="2400" b="1" dirty="0" smtClean="0">
                <a:latin typeface="Consolas" pitchFamily="49" charset="0"/>
                <a:cs typeface="Consolas" pitchFamily="49" charset="0"/>
              </a:rPr>
              <a:t>&lt;/</a:t>
            </a:r>
            <a:r>
              <a:rPr lang="en-US" sz="2400" b="1" dirty="0">
                <a:latin typeface="Consolas" pitchFamily="49" charset="0"/>
                <a:cs typeface="Consolas" pitchFamily="49" charset="0"/>
              </a:rPr>
              <a:t>h2&gt;</a:t>
            </a:r>
          </a:p>
          <a:p>
            <a:r>
              <a:rPr lang="en-US" sz="2400" b="1" dirty="0">
                <a:latin typeface="Consolas" pitchFamily="49" charset="0"/>
                <a:cs typeface="Consolas" pitchFamily="49" charset="0"/>
              </a:rPr>
              <a:t>&lt;h2 id="</a:t>
            </a:r>
            <a:r>
              <a:rPr lang="en-US" sz="2400" b="1" dirty="0" err="1">
                <a:latin typeface="Consolas" pitchFamily="49" charset="0"/>
                <a:cs typeface="Consolas" pitchFamily="49" charset="0"/>
              </a:rPr>
              <a:t>kau</a:t>
            </a:r>
            <a:r>
              <a:rPr lang="en-US" sz="2400" b="1" dirty="0" smtClean="0">
                <a:latin typeface="Consolas" pitchFamily="49" charset="0"/>
                <a:cs typeface="Consolas" pitchFamily="49" charset="0"/>
              </a:rPr>
              <a:t>"&gt;</a:t>
            </a:r>
            <a:r>
              <a:rPr lang="id-ID"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Joko</a:t>
            </a:r>
            <a:r>
              <a:rPr lang="id-ID" sz="2400" b="1" dirty="0" smtClean="0">
                <a:latin typeface="Consolas" pitchFamily="49" charset="0"/>
                <a:cs typeface="Consolas" pitchFamily="49" charset="0"/>
              </a:rPr>
              <a:t> </a:t>
            </a:r>
            <a:r>
              <a:rPr lang="en-US" sz="2400" b="1" dirty="0" smtClean="0">
                <a:latin typeface="Consolas" pitchFamily="49" charset="0"/>
                <a:cs typeface="Consolas" pitchFamily="49" charset="0"/>
              </a:rPr>
              <a:t>&lt;/</a:t>
            </a:r>
            <a:r>
              <a:rPr lang="en-US" sz="2400" b="1" dirty="0">
                <a:latin typeface="Consolas" pitchFamily="49" charset="0"/>
                <a:cs typeface="Consolas" pitchFamily="49" charset="0"/>
              </a:rPr>
              <a:t>h2&gt;</a:t>
            </a:r>
          </a:p>
          <a:p>
            <a:r>
              <a:rPr lang="en-US" sz="2400" b="1" dirty="0">
                <a:latin typeface="Consolas" pitchFamily="49" charset="0"/>
                <a:cs typeface="Consolas" pitchFamily="49" charset="0"/>
              </a:rPr>
              <a:t>&lt;h2 id=</a:t>
            </a:r>
            <a:r>
              <a:rPr lang="en-US" sz="2400" b="1" dirty="0">
                <a:solidFill>
                  <a:srgbClr val="009696"/>
                </a:solidFill>
                <a:latin typeface="Consolas" pitchFamily="49" charset="0"/>
                <a:cs typeface="Consolas" pitchFamily="49" charset="0"/>
              </a:rPr>
              <a:t>"</a:t>
            </a:r>
            <a:r>
              <a:rPr lang="en-US" sz="2400" b="1" dirty="0" err="1">
                <a:solidFill>
                  <a:srgbClr val="009696"/>
                </a:solidFill>
                <a:latin typeface="Consolas" pitchFamily="49" charset="0"/>
                <a:cs typeface="Consolas" pitchFamily="49" charset="0"/>
              </a:rPr>
              <a:t>aku</a:t>
            </a:r>
            <a:r>
              <a:rPr lang="en-US" sz="2400" b="1" dirty="0" smtClean="0">
                <a:solidFill>
                  <a:srgbClr val="009696"/>
                </a:solidFill>
                <a:latin typeface="Consolas" pitchFamily="49" charset="0"/>
                <a:cs typeface="Consolas" pitchFamily="49" charset="0"/>
              </a:rPr>
              <a:t>"</a:t>
            </a:r>
            <a:r>
              <a:rPr lang="en-US" sz="2400" b="1" dirty="0" smtClean="0">
                <a:latin typeface="Consolas" pitchFamily="49" charset="0"/>
                <a:cs typeface="Consolas" pitchFamily="49" charset="0"/>
              </a:rPr>
              <a:t>&gt;</a:t>
            </a:r>
            <a:r>
              <a:rPr lang="id-ID" sz="2400" b="1" dirty="0" smtClean="0">
                <a:latin typeface="Consolas" pitchFamily="49" charset="0"/>
                <a:cs typeface="Consolas" pitchFamily="49" charset="0"/>
              </a:rPr>
              <a:t> </a:t>
            </a:r>
            <a:r>
              <a:rPr lang="en-US" sz="2400" b="1" dirty="0" err="1" smtClean="0">
                <a:solidFill>
                  <a:srgbClr val="009696"/>
                </a:solidFill>
                <a:latin typeface="Consolas" pitchFamily="49" charset="0"/>
                <a:cs typeface="Consolas" pitchFamily="49" charset="0"/>
              </a:rPr>
              <a:t>Lintang</a:t>
            </a:r>
            <a:r>
              <a:rPr lang="id-ID" sz="2400" b="1" dirty="0" smtClean="0">
                <a:solidFill>
                  <a:srgbClr val="009696"/>
                </a:solidFill>
                <a:latin typeface="Consolas" pitchFamily="49" charset="0"/>
                <a:cs typeface="Consolas" pitchFamily="49" charset="0"/>
              </a:rPr>
              <a:t> </a:t>
            </a:r>
            <a:r>
              <a:rPr lang="en-US" sz="2400" b="1" dirty="0" smtClean="0">
                <a:latin typeface="Consolas" pitchFamily="49" charset="0"/>
                <a:cs typeface="Consolas" pitchFamily="49" charset="0"/>
              </a:rPr>
              <a:t>&lt;/</a:t>
            </a:r>
            <a:r>
              <a:rPr lang="en-US" sz="2400" b="1" dirty="0">
                <a:latin typeface="Consolas" pitchFamily="49" charset="0"/>
                <a:cs typeface="Consolas" pitchFamily="49" charset="0"/>
              </a:rPr>
              <a:t>h2&gt;</a:t>
            </a:r>
          </a:p>
        </p:txBody>
      </p:sp>
    </p:spTree>
    <p:extLst>
      <p:ext uri="{BB962C8B-B14F-4D97-AF65-F5344CB8AC3E}">
        <p14:creationId xmlns:p14="http://schemas.microsoft.com/office/powerpoint/2010/main" val="11541559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358059" y="-1"/>
            <a:ext cx="5202620" cy="13101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smtClean="0">
                <a:solidFill>
                  <a:srgbClr val="009696"/>
                </a:solidFill>
              </a:rPr>
              <a:t>Images</a:t>
            </a:r>
            <a:endParaRPr lang="en-US" b="1" dirty="0"/>
          </a:p>
        </p:txBody>
      </p:sp>
      <p:sp>
        <p:nvSpPr>
          <p:cNvPr id="4" name="Title 1"/>
          <p:cNvSpPr txBox="1">
            <a:spLocks/>
          </p:cNvSpPr>
          <p:nvPr/>
        </p:nvSpPr>
        <p:spPr>
          <a:xfrm>
            <a:off x="819807" y="106354"/>
            <a:ext cx="8324194" cy="59593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3200" b="1" dirty="0">
                <a:latin typeface="Consolas" pitchFamily="49" charset="0"/>
                <a:cs typeface="Consolas" pitchFamily="49" charset="0"/>
              </a:rPr>
              <a:t>&lt;</a:t>
            </a:r>
            <a:r>
              <a:rPr lang="en-US" sz="3200" b="1" dirty="0" err="1">
                <a:latin typeface="Consolas" pitchFamily="49" charset="0"/>
                <a:cs typeface="Consolas" pitchFamily="49" charset="0"/>
              </a:rPr>
              <a:t>img</a:t>
            </a:r>
            <a:r>
              <a:rPr lang="en-US" sz="3200" b="1" dirty="0">
                <a:latin typeface="Consolas" pitchFamily="49" charset="0"/>
                <a:cs typeface="Consolas" pitchFamily="49" charset="0"/>
              </a:rPr>
              <a:t> </a:t>
            </a:r>
            <a:r>
              <a:rPr lang="en-US" sz="3200" b="1" dirty="0" err="1">
                <a:latin typeface="Consolas" pitchFamily="49" charset="0"/>
                <a:cs typeface="Consolas" pitchFamily="49" charset="0"/>
              </a:rPr>
              <a:t>src</a:t>
            </a:r>
            <a:r>
              <a:rPr lang="en-US" sz="3200" b="1" dirty="0" smtClean="0">
                <a:latin typeface="Consolas" pitchFamily="49" charset="0"/>
                <a:cs typeface="Consolas" pitchFamily="49" charset="0"/>
              </a:rPr>
              <a:t>=</a:t>
            </a:r>
            <a:r>
              <a:rPr lang="en-US" sz="3200" b="1" i="1" dirty="0" smtClean="0">
                <a:solidFill>
                  <a:srgbClr val="FF0000"/>
                </a:solidFill>
                <a:latin typeface="Consolas" pitchFamily="49" charset="0"/>
                <a:cs typeface="Consolas" pitchFamily="49" charset="0"/>
              </a:rPr>
              <a:t>"</a:t>
            </a:r>
            <a:r>
              <a:rPr lang="en-US" sz="3200" b="1" i="1" dirty="0" err="1" smtClean="0">
                <a:solidFill>
                  <a:srgbClr val="FF0000"/>
                </a:solidFill>
                <a:latin typeface="Consolas" pitchFamily="49" charset="0"/>
                <a:cs typeface="Consolas" pitchFamily="49" charset="0"/>
              </a:rPr>
              <a:t>img</a:t>
            </a:r>
            <a:r>
              <a:rPr lang="en-US" sz="3200" b="1" i="1" smtClean="0">
                <a:solidFill>
                  <a:srgbClr val="FF0000"/>
                </a:solidFill>
                <a:latin typeface="Consolas" pitchFamily="49" charset="0"/>
                <a:cs typeface="Consolas" pitchFamily="49" charset="0"/>
              </a:rPr>
              <a:t>/cat.png</a:t>
            </a:r>
            <a:r>
              <a:rPr lang="en-US" sz="3200" b="1" i="1" dirty="0">
                <a:solidFill>
                  <a:srgbClr val="FF0000"/>
                </a:solidFill>
                <a:latin typeface="Consolas" pitchFamily="49" charset="0"/>
                <a:cs typeface="Consolas" pitchFamily="49" charset="0"/>
              </a:rPr>
              <a:t>"</a:t>
            </a:r>
            <a:r>
              <a:rPr lang="en-US" sz="3200" b="1" dirty="0">
                <a:latin typeface="Consolas" pitchFamily="49" charset="0"/>
                <a:cs typeface="Consolas" pitchFamily="49" charset="0"/>
              </a:rPr>
              <a:t> </a:t>
            </a:r>
            <a:endParaRPr lang="id-ID" sz="3200" b="1" dirty="0" smtClean="0">
              <a:latin typeface="Consolas" pitchFamily="49" charset="0"/>
              <a:cs typeface="Consolas" pitchFamily="49" charset="0"/>
            </a:endParaRPr>
          </a:p>
          <a:p>
            <a:r>
              <a:rPr lang="en-US" sz="3200" b="1" dirty="0" smtClean="0">
                <a:latin typeface="Consolas" pitchFamily="49" charset="0"/>
                <a:cs typeface="Consolas" pitchFamily="49" charset="0"/>
              </a:rPr>
              <a:t>alt=</a:t>
            </a:r>
            <a:r>
              <a:rPr lang="en-US" sz="3200" b="1" i="1" dirty="0" smtClean="0">
                <a:solidFill>
                  <a:srgbClr val="009696"/>
                </a:solidFill>
                <a:latin typeface="Consolas" pitchFamily="49" charset="0"/>
                <a:cs typeface="Consolas" pitchFamily="49" charset="0"/>
              </a:rPr>
              <a:t>"</a:t>
            </a:r>
            <a:r>
              <a:rPr lang="id-ID" sz="3200" b="1" i="1" dirty="0" smtClean="0">
                <a:solidFill>
                  <a:srgbClr val="009696"/>
                </a:solidFill>
                <a:latin typeface="Consolas" pitchFamily="49" charset="0"/>
                <a:cs typeface="Consolas" pitchFamily="49" charset="0"/>
              </a:rPr>
              <a:t>Ini kucing</a:t>
            </a:r>
            <a:r>
              <a:rPr lang="en-US" sz="3200" b="1" i="1" dirty="0" smtClean="0">
                <a:solidFill>
                  <a:srgbClr val="009696"/>
                </a:solidFill>
                <a:latin typeface="Consolas" pitchFamily="49" charset="0"/>
                <a:cs typeface="Consolas" pitchFamily="49" charset="0"/>
              </a:rPr>
              <a:t>"</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endParaRPr lang="id-ID" sz="3200" b="1" dirty="0" smtClean="0">
              <a:latin typeface="Consolas" pitchFamily="49" charset="0"/>
              <a:cs typeface="Consolas" pitchFamily="49" charset="0"/>
            </a:endParaRPr>
          </a:p>
          <a:p>
            <a:r>
              <a:rPr lang="en-US" sz="3200" b="1" dirty="0" smtClean="0">
                <a:latin typeface="Consolas" pitchFamily="49" charset="0"/>
                <a:cs typeface="Consolas" pitchFamily="49" charset="0"/>
              </a:rPr>
              <a:t>&lt;</a:t>
            </a:r>
            <a:r>
              <a:rPr lang="en-US" sz="3200" b="1" dirty="0" err="1">
                <a:latin typeface="Consolas" pitchFamily="49" charset="0"/>
                <a:cs typeface="Consolas" pitchFamily="49" charset="0"/>
              </a:rPr>
              <a:t>img</a:t>
            </a:r>
            <a:r>
              <a:rPr lang="en-US" sz="3200" b="1" dirty="0">
                <a:latin typeface="Consolas" pitchFamily="49" charset="0"/>
                <a:cs typeface="Consolas" pitchFamily="49" charset="0"/>
              </a:rPr>
              <a:t> </a:t>
            </a:r>
            <a:r>
              <a:rPr lang="en-US" sz="3200" b="1" dirty="0" err="1">
                <a:latin typeface="Consolas" pitchFamily="49" charset="0"/>
                <a:cs typeface="Consolas" pitchFamily="49" charset="0"/>
              </a:rPr>
              <a:t>src</a:t>
            </a:r>
            <a:r>
              <a:rPr lang="en-US" sz="3200" b="1" dirty="0" smtClean="0">
                <a:latin typeface="Consolas" pitchFamily="49" charset="0"/>
                <a:cs typeface="Consolas" pitchFamily="49" charset="0"/>
              </a:rPr>
              <a:t>=</a:t>
            </a:r>
            <a:r>
              <a:rPr lang="en-US" sz="3200" b="1" i="1" dirty="0" smtClean="0">
                <a:solidFill>
                  <a:srgbClr val="FF0000"/>
                </a:solidFill>
                <a:latin typeface="Consolas" pitchFamily="49" charset="0"/>
                <a:cs typeface="Consolas" pitchFamily="49" charset="0"/>
              </a:rPr>
              <a:t>"</a:t>
            </a:r>
            <a:r>
              <a:rPr lang="id-ID" sz="3200" b="1" i="1" dirty="0" smtClean="0">
                <a:solidFill>
                  <a:srgbClr val="FF0000"/>
                </a:solidFill>
                <a:latin typeface="Consolas" pitchFamily="49" charset="0"/>
                <a:cs typeface="Consolas" pitchFamily="49" charset="0"/>
              </a:rPr>
              <a:t>tiger</a:t>
            </a:r>
            <a:r>
              <a:rPr lang="en-US" sz="3200" b="1" i="1" dirty="0" smtClean="0">
                <a:solidFill>
                  <a:srgbClr val="FF0000"/>
                </a:solidFill>
                <a:latin typeface="Consolas" pitchFamily="49" charset="0"/>
                <a:cs typeface="Consolas" pitchFamily="49" charset="0"/>
              </a:rPr>
              <a:t>.</a:t>
            </a:r>
            <a:r>
              <a:rPr lang="en-US" sz="3200" b="1" i="1" dirty="0" err="1" smtClean="0">
                <a:solidFill>
                  <a:srgbClr val="FF0000"/>
                </a:solidFill>
                <a:latin typeface="Consolas" pitchFamily="49" charset="0"/>
                <a:cs typeface="Consolas" pitchFamily="49" charset="0"/>
              </a:rPr>
              <a:t>svg</a:t>
            </a:r>
            <a:r>
              <a:rPr lang="en-US" sz="3200" b="1" i="1" dirty="0" smtClean="0">
                <a:solidFill>
                  <a:srgbClr val="FF0000"/>
                </a:solidFill>
                <a:latin typeface="Consolas" pitchFamily="49" charset="0"/>
                <a:cs typeface="Consolas" pitchFamily="49" charset="0"/>
              </a:rPr>
              <a:t>"</a:t>
            </a:r>
            <a:r>
              <a:rPr lang="en-US" sz="3200" b="1" dirty="0" smtClean="0">
                <a:latin typeface="Consolas" pitchFamily="49" charset="0"/>
                <a:cs typeface="Consolas" pitchFamily="49" charset="0"/>
              </a:rPr>
              <a:t> </a:t>
            </a:r>
            <a:endParaRPr lang="id-ID" sz="3200" b="1" dirty="0" smtClean="0">
              <a:latin typeface="Consolas" pitchFamily="49" charset="0"/>
              <a:cs typeface="Consolas" pitchFamily="49" charset="0"/>
            </a:endParaRPr>
          </a:p>
          <a:p>
            <a:r>
              <a:rPr lang="en-US" sz="3200" b="1" dirty="0" smtClean="0">
                <a:latin typeface="Consolas" pitchFamily="49" charset="0"/>
                <a:cs typeface="Consolas" pitchFamily="49" charset="0"/>
              </a:rPr>
              <a:t>alt=</a:t>
            </a:r>
            <a:r>
              <a:rPr lang="en-US" sz="3200" b="1" i="1" dirty="0">
                <a:solidFill>
                  <a:srgbClr val="009696"/>
                </a:solidFill>
                <a:latin typeface="Consolas" pitchFamily="49" charset="0"/>
                <a:cs typeface="Consolas" pitchFamily="49" charset="0"/>
              </a:rPr>
              <a:t>"</a:t>
            </a:r>
            <a:r>
              <a:rPr lang="id-ID" sz="3200" b="1" i="1" dirty="0" smtClean="0">
                <a:solidFill>
                  <a:srgbClr val="009696"/>
                </a:solidFill>
                <a:latin typeface="Consolas" pitchFamily="49" charset="0"/>
                <a:cs typeface="Consolas" pitchFamily="49" charset="0"/>
              </a:rPr>
              <a:t>Ini macan</a:t>
            </a:r>
            <a:r>
              <a:rPr lang="en-US" sz="3200" b="1" i="1" dirty="0">
                <a:solidFill>
                  <a:srgbClr val="009696"/>
                </a:solidFill>
                <a:latin typeface="Consolas" pitchFamily="49" charset="0"/>
                <a:cs typeface="Consolas" pitchFamily="49" charset="0"/>
              </a:rPr>
              <a:t>"</a:t>
            </a:r>
            <a:endParaRPr lang="id-ID" sz="3200" b="1" dirty="0">
              <a:latin typeface="Consolas" pitchFamily="49" charset="0"/>
              <a:cs typeface="Consolas" pitchFamily="49" charset="0"/>
            </a:endParaRPr>
          </a:p>
          <a:p>
            <a:r>
              <a:rPr lang="en-US" sz="3200" b="1" dirty="0" smtClean="0">
                <a:latin typeface="Consolas" pitchFamily="49" charset="0"/>
                <a:cs typeface="Consolas" pitchFamily="49" charset="0"/>
              </a:rPr>
              <a:t>width=</a:t>
            </a:r>
            <a:r>
              <a:rPr lang="en-US" sz="3200" b="1" i="1" dirty="0" smtClean="0">
                <a:solidFill>
                  <a:srgbClr val="009696"/>
                </a:solidFill>
                <a:latin typeface="Consolas" pitchFamily="49" charset="0"/>
                <a:cs typeface="Consolas" pitchFamily="49" charset="0"/>
              </a:rPr>
              <a:t>"</a:t>
            </a:r>
            <a:r>
              <a:rPr lang="id-ID" sz="3200" b="1" i="1" dirty="0" smtClean="0">
                <a:solidFill>
                  <a:srgbClr val="009696"/>
                </a:solidFill>
                <a:latin typeface="Consolas" pitchFamily="49" charset="0"/>
                <a:cs typeface="Consolas" pitchFamily="49" charset="0"/>
              </a:rPr>
              <a:t>20</a:t>
            </a:r>
            <a:r>
              <a:rPr lang="en-US" sz="3200" b="1" i="1" dirty="0" smtClean="0">
                <a:solidFill>
                  <a:srgbClr val="009696"/>
                </a:solidFill>
                <a:latin typeface="Consolas" pitchFamily="49" charset="0"/>
                <a:cs typeface="Consolas" pitchFamily="49" charset="0"/>
              </a:rPr>
              <a:t>0</a:t>
            </a:r>
            <a:r>
              <a:rPr lang="en-US" sz="3200" b="1" i="1" dirty="0">
                <a:solidFill>
                  <a:srgbClr val="009696"/>
                </a:solidFill>
                <a:latin typeface="Consolas" pitchFamily="49" charset="0"/>
                <a:cs typeface="Consolas" pitchFamily="49" charset="0"/>
              </a:rPr>
              <a:t>"</a:t>
            </a:r>
            <a:r>
              <a:rPr lang="en-US" sz="3200" b="1" dirty="0">
                <a:latin typeface="Consolas" pitchFamily="49" charset="0"/>
                <a:cs typeface="Consolas" pitchFamily="49" charset="0"/>
              </a:rPr>
              <a:t> height</a:t>
            </a:r>
            <a:r>
              <a:rPr lang="en-US" sz="3200" b="1" dirty="0" smtClean="0">
                <a:latin typeface="Consolas" pitchFamily="49" charset="0"/>
                <a:cs typeface="Consolas" pitchFamily="49" charset="0"/>
              </a:rPr>
              <a:t>=</a:t>
            </a:r>
            <a:r>
              <a:rPr lang="en-US" sz="3200" b="1" i="1" dirty="0" smtClean="0">
                <a:solidFill>
                  <a:srgbClr val="009696"/>
                </a:solidFill>
                <a:latin typeface="Consolas" pitchFamily="49" charset="0"/>
                <a:cs typeface="Consolas" pitchFamily="49" charset="0"/>
              </a:rPr>
              <a:t>"</a:t>
            </a:r>
            <a:r>
              <a:rPr lang="id-ID" sz="3200" b="1" i="1" dirty="0" smtClean="0">
                <a:solidFill>
                  <a:srgbClr val="009696"/>
                </a:solidFill>
                <a:latin typeface="Consolas" pitchFamily="49" charset="0"/>
                <a:cs typeface="Consolas" pitchFamily="49" charset="0"/>
              </a:rPr>
              <a:t>200</a:t>
            </a:r>
            <a:r>
              <a:rPr lang="en-US" sz="3200" b="1" i="1" dirty="0" smtClean="0">
                <a:solidFill>
                  <a:srgbClr val="009696"/>
                </a:solidFill>
                <a:latin typeface="Consolas" pitchFamily="49" charset="0"/>
                <a:cs typeface="Consolas" pitchFamily="49" charset="0"/>
              </a:rPr>
              <a:t>"</a:t>
            </a:r>
            <a:r>
              <a:rPr lang="en-US" sz="3200" b="1" dirty="0" smtClean="0">
                <a:latin typeface="Consolas" pitchFamily="49" charset="0"/>
                <a:cs typeface="Consolas" pitchFamily="49" charset="0"/>
              </a:rPr>
              <a:t>/&gt;</a:t>
            </a:r>
          </a:p>
          <a:p>
            <a:endParaRPr lang="en-US" sz="3200" b="1" dirty="0">
              <a:latin typeface="Consolas" pitchFamily="49" charset="0"/>
              <a:cs typeface="Consolas" pitchFamily="49" charset="0"/>
            </a:endParaRPr>
          </a:p>
          <a:p>
            <a:r>
              <a:rPr lang="en-US" sz="3200" b="1" dirty="0">
                <a:latin typeface="Consolas" pitchFamily="49" charset="0"/>
                <a:cs typeface="Consolas" pitchFamily="49" charset="0"/>
              </a:rPr>
              <a:t>&lt;</a:t>
            </a:r>
            <a:r>
              <a:rPr lang="en-US" sz="3200" b="1" dirty="0" err="1">
                <a:latin typeface="Consolas" pitchFamily="49" charset="0"/>
                <a:cs typeface="Consolas" pitchFamily="49" charset="0"/>
              </a:rPr>
              <a:t>img</a:t>
            </a:r>
            <a:r>
              <a:rPr lang="en-US" sz="3200" b="1" dirty="0">
                <a:latin typeface="Consolas" pitchFamily="49" charset="0"/>
                <a:cs typeface="Consolas" pitchFamily="49" charset="0"/>
              </a:rPr>
              <a:t> </a:t>
            </a:r>
            <a:r>
              <a:rPr lang="en-US" sz="3200" b="1" dirty="0" err="1">
                <a:latin typeface="Consolas" pitchFamily="49" charset="0"/>
                <a:cs typeface="Consolas" pitchFamily="49" charset="0"/>
              </a:rPr>
              <a:t>src</a:t>
            </a:r>
            <a:r>
              <a:rPr lang="en-US" sz="3200" b="1" dirty="0" smtClean="0">
                <a:latin typeface="Consolas" pitchFamily="49" charset="0"/>
                <a:cs typeface="Consolas" pitchFamily="49" charset="0"/>
              </a:rPr>
              <a:t>=</a:t>
            </a:r>
            <a:r>
              <a:rPr lang="en-US" sz="3200" b="1" i="1" dirty="0" smtClean="0">
                <a:solidFill>
                  <a:srgbClr val="FF0000"/>
                </a:solidFill>
                <a:latin typeface="Consolas" pitchFamily="49" charset="0"/>
                <a:cs typeface="Consolas" pitchFamily="49" charset="0"/>
              </a:rPr>
              <a:t>"url_from_web.jpeg"</a:t>
            </a:r>
            <a:endParaRPr lang="id-ID" sz="3200" b="1" dirty="0">
              <a:solidFill>
                <a:srgbClr val="FF0000"/>
              </a:solidFill>
              <a:latin typeface="Consolas" pitchFamily="49" charset="0"/>
              <a:cs typeface="Consolas" pitchFamily="49" charset="0"/>
            </a:endParaRPr>
          </a:p>
          <a:p>
            <a:r>
              <a:rPr lang="en-US" sz="3200" b="1" dirty="0">
                <a:latin typeface="Consolas" pitchFamily="49" charset="0"/>
                <a:cs typeface="Consolas" pitchFamily="49" charset="0"/>
              </a:rPr>
              <a:t>alt=</a:t>
            </a:r>
            <a:r>
              <a:rPr lang="en-US" sz="3200" b="1" i="1" dirty="0">
                <a:solidFill>
                  <a:srgbClr val="009696"/>
                </a:solidFill>
                <a:latin typeface="Consolas" pitchFamily="49" charset="0"/>
                <a:cs typeface="Consolas" pitchFamily="49" charset="0"/>
              </a:rPr>
              <a:t>"</a:t>
            </a:r>
            <a:r>
              <a:rPr lang="id-ID" sz="3200" b="1" i="1" dirty="0">
                <a:solidFill>
                  <a:srgbClr val="009696"/>
                </a:solidFill>
                <a:latin typeface="Consolas" pitchFamily="49" charset="0"/>
                <a:cs typeface="Consolas" pitchFamily="49" charset="0"/>
              </a:rPr>
              <a:t>Ini </a:t>
            </a:r>
            <a:r>
              <a:rPr lang="en-US" sz="3200" b="1" i="1" dirty="0" err="1" smtClean="0">
                <a:solidFill>
                  <a:srgbClr val="009696"/>
                </a:solidFill>
                <a:latin typeface="Consolas" pitchFamily="49" charset="0"/>
                <a:cs typeface="Consolas" pitchFamily="49" charset="0"/>
              </a:rPr>
              <a:t>gambar</a:t>
            </a:r>
            <a:r>
              <a:rPr lang="en-US" sz="3200" b="1" i="1" dirty="0" smtClean="0">
                <a:solidFill>
                  <a:srgbClr val="009696"/>
                </a:solidFill>
                <a:latin typeface="Consolas" pitchFamily="49" charset="0"/>
                <a:cs typeface="Consolas" pitchFamily="49" charset="0"/>
              </a:rPr>
              <a:t> </a:t>
            </a:r>
            <a:r>
              <a:rPr lang="en-US" sz="3200" b="1" i="1" dirty="0" err="1" smtClean="0">
                <a:solidFill>
                  <a:srgbClr val="009696"/>
                </a:solidFill>
                <a:latin typeface="Consolas" pitchFamily="49" charset="0"/>
                <a:cs typeface="Consolas" pitchFamily="49" charset="0"/>
              </a:rPr>
              <a:t>dari</a:t>
            </a:r>
            <a:r>
              <a:rPr lang="en-US" sz="3200" b="1" i="1" dirty="0" smtClean="0">
                <a:solidFill>
                  <a:srgbClr val="009696"/>
                </a:solidFill>
                <a:latin typeface="Consolas" pitchFamily="49" charset="0"/>
                <a:cs typeface="Consolas" pitchFamily="49" charset="0"/>
              </a:rPr>
              <a:t> web"</a:t>
            </a:r>
            <a:endParaRPr lang="id-ID" sz="3200" b="1" dirty="0">
              <a:latin typeface="Consolas" pitchFamily="49" charset="0"/>
              <a:cs typeface="Consolas" pitchFamily="49" charset="0"/>
            </a:endParaRPr>
          </a:p>
          <a:p>
            <a:r>
              <a:rPr lang="en-US" sz="3200" b="1" dirty="0">
                <a:latin typeface="Consolas" pitchFamily="49" charset="0"/>
                <a:cs typeface="Consolas" pitchFamily="49" charset="0"/>
              </a:rPr>
              <a:t>width=</a:t>
            </a:r>
            <a:r>
              <a:rPr lang="en-US" sz="3200" b="1" i="1" dirty="0">
                <a:solidFill>
                  <a:srgbClr val="009696"/>
                </a:solidFill>
                <a:latin typeface="Consolas" pitchFamily="49" charset="0"/>
                <a:cs typeface="Consolas" pitchFamily="49" charset="0"/>
              </a:rPr>
              <a:t>"</a:t>
            </a:r>
            <a:r>
              <a:rPr lang="id-ID" sz="3200" b="1" i="1" dirty="0">
                <a:solidFill>
                  <a:srgbClr val="009696"/>
                </a:solidFill>
                <a:latin typeface="Consolas" pitchFamily="49" charset="0"/>
                <a:cs typeface="Consolas" pitchFamily="49" charset="0"/>
              </a:rPr>
              <a:t>20</a:t>
            </a:r>
            <a:r>
              <a:rPr lang="en-US" sz="3200" b="1" i="1" dirty="0">
                <a:solidFill>
                  <a:srgbClr val="009696"/>
                </a:solidFill>
                <a:latin typeface="Consolas" pitchFamily="49" charset="0"/>
                <a:cs typeface="Consolas" pitchFamily="49" charset="0"/>
              </a:rPr>
              <a:t>0"</a:t>
            </a:r>
            <a:r>
              <a:rPr lang="en-US" sz="3200" b="1" dirty="0">
                <a:latin typeface="Consolas" pitchFamily="49" charset="0"/>
                <a:cs typeface="Consolas" pitchFamily="49" charset="0"/>
              </a:rPr>
              <a:t> height=</a:t>
            </a:r>
            <a:r>
              <a:rPr lang="en-US" sz="3200" b="1" i="1" dirty="0">
                <a:solidFill>
                  <a:srgbClr val="009696"/>
                </a:solidFill>
                <a:latin typeface="Consolas" pitchFamily="49" charset="0"/>
                <a:cs typeface="Consolas" pitchFamily="49" charset="0"/>
              </a:rPr>
              <a:t>"</a:t>
            </a:r>
            <a:r>
              <a:rPr lang="id-ID" sz="3200" b="1" i="1" dirty="0">
                <a:solidFill>
                  <a:srgbClr val="009696"/>
                </a:solidFill>
                <a:latin typeface="Consolas" pitchFamily="49" charset="0"/>
                <a:cs typeface="Consolas" pitchFamily="49" charset="0"/>
              </a:rPr>
              <a:t>200</a:t>
            </a:r>
            <a:r>
              <a:rPr lang="en-US" sz="3200" b="1" i="1" dirty="0" smtClean="0">
                <a:solidFill>
                  <a:srgbClr val="009696"/>
                </a:solidFill>
                <a:latin typeface="Consolas" pitchFamily="49" charset="0"/>
                <a:cs typeface="Consolas" pitchFamily="49" charset="0"/>
              </a:rPr>
              <a:t>"</a:t>
            </a:r>
            <a:r>
              <a:rPr lang="en-US" sz="3200" b="1" dirty="0" smtClean="0">
                <a:latin typeface="Consolas" pitchFamily="49" charset="0"/>
                <a:cs typeface="Consolas" pitchFamily="49" charset="0"/>
              </a:rPr>
              <a:t>/&gt;</a:t>
            </a:r>
            <a:endParaRPr lang="id-ID" sz="3200" b="1" dirty="0">
              <a:latin typeface="Consolas" pitchFamily="49" charset="0"/>
              <a:cs typeface="Consolas" pitchFamily="49" charset="0"/>
            </a:endParaRPr>
          </a:p>
        </p:txBody>
      </p:sp>
    </p:spTree>
    <p:extLst>
      <p:ext uri="{BB962C8B-B14F-4D97-AF65-F5344CB8AC3E}">
        <p14:creationId xmlns:p14="http://schemas.microsoft.com/office/powerpoint/2010/main" val="1688557469"/>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610315" y="-173427"/>
            <a:ext cx="5060727" cy="19549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400" b="1" dirty="0">
                <a:solidFill>
                  <a:srgbClr val="009696"/>
                </a:solidFill>
              </a:rPr>
              <a:t>Figures </a:t>
            </a:r>
            <a:r>
              <a:rPr lang="id-ID" sz="4400" b="1" dirty="0" smtClean="0">
                <a:solidFill>
                  <a:srgbClr val="009696"/>
                </a:solidFill>
              </a:rPr>
              <a:t>&amp;</a:t>
            </a:r>
          </a:p>
          <a:p>
            <a:pPr algn="r"/>
            <a:r>
              <a:rPr lang="id-ID" sz="4400" b="1" dirty="0" smtClean="0">
                <a:solidFill>
                  <a:srgbClr val="009696"/>
                </a:solidFill>
              </a:rPr>
              <a:t>Captions</a:t>
            </a:r>
            <a:endParaRPr lang="en-US" sz="4000" b="1" dirty="0"/>
          </a:p>
        </p:txBody>
      </p:sp>
      <p:sp>
        <p:nvSpPr>
          <p:cNvPr id="4" name="Title 1"/>
          <p:cNvSpPr txBox="1">
            <a:spLocks/>
          </p:cNvSpPr>
          <p:nvPr/>
        </p:nvSpPr>
        <p:spPr>
          <a:xfrm>
            <a:off x="1078173" y="457186"/>
            <a:ext cx="8113126" cy="5659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id-ID" sz="4000" b="1" dirty="0">
              <a:latin typeface="Consolas" pitchFamily="49" charset="0"/>
              <a:cs typeface="Consolas" pitchFamily="49" charset="0"/>
            </a:endParaRPr>
          </a:p>
          <a:p>
            <a:r>
              <a:rPr lang="en-US" sz="4000" b="1" dirty="0">
                <a:latin typeface="Consolas" pitchFamily="49" charset="0"/>
                <a:cs typeface="Consolas" pitchFamily="49" charset="0"/>
              </a:rPr>
              <a:t>&lt;figure</a:t>
            </a:r>
            <a:r>
              <a:rPr lang="en-US" sz="4000" b="1" dirty="0" smtClean="0">
                <a:latin typeface="Consolas" pitchFamily="49" charset="0"/>
                <a:cs typeface="Consolas" pitchFamily="49" charset="0"/>
              </a:rPr>
              <a:t>&gt;</a:t>
            </a:r>
            <a:endParaRPr lang="id-ID" sz="4000" b="1" dirty="0" smtClean="0">
              <a:latin typeface="Consolas" pitchFamily="49" charset="0"/>
              <a:cs typeface="Consolas" pitchFamily="49" charset="0"/>
            </a:endParaRPr>
          </a:p>
          <a:p>
            <a:r>
              <a:rPr lang="id-ID" sz="4000" b="1" dirty="0">
                <a:latin typeface="Consolas" pitchFamily="49" charset="0"/>
                <a:cs typeface="Consolas" pitchFamily="49" charset="0"/>
              </a:rPr>
              <a:t>	</a:t>
            </a:r>
            <a:r>
              <a:rPr lang="en-US" sz="4000" b="1" dirty="0" smtClean="0">
                <a:latin typeface="Consolas" pitchFamily="49" charset="0"/>
                <a:cs typeface="Consolas" pitchFamily="49" charset="0"/>
              </a:rPr>
              <a:t>&lt;</a:t>
            </a:r>
            <a:r>
              <a:rPr lang="en-US" sz="4000" b="1" dirty="0" err="1">
                <a:latin typeface="Consolas" pitchFamily="49" charset="0"/>
                <a:cs typeface="Consolas" pitchFamily="49" charset="0"/>
              </a:rPr>
              <a:t>img</a:t>
            </a:r>
            <a:r>
              <a:rPr lang="en-US" sz="4000" b="1" dirty="0">
                <a:latin typeface="Consolas" pitchFamily="49" charset="0"/>
                <a:cs typeface="Consolas" pitchFamily="49" charset="0"/>
              </a:rPr>
              <a:t> </a:t>
            </a:r>
            <a:r>
              <a:rPr lang="en-US" sz="4000" b="1" dirty="0" err="1">
                <a:latin typeface="Consolas" pitchFamily="49" charset="0"/>
                <a:cs typeface="Consolas" pitchFamily="49" charset="0"/>
              </a:rPr>
              <a:t>src</a:t>
            </a:r>
            <a:r>
              <a:rPr lang="en-US" sz="4000" b="1" dirty="0" smtClean="0">
                <a:latin typeface="Consolas" pitchFamily="49" charset="0"/>
                <a:cs typeface="Consolas" pitchFamily="49" charset="0"/>
              </a:rPr>
              <a:t>=</a:t>
            </a:r>
            <a:r>
              <a:rPr lang="en-US" sz="4000" b="1" i="1" dirty="0" smtClean="0">
                <a:solidFill>
                  <a:srgbClr val="009696"/>
                </a:solidFill>
                <a:latin typeface="Consolas" pitchFamily="49" charset="0"/>
                <a:cs typeface="Consolas" pitchFamily="49" charset="0"/>
              </a:rPr>
              <a:t>"</a:t>
            </a:r>
            <a:r>
              <a:rPr lang="id-ID" sz="4000" b="1" i="1" dirty="0" smtClean="0">
                <a:solidFill>
                  <a:srgbClr val="009696"/>
                </a:solidFill>
                <a:latin typeface="Consolas" pitchFamily="49" charset="0"/>
                <a:cs typeface="Consolas" pitchFamily="49" charset="0"/>
              </a:rPr>
              <a:t>lion</a:t>
            </a:r>
            <a:r>
              <a:rPr lang="en-US" sz="4000" b="1" i="1" dirty="0" smtClean="0">
                <a:solidFill>
                  <a:srgbClr val="009696"/>
                </a:solidFill>
                <a:latin typeface="Consolas" pitchFamily="49" charset="0"/>
                <a:cs typeface="Consolas" pitchFamily="49" charset="0"/>
              </a:rPr>
              <a:t>.</a:t>
            </a:r>
            <a:r>
              <a:rPr lang="en-US" sz="4000" b="1" i="1" dirty="0" err="1" smtClean="0">
                <a:solidFill>
                  <a:srgbClr val="009696"/>
                </a:solidFill>
                <a:latin typeface="Consolas" pitchFamily="49" charset="0"/>
                <a:cs typeface="Consolas" pitchFamily="49" charset="0"/>
              </a:rPr>
              <a:t>png</a:t>
            </a:r>
            <a:r>
              <a:rPr lang="en-US" sz="4000" b="1" i="1" dirty="0">
                <a:solidFill>
                  <a:srgbClr val="009696"/>
                </a:solidFill>
                <a:latin typeface="Consolas" pitchFamily="49" charset="0"/>
                <a:cs typeface="Consolas" pitchFamily="49" charset="0"/>
              </a:rPr>
              <a:t>"</a:t>
            </a:r>
            <a:r>
              <a:rPr lang="en-US" sz="4000" b="1" dirty="0">
                <a:latin typeface="Consolas" pitchFamily="49" charset="0"/>
                <a:cs typeface="Consolas" pitchFamily="49" charset="0"/>
              </a:rPr>
              <a:t>&gt;</a:t>
            </a:r>
          </a:p>
          <a:p>
            <a:r>
              <a:rPr lang="en-US" sz="4000" b="1" dirty="0">
                <a:latin typeface="Consolas" pitchFamily="49" charset="0"/>
                <a:cs typeface="Consolas" pitchFamily="49" charset="0"/>
              </a:rPr>
              <a:t>	</a:t>
            </a:r>
            <a:r>
              <a:rPr lang="id-ID" sz="4000" b="1" dirty="0">
                <a:latin typeface="Consolas" pitchFamily="49" charset="0"/>
                <a:cs typeface="Consolas" pitchFamily="49" charset="0"/>
              </a:rPr>
              <a:t>	</a:t>
            </a:r>
            <a:r>
              <a:rPr lang="en-US" sz="4000" b="1" dirty="0" smtClean="0">
                <a:latin typeface="Consolas" pitchFamily="49" charset="0"/>
                <a:cs typeface="Consolas" pitchFamily="49" charset="0"/>
              </a:rPr>
              <a:t>&lt;</a:t>
            </a:r>
            <a:r>
              <a:rPr lang="en-US" sz="4000" b="1" dirty="0" err="1" smtClean="0">
                <a:latin typeface="Consolas" pitchFamily="49" charset="0"/>
                <a:cs typeface="Consolas" pitchFamily="49" charset="0"/>
              </a:rPr>
              <a:t>figcaption</a:t>
            </a:r>
            <a:r>
              <a:rPr lang="en-US" sz="4000" b="1" dirty="0" smtClean="0">
                <a:latin typeface="Consolas" pitchFamily="49" charset="0"/>
                <a:cs typeface="Consolas" pitchFamily="49" charset="0"/>
              </a:rPr>
              <a:t>&gt;</a:t>
            </a:r>
            <a:endParaRPr lang="id-ID" sz="4000" b="1" dirty="0" smtClean="0">
              <a:latin typeface="Consolas" pitchFamily="49" charset="0"/>
              <a:cs typeface="Consolas" pitchFamily="49" charset="0"/>
            </a:endParaRPr>
          </a:p>
          <a:p>
            <a:r>
              <a:rPr lang="id-ID" sz="4000" b="1" i="1" dirty="0">
                <a:solidFill>
                  <a:srgbClr val="009696"/>
                </a:solidFill>
                <a:latin typeface="Consolas" pitchFamily="49" charset="0"/>
                <a:cs typeface="Consolas" pitchFamily="49" charset="0"/>
              </a:rPr>
              <a:t>	</a:t>
            </a:r>
            <a:r>
              <a:rPr lang="id-ID" sz="4000" b="1" i="1" dirty="0" smtClean="0">
                <a:solidFill>
                  <a:srgbClr val="009696"/>
                </a:solidFill>
                <a:latin typeface="Consolas" pitchFamily="49" charset="0"/>
                <a:cs typeface="Consolas" pitchFamily="49" charset="0"/>
              </a:rPr>
              <a:t>		Ini singa</a:t>
            </a:r>
          </a:p>
          <a:p>
            <a:r>
              <a:rPr lang="id-ID" sz="4000" b="1" dirty="0">
                <a:latin typeface="Consolas" pitchFamily="49" charset="0"/>
                <a:cs typeface="Consolas" pitchFamily="49" charset="0"/>
              </a:rPr>
              <a:t>	</a:t>
            </a:r>
            <a:r>
              <a:rPr lang="id-ID" sz="4000" b="1" dirty="0" smtClean="0">
                <a:latin typeface="Consolas" pitchFamily="49" charset="0"/>
                <a:cs typeface="Consolas" pitchFamily="49" charset="0"/>
              </a:rPr>
              <a:t>	</a:t>
            </a:r>
            <a:r>
              <a:rPr lang="en-US" sz="4000" b="1" dirty="0" smtClean="0">
                <a:latin typeface="Consolas" pitchFamily="49" charset="0"/>
                <a:cs typeface="Consolas" pitchFamily="49" charset="0"/>
              </a:rPr>
              <a:t>&lt;/</a:t>
            </a:r>
            <a:r>
              <a:rPr lang="en-US" sz="4000" b="1" dirty="0" err="1">
                <a:latin typeface="Consolas" pitchFamily="49" charset="0"/>
                <a:cs typeface="Consolas" pitchFamily="49" charset="0"/>
              </a:rPr>
              <a:t>figcaption</a:t>
            </a:r>
            <a:r>
              <a:rPr lang="en-US" sz="4000" b="1" dirty="0">
                <a:latin typeface="Consolas" pitchFamily="49" charset="0"/>
                <a:cs typeface="Consolas" pitchFamily="49" charset="0"/>
              </a:rPr>
              <a:t>&gt;</a:t>
            </a:r>
          </a:p>
          <a:p>
            <a:r>
              <a:rPr lang="en-US" sz="4000" b="1" dirty="0" smtClean="0">
                <a:latin typeface="Consolas" pitchFamily="49" charset="0"/>
                <a:cs typeface="Consolas" pitchFamily="49" charset="0"/>
              </a:rPr>
              <a:t>&lt;/</a:t>
            </a:r>
            <a:r>
              <a:rPr lang="en-US" sz="4000" b="1" dirty="0">
                <a:latin typeface="Consolas" pitchFamily="49" charset="0"/>
                <a:cs typeface="Consolas" pitchFamily="49" charset="0"/>
              </a:rPr>
              <a:t>figure&gt;</a:t>
            </a:r>
          </a:p>
        </p:txBody>
      </p:sp>
    </p:spTree>
    <p:extLst>
      <p:ext uri="{BB962C8B-B14F-4D97-AF65-F5344CB8AC3E}">
        <p14:creationId xmlns:p14="http://schemas.microsoft.com/office/powerpoint/2010/main" val="243345745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1533" y="-31532"/>
            <a:ext cx="8481846" cy="11193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b="1" dirty="0" smtClean="0">
                <a:solidFill>
                  <a:srgbClr val="009696"/>
                </a:solidFill>
              </a:rPr>
              <a:t>SVG </a:t>
            </a:r>
            <a:r>
              <a:rPr lang="id-ID" sz="2800" b="1" dirty="0" smtClean="0">
                <a:solidFill>
                  <a:srgbClr val="009696"/>
                </a:solidFill>
              </a:rPr>
              <a:t> </a:t>
            </a:r>
            <a:r>
              <a:rPr lang="en-US" sz="2800" b="1" i="1" dirty="0" smtClean="0">
                <a:solidFill>
                  <a:srgbClr val="009696"/>
                </a:solidFill>
                <a:latin typeface="Gotham" pitchFamily="50" charset="0"/>
                <a:cs typeface="Consolas" pitchFamily="49" charset="0"/>
              </a:rPr>
              <a:t>Scalable </a:t>
            </a:r>
            <a:r>
              <a:rPr lang="en-US" sz="2800" b="1" i="1" dirty="0">
                <a:solidFill>
                  <a:srgbClr val="009696"/>
                </a:solidFill>
                <a:latin typeface="Gotham" pitchFamily="50" charset="0"/>
                <a:cs typeface="Consolas" pitchFamily="49" charset="0"/>
              </a:rPr>
              <a:t>Vector Graphics</a:t>
            </a:r>
            <a:endParaRPr lang="en-US" sz="2800" b="1" i="1" dirty="0">
              <a:solidFill>
                <a:srgbClr val="009696"/>
              </a:solidFill>
            </a:endParaRPr>
          </a:p>
        </p:txBody>
      </p:sp>
      <p:sp>
        <p:nvSpPr>
          <p:cNvPr id="4" name="Title 1"/>
          <p:cNvSpPr txBox="1">
            <a:spLocks/>
          </p:cNvSpPr>
          <p:nvPr/>
        </p:nvSpPr>
        <p:spPr>
          <a:xfrm>
            <a:off x="504498" y="1166646"/>
            <a:ext cx="8686801" cy="55809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2800" b="1" dirty="0">
                <a:latin typeface="Consolas" pitchFamily="49" charset="0"/>
                <a:cs typeface="Consolas" pitchFamily="49" charset="0"/>
              </a:rPr>
              <a:t>&lt;svg width=</a:t>
            </a:r>
            <a:r>
              <a:rPr lang="id-ID" sz="2800" b="1" dirty="0">
                <a:solidFill>
                  <a:srgbClr val="009696"/>
                </a:solidFill>
                <a:latin typeface="Consolas" pitchFamily="49" charset="0"/>
                <a:cs typeface="Consolas" pitchFamily="49" charset="0"/>
              </a:rPr>
              <a:t>"200"</a:t>
            </a:r>
            <a:r>
              <a:rPr lang="id-ID" sz="2800" b="1" dirty="0">
                <a:latin typeface="Consolas" pitchFamily="49" charset="0"/>
                <a:cs typeface="Consolas" pitchFamily="49" charset="0"/>
              </a:rPr>
              <a:t> height=</a:t>
            </a:r>
            <a:r>
              <a:rPr lang="id-ID" sz="2800" b="1" dirty="0">
                <a:solidFill>
                  <a:srgbClr val="009696"/>
                </a:solidFill>
                <a:latin typeface="Consolas" pitchFamily="49" charset="0"/>
                <a:cs typeface="Consolas" pitchFamily="49" charset="0"/>
              </a:rPr>
              <a:t>"200"</a:t>
            </a:r>
            <a:r>
              <a:rPr lang="id-ID" sz="2800" b="1" dirty="0">
                <a:latin typeface="Consolas" pitchFamily="49" charset="0"/>
                <a:cs typeface="Consolas" pitchFamily="49" charset="0"/>
              </a:rPr>
              <a:t>&gt;</a:t>
            </a:r>
          </a:p>
          <a:p>
            <a:r>
              <a:rPr lang="id-ID" sz="2800" b="1" dirty="0" smtClean="0">
                <a:latin typeface="Consolas" pitchFamily="49" charset="0"/>
                <a:cs typeface="Consolas" pitchFamily="49" charset="0"/>
              </a:rPr>
              <a:t>	&lt;</a:t>
            </a:r>
            <a:r>
              <a:rPr lang="id-ID" sz="2800" b="1" dirty="0">
                <a:latin typeface="Consolas" pitchFamily="49" charset="0"/>
                <a:cs typeface="Consolas" pitchFamily="49" charset="0"/>
              </a:rPr>
              <a:t>circle cx=</a:t>
            </a:r>
            <a:r>
              <a:rPr lang="id-ID" sz="2800" b="1" dirty="0">
                <a:solidFill>
                  <a:srgbClr val="009696"/>
                </a:solidFill>
                <a:latin typeface="Consolas" pitchFamily="49" charset="0"/>
                <a:cs typeface="Consolas" pitchFamily="49" charset="0"/>
              </a:rPr>
              <a:t>"100"</a:t>
            </a:r>
            <a:r>
              <a:rPr lang="id-ID" sz="2800" b="1" dirty="0">
                <a:latin typeface="Consolas" pitchFamily="49" charset="0"/>
                <a:cs typeface="Consolas" pitchFamily="49" charset="0"/>
              </a:rPr>
              <a:t> cy=</a:t>
            </a:r>
            <a:r>
              <a:rPr lang="id-ID" sz="2800" b="1" dirty="0">
                <a:solidFill>
                  <a:srgbClr val="009696"/>
                </a:solidFill>
                <a:latin typeface="Consolas" pitchFamily="49" charset="0"/>
                <a:cs typeface="Consolas" pitchFamily="49" charset="0"/>
              </a:rPr>
              <a:t>"100"</a:t>
            </a:r>
            <a:r>
              <a:rPr lang="id-ID" sz="2800" b="1" dirty="0">
                <a:latin typeface="Consolas" pitchFamily="49" charset="0"/>
                <a:cs typeface="Consolas" pitchFamily="49" charset="0"/>
              </a:rPr>
              <a:t> </a:t>
            </a:r>
            <a:r>
              <a:rPr lang="id-ID" sz="2800" b="1" dirty="0" smtClean="0">
                <a:latin typeface="Consolas" pitchFamily="49" charset="0"/>
                <a:cs typeface="Consolas" pitchFamily="49" charset="0"/>
              </a:rPr>
              <a:t>r=</a:t>
            </a:r>
            <a:r>
              <a:rPr lang="id-ID" sz="2800" b="1" dirty="0">
                <a:solidFill>
                  <a:srgbClr val="009696"/>
                </a:solidFill>
                <a:latin typeface="Consolas" pitchFamily="49" charset="0"/>
                <a:cs typeface="Consolas" pitchFamily="49" charset="0"/>
              </a:rPr>
              <a:t>"</a:t>
            </a:r>
            <a:r>
              <a:rPr lang="id-ID" sz="2800" b="1" dirty="0" smtClean="0">
                <a:solidFill>
                  <a:srgbClr val="009696"/>
                </a:solidFill>
                <a:latin typeface="Consolas" pitchFamily="49" charset="0"/>
                <a:cs typeface="Consolas" pitchFamily="49" charset="0"/>
              </a:rPr>
              <a:t>80</a:t>
            </a:r>
            <a:r>
              <a:rPr lang="id-ID" sz="2800" b="1" dirty="0">
                <a:solidFill>
                  <a:srgbClr val="009696"/>
                </a:solidFill>
                <a:latin typeface="Consolas" pitchFamily="49" charset="0"/>
                <a:cs typeface="Consolas" pitchFamily="49" charset="0"/>
              </a:rPr>
              <a:t>"</a:t>
            </a:r>
            <a:endParaRPr lang="id-ID" sz="2800" b="1" dirty="0" smtClean="0">
              <a:solidFill>
                <a:srgbClr val="009696"/>
              </a:solidFill>
              <a:latin typeface="Consolas" pitchFamily="49" charset="0"/>
              <a:cs typeface="Consolas" pitchFamily="49" charset="0"/>
            </a:endParaRPr>
          </a:p>
          <a:p>
            <a:r>
              <a:rPr lang="id-ID" sz="2800" b="1" dirty="0">
                <a:latin typeface="Consolas" pitchFamily="49" charset="0"/>
                <a:cs typeface="Consolas" pitchFamily="49" charset="0"/>
              </a:rPr>
              <a:t>	</a:t>
            </a:r>
            <a:r>
              <a:rPr lang="id-ID" sz="2800" b="1" dirty="0" smtClean="0">
                <a:latin typeface="Consolas" pitchFamily="49" charset="0"/>
                <a:cs typeface="Consolas" pitchFamily="49" charset="0"/>
              </a:rPr>
              <a:t>stroke</a:t>
            </a:r>
            <a:r>
              <a:rPr lang="id-ID" sz="2800" b="1" dirty="0">
                <a:latin typeface="Consolas" pitchFamily="49" charset="0"/>
                <a:cs typeface="Consolas" pitchFamily="49" charset="0"/>
              </a:rPr>
              <a:t>=</a:t>
            </a:r>
            <a:r>
              <a:rPr lang="id-ID" sz="2800" b="1" dirty="0">
                <a:solidFill>
                  <a:srgbClr val="009696"/>
                </a:solidFill>
                <a:latin typeface="Consolas" pitchFamily="49" charset="0"/>
                <a:cs typeface="Consolas" pitchFamily="49" charset="0"/>
              </a:rPr>
              <a:t>"red"</a:t>
            </a:r>
            <a:r>
              <a:rPr lang="id-ID" sz="2800" b="1" dirty="0">
                <a:latin typeface="Consolas" pitchFamily="49" charset="0"/>
                <a:cs typeface="Consolas" pitchFamily="49" charset="0"/>
              </a:rPr>
              <a:t> stroke-width=</a:t>
            </a:r>
            <a:r>
              <a:rPr lang="id-ID" sz="2800" b="1" dirty="0">
                <a:solidFill>
                  <a:srgbClr val="009696"/>
                </a:solidFill>
                <a:latin typeface="Consolas" pitchFamily="49" charset="0"/>
                <a:cs typeface="Consolas" pitchFamily="49" charset="0"/>
              </a:rPr>
              <a:t>"</a:t>
            </a:r>
            <a:r>
              <a:rPr lang="id-ID" sz="2800" b="1" dirty="0" smtClean="0">
                <a:solidFill>
                  <a:srgbClr val="009696"/>
                </a:solidFill>
                <a:latin typeface="Consolas" pitchFamily="49" charset="0"/>
                <a:cs typeface="Consolas" pitchFamily="49" charset="0"/>
              </a:rPr>
              <a:t>5</a:t>
            </a:r>
            <a:r>
              <a:rPr lang="id-ID" sz="2800" b="1" dirty="0">
                <a:solidFill>
                  <a:srgbClr val="009696"/>
                </a:solidFill>
                <a:latin typeface="Consolas" pitchFamily="49" charset="0"/>
                <a:cs typeface="Consolas" pitchFamily="49" charset="0"/>
              </a:rPr>
              <a:t>"</a:t>
            </a:r>
            <a:endParaRPr lang="id-ID" sz="2800" b="1" dirty="0" smtClean="0">
              <a:solidFill>
                <a:srgbClr val="009696"/>
              </a:solidFill>
              <a:latin typeface="Consolas" pitchFamily="49" charset="0"/>
              <a:cs typeface="Consolas" pitchFamily="49" charset="0"/>
            </a:endParaRPr>
          </a:p>
          <a:p>
            <a:r>
              <a:rPr lang="id-ID" sz="2800" b="1" dirty="0">
                <a:latin typeface="Consolas" pitchFamily="49" charset="0"/>
                <a:cs typeface="Consolas" pitchFamily="49" charset="0"/>
              </a:rPr>
              <a:t>	</a:t>
            </a:r>
            <a:r>
              <a:rPr lang="id-ID" sz="2800" b="1" dirty="0" smtClean="0">
                <a:latin typeface="Consolas" pitchFamily="49" charset="0"/>
                <a:cs typeface="Consolas" pitchFamily="49" charset="0"/>
              </a:rPr>
              <a:t>fill</a:t>
            </a:r>
            <a:r>
              <a:rPr lang="id-ID" sz="2800" b="1" dirty="0">
                <a:latin typeface="Consolas" pitchFamily="49" charset="0"/>
                <a:cs typeface="Consolas" pitchFamily="49" charset="0"/>
              </a:rPr>
              <a:t>=</a:t>
            </a:r>
            <a:r>
              <a:rPr lang="id-ID" sz="2800" b="1" dirty="0">
                <a:solidFill>
                  <a:srgbClr val="009696"/>
                </a:solidFill>
                <a:latin typeface="Consolas" pitchFamily="49" charset="0"/>
                <a:cs typeface="Consolas" pitchFamily="49" charset="0"/>
              </a:rPr>
              <a:t>"blue"</a:t>
            </a:r>
            <a:r>
              <a:rPr lang="id-ID" sz="2800" b="1" dirty="0">
                <a:latin typeface="Consolas" pitchFamily="49" charset="0"/>
                <a:cs typeface="Consolas" pitchFamily="49" charset="0"/>
              </a:rPr>
              <a:t> </a:t>
            </a:r>
            <a:r>
              <a:rPr lang="id-ID" sz="2800" b="1" dirty="0" smtClean="0">
                <a:latin typeface="Consolas" pitchFamily="49" charset="0"/>
                <a:cs typeface="Consolas" pitchFamily="49" charset="0"/>
              </a:rPr>
              <a:t>/&gt;</a:t>
            </a:r>
          </a:p>
          <a:p>
            <a:r>
              <a:rPr lang="id-ID" sz="2800" b="1" dirty="0" smtClean="0">
                <a:latin typeface="Consolas" pitchFamily="49" charset="0"/>
                <a:cs typeface="Consolas" pitchFamily="49" charset="0"/>
              </a:rPr>
              <a:t>&lt;/</a:t>
            </a:r>
            <a:r>
              <a:rPr lang="id-ID" sz="2800" b="1" dirty="0">
                <a:latin typeface="Consolas" pitchFamily="49" charset="0"/>
                <a:cs typeface="Consolas" pitchFamily="49" charset="0"/>
              </a:rPr>
              <a:t>svg</a:t>
            </a:r>
            <a:r>
              <a:rPr lang="id-ID" sz="2800" b="1" dirty="0" smtClean="0">
                <a:latin typeface="Consolas" pitchFamily="49" charset="0"/>
                <a:cs typeface="Consolas" pitchFamily="49" charset="0"/>
              </a:rPr>
              <a:t>&gt;</a:t>
            </a:r>
            <a:endParaRPr lang="id-ID" sz="2800" b="1" dirty="0">
              <a:latin typeface="Consolas" pitchFamily="49" charset="0"/>
              <a:cs typeface="Consolas" pitchFamily="49" charset="0"/>
            </a:endParaRPr>
          </a:p>
          <a:p>
            <a:endParaRPr lang="id-ID" sz="2800" b="1" dirty="0" smtClean="0">
              <a:latin typeface="Consolas" pitchFamily="49" charset="0"/>
              <a:cs typeface="Consolas" pitchFamily="49" charset="0"/>
            </a:endParaRPr>
          </a:p>
          <a:p>
            <a:r>
              <a:rPr lang="id-ID" sz="2800" b="1" dirty="0" smtClean="0">
                <a:latin typeface="Consolas" pitchFamily="49" charset="0"/>
                <a:cs typeface="Consolas" pitchFamily="49" charset="0"/>
              </a:rPr>
              <a:t>&lt;</a:t>
            </a:r>
            <a:r>
              <a:rPr lang="id-ID" sz="2800" b="1" dirty="0">
                <a:latin typeface="Consolas" pitchFamily="49" charset="0"/>
                <a:cs typeface="Consolas" pitchFamily="49" charset="0"/>
              </a:rPr>
              <a:t>svg width=</a:t>
            </a:r>
            <a:r>
              <a:rPr lang="id-ID" sz="2800" b="1" dirty="0">
                <a:solidFill>
                  <a:srgbClr val="009696"/>
                </a:solidFill>
                <a:latin typeface="Consolas" pitchFamily="49" charset="0"/>
                <a:cs typeface="Consolas" pitchFamily="49" charset="0"/>
              </a:rPr>
              <a:t>"400"</a:t>
            </a:r>
            <a:r>
              <a:rPr lang="id-ID" sz="2800" b="1" dirty="0">
                <a:latin typeface="Consolas" pitchFamily="49" charset="0"/>
                <a:cs typeface="Consolas" pitchFamily="49" charset="0"/>
              </a:rPr>
              <a:t> height=</a:t>
            </a:r>
            <a:r>
              <a:rPr lang="id-ID" sz="2800" b="1" dirty="0">
                <a:solidFill>
                  <a:srgbClr val="009696"/>
                </a:solidFill>
                <a:latin typeface="Consolas" pitchFamily="49" charset="0"/>
                <a:cs typeface="Consolas" pitchFamily="49" charset="0"/>
              </a:rPr>
              <a:t>"200"</a:t>
            </a:r>
            <a:r>
              <a:rPr lang="id-ID" sz="2800" b="1" dirty="0">
                <a:latin typeface="Consolas" pitchFamily="49" charset="0"/>
                <a:cs typeface="Consolas" pitchFamily="49" charset="0"/>
              </a:rPr>
              <a:t>&gt;</a:t>
            </a:r>
          </a:p>
          <a:p>
            <a:r>
              <a:rPr lang="id-ID" sz="2800" b="1" dirty="0" smtClean="0">
                <a:latin typeface="Consolas" pitchFamily="49" charset="0"/>
                <a:cs typeface="Consolas" pitchFamily="49" charset="0"/>
              </a:rPr>
              <a:t>	&lt;</a:t>
            </a:r>
            <a:r>
              <a:rPr lang="id-ID" sz="2800" b="1" dirty="0">
                <a:latin typeface="Consolas" pitchFamily="49" charset="0"/>
                <a:cs typeface="Consolas" pitchFamily="49" charset="0"/>
              </a:rPr>
              <a:t>rect x=</a:t>
            </a:r>
            <a:r>
              <a:rPr lang="id-ID" sz="2800" b="1" dirty="0">
                <a:solidFill>
                  <a:srgbClr val="009696"/>
                </a:solidFill>
                <a:latin typeface="Consolas" pitchFamily="49" charset="0"/>
                <a:cs typeface="Consolas" pitchFamily="49" charset="0"/>
              </a:rPr>
              <a:t>"25"</a:t>
            </a:r>
            <a:r>
              <a:rPr lang="id-ID" sz="2800" b="1" dirty="0">
                <a:latin typeface="Consolas" pitchFamily="49" charset="0"/>
                <a:cs typeface="Consolas" pitchFamily="49" charset="0"/>
              </a:rPr>
              <a:t> y=</a:t>
            </a:r>
            <a:r>
              <a:rPr lang="id-ID" sz="2800" b="1" dirty="0">
                <a:solidFill>
                  <a:srgbClr val="009696"/>
                </a:solidFill>
                <a:latin typeface="Consolas" pitchFamily="49" charset="0"/>
                <a:cs typeface="Consolas" pitchFamily="49" charset="0"/>
              </a:rPr>
              <a:t>"25"</a:t>
            </a:r>
            <a:r>
              <a:rPr lang="id-ID" sz="2800" b="1" dirty="0">
                <a:latin typeface="Consolas" pitchFamily="49" charset="0"/>
                <a:cs typeface="Consolas" pitchFamily="49" charset="0"/>
              </a:rPr>
              <a:t> </a:t>
            </a:r>
            <a:r>
              <a:rPr lang="id-ID" sz="2800" b="1" dirty="0" smtClean="0">
                <a:latin typeface="Consolas" pitchFamily="49" charset="0"/>
                <a:cs typeface="Consolas" pitchFamily="49" charset="0"/>
              </a:rPr>
              <a:t>width=</a:t>
            </a:r>
            <a:r>
              <a:rPr lang="id-ID" sz="2800" b="1" dirty="0">
                <a:solidFill>
                  <a:srgbClr val="009696"/>
                </a:solidFill>
                <a:latin typeface="Consolas" pitchFamily="49" charset="0"/>
                <a:cs typeface="Consolas" pitchFamily="49" charset="0"/>
              </a:rPr>
              <a:t>"</a:t>
            </a:r>
            <a:r>
              <a:rPr lang="id-ID" sz="2800" b="1" dirty="0" smtClean="0">
                <a:solidFill>
                  <a:srgbClr val="009696"/>
                </a:solidFill>
                <a:latin typeface="Consolas" pitchFamily="49" charset="0"/>
                <a:cs typeface="Consolas" pitchFamily="49" charset="0"/>
              </a:rPr>
              <a:t>300</a:t>
            </a:r>
            <a:r>
              <a:rPr lang="id-ID" sz="2800" b="1" dirty="0">
                <a:solidFill>
                  <a:srgbClr val="009696"/>
                </a:solidFill>
                <a:latin typeface="Consolas" pitchFamily="49" charset="0"/>
                <a:cs typeface="Consolas" pitchFamily="49" charset="0"/>
              </a:rPr>
              <a:t>"</a:t>
            </a:r>
            <a:endParaRPr lang="id-ID" sz="2800" b="1" dirty="0" smtClean="0">
              <a:solidFill>
                <a:srgbClr val="009696"/>
              </a:solidFill>
              <a:latin typeface="Consolas" pitchFamily="49" charset="0"/>
              <a:cs typeface="Consolas" pitchFamily="49" charset="0"/>
            </a:endParaRPr>
          </a:p>
          <a:p>
            <a:r>
              <a:rPr lang="id-ID" sz="2800" b="1" dirty="0">
                <a:latin typeface="Consolas" pitchFamily="49" charset="0"/>
                <a:cs typeface="Consolas" pitchFamily="49" charset="0"/>
              </a:rPr>
              <a:t>	</a:t>
            </a:r>
            <a:r>
              <a:rPr lang="id-ID" sz="2800" b="1" dirty="0" smtClean="0">
                <a:latin typeface="Consolas" pitchFamily="49" charset="0"/>
                <a:cs typeface="Consolas" pitchFamily="49" charset="0"/>
              </a:rPr>
              <a:t>height</a:t>
            </a:r>
            <a:r>
              <a:rPr lang="id-ID" sz="2800" b="1" dirty="0">
                <a:latin typeface="Consolas" pitchFamily="49" charset="0"/>
                <a:cs typeface="Consolas" pitchFamily="49" charset="0"/>
              </a:rPr>
              <a:t>=</a:t>
            </a:r>
            <a:r>
              <a:rPr lang="id-ID" sz="2800" b="1" dirty="0">
                <a:solidFill>
                  <a:srgbClr val="009696"/>
                </a:solidFill>
                <a:latin typeface="Consolas" pitchFamily="49" charset="0"/>
                <a:cs typeface="Consolas" pitchFamily="49" charset="0"/>
              </a:rPr>
              <a:t>"100"</a:t>
            </a:r>
            <a:r>
              <a:rPr lang="id-ID" sz="2800" b="1" dirty="0">
                <a:latin typeface="Consolas" pitchFamily="49" charset="0"/>
                <a:cs typeface="Consolas" pitchFamily="49" charset="0"/>
              </a:rPr>
              <a:t> </a:t>
            </a:r>
            <a:endParaRPr lang="id-ID" sz="2800" b="1" dirty="0" smtClean="0">
              <a:latin typeface="Consolas" pitchFamily="49" charset="0"/>
              <a:cs typeface="Consolas" pitchFamily="49" charset="0"/>
            </a:endParaRPr>
          </a:p>
          <a:p>
            <a:r>
              <a:rPr lang="id-ID" sz="2800" b="1" dirty="0">
                <a:latin typeface="Consolas" pitchFamily="49" charset="0"/>
                <a:cs typeface="Consolas" pitchFamily="49" charset="0"/>
              </a:rPr>
              <a:t>	</a:t>
            </a:r>
            <a:r>
              <a:rPr lang="id-ID" sz="2800" b="1" dirty="0" smtClean="0">
                <a:latin typeface="Consolas" pitchFamily="49" charset="0"/>
                <a:cs typeface="Consolas" pitchFamily="49" charset="0"/>
              </a:rPr>
              <a:t>style</a:t>
            </a:r>
            <a:r>
              <a:rPr lang="id-ID" sz="2800" b="1" dirty="0">
                <a:latin typeface="Consolas" pitchFamily="49" charset="0"/>
                <a:cs typeface="Consolas" pitchFamily="49" charset="0"/>
              </a:rPr>
              <a:t>="fill</a:t>
            </a:r>
            <a:r>
              <a:rPr lang="id-ID" sz="2800" b="1" dirty="0" smtClean="0">
                <a:latin typeface="Consolas" pitchFamily="49" charset="0"/>
                <a:cs typeface="Consolas" pitchFamily="49" charset="0"/>
              </a:rPr>
              <a:t>: </a:t>
            </a:r>
            <a:r>
              <a:rPr lang="id-ID" sz="2800" b="1" dirty="0" smtClean="0">
                <a:solidFill>
                  <a:srgbClr val="009696"/>
                </a:solidFill>
                <a:latin typeface="Consolas" pitchFamily="49" charset="0"/>
                <a:cs typeface="Consolas" pitchFamily="49" charset="0"/>
              </a:rPr>
              <a:t>rgb(100</a:t>
            </a:r>
            <a:r>
              <a:rPr lang="id-ID" sz="2800" b="1" dirty="0">
                <a:solidFill>
                  <a:srgbClr val="009696"/>
                </a:solidFill>
                <a:latin typeface="Consolas" pitchFamily="49" charset="0"/>
                <a:cs typeface="Consolas" pitchFamily="49" charset="0"/>
              </a:rPr>
              <a:t>, 0, 100</a:t>
            </a:r>
            <a:r>
              <a:rPr lang="id-ID" sz="2800" b="1" dirty="0" smtClean="0">
                <a:solidFill>
                  <a:srgbClr val="009696"/>
                </a:solidFill>
                <a:latin typeface="Consolas" pitchFamily="49" charset="0"/>
                <a:cs typeface="Consolas" pitchFamily="49" charset="0"/>
              </a:rPr>
              <a:t>)</a:t>
            </a:r>
            <a:r>
              <a:rPr lang="id-ID" sz="2800" b="1" dirty="0" smtClean="0">
                <a:latin typeface="Consolas" pitchFamily="49" charset="0"/>
                <a:cs typeface="Consolas" pitchFamily="49" charset="0"/>
              </a:rPr>
              <a:t>;</a:t>
            </a:r>
          </a:p>
          <a:p>
            <a:r>
              <a:rPr lang="id-ID" sz="2800" b="1" dirty="0">
                <a:latin typeface="Consolas" pitchFamily="49" charset="0"/>
                <a:cs typeface="Consolas" pitchFamily="49" charset="0"/>
              </a:rPr>
              <a:t>	</a:t>
            </a:r>
            <a:r>
              <a:rPr lang="id-ID" sz="2800" b="1" dirty="0" smtClean="0">
                <a:latin typeface="Consolas" pitchFamily="49" charset="0"/>
                <a:cs typeface="Consolas" pitchFamily="49" charset="0"/>
              </a:rPr>
              <a:t>stroke-width</a:t>
            </a:r>
            <a:r>
              <a:rPr lang="id-ID" sz="2800" b="1" dirty="0">
                <a:latin typeface="Consolas" pitchFamily="49" charset="0"/>
                <a:cs typeface="Consolas" pitchFamily="49" charset="0"/>
              </a:rPr>
              <a:t>: </a:t>
            </a:r>
            <a:r>
              <a:rPr lang="id-ID" sz="2800" b="1" dirty="0">
                <a:solidFill>
                  <a:srgbClr val="009696"/>
                </a:solidFill>
                <a:latin typeface="Consolas" pitchFamily="49" charset="0"/>
                <a:cs typeface="Consolas" pitchFamily="49" charset="0"/>
              </a:rPr>
              <a:t>5</a:t>
            </a:r>
            <a:r>
              <a:rPr lang="id-ID" sz="2800" b="1" dirty="0">
                <a:latin typeface="Consolas" pitchFamily="49" charset="0"/>
                <a:cs typeface="Consolas" pitchFamily="49" charset="0"/>
              </a:rPr>
              <a:t>; </a:t>
            </a:r>
            <a:endParaRPr lang="id-ID" sz="2800" b="1" dirty="0" smtClean="0">
              <a:latin typeface="Consolas" pitchFamily="49" charset="0"/>
              <a:cs typeface="Consolas" pitchFamily="49" charset="0"/>
            </a:endParaRPr>
          </a:p>
          <a:p>
            <a:r>
              <a:rPr lang="id-ID" sz="2800" b="1" dirty="0">
                <a:latin typeface="Consolas" pitchFamily="49" charset="0"/>
                <a:cs typeface="Consolas" pitchFamily="49" charset="0"/>
              </a:rPr>
              <a:t>	</a:t>
            </a:r>
            <a:r>
              <a:rPr lang="id-ID" sz="2800" b="1" dirty="0" smtClean="0">
                <a:latin typeface="Consolas" pitchFamily="49" charset="0"/>
                <a:cs typeface="Consolas" pitchFamily="49" charset="0"/>
              </a:rPr>
              <a:t>stroke</a:t>
            </a:r>
            <a:r>
              <a:rPr lang="id-ID" sz="2800" b="1" dirty="0">
                <a:latin typeface="Consolas" pitchFamily="49" charset="0"/>
                <a:cs typeface="Consolas" pitchFamily="49" charset="0"/>
              </a:rPr>
              <a:t>: </a:t>
            </a:r>
            <a:r>
              <a:rPr lang="id-ID" sz="2800" b="1" dirty="0">
                <a:solidFill>
                  <a:srgbClr val="009696"/>
                </a:solidFill>
                <a:latin typeface="Consolas" pitchFamily="49" charset="0"/>
                <a:cs typeface="Consolas" pitchFamily="49" charset="0"/>
              </a:rPr>
              <a:t>black</a:t>
            </a:r>
            <a:r>
              <a:rPr lang="id-ID" sz="2800" b="1" dirty="0" smtClean="0">
                <a:latin typeface="Consolas" pitchFamily="49" charset="0"/>
                <a:cs typeface="Consolas" pitchFamily="49" charset="0"/>
              </a:rPr>
              <a:t>;"&gt;</a:t>
            </a:r>
          </a:p>
          <a:p>
            <a:r>
              <a:rPr lang="id-ID" sz="2800" b="1" dirty="0" smtClean="0">
                <a:latin typeface="Consolas" pitchFamily="49" charset="0"/>
                <a:cs typeface="Consolas" pitchFamily="49" charset="0"/>
              </a:rPr>
              <a:t>&lt;/</a:t>
            </a:r>
            <a:r>
              <a:rPr lang="id-ID" sz="2800" b="1" dirty="0">
                <a:latin typeface="Consolas" pitchFamily="49" charset="0"/>
                <a:cs typeface="Consolas" pitchFamily="49" charset="0"/>
              </a:rPr>
              <a:t>rect</a:t>
            </a:r>
            <a:r>
              <a:rPr lang="id-ID" sz="2800" b="1" dirty="0" smtClean="0">
                <a:latin typeface="Consolas" pitchFamily="49" charset="0"/>
                <a:cs typeface="Consolas" pitchFamily="49" charset="0"/>
              </a:rPr>
              <a:t>&gt;&lt;/</a:t>
            </a:r>
            <a:r>
              <a:rPr lang="id-ID" sz="2800" b="1" dirty="0">
                <a:latin typeface="Consolas" pitchFamily="49" charset="0"/>
                <a:cs typeface="Consolas" pitchFamily="49" charset="0"/>
              </a:rPr>
              <a:t>svg&gt;</a:t>
            </a:r>
          </a:p>
          <a:p>
            <a:r>
              <a:rPr lang="id-ID" sz="2800" b="1" dirty="0">
                <a:latin typeface="Consolas" pitchFamily="49" charset="0"/>
                <a:cs typeface="Consolas" pitchFamily="49" charset="0"/>
              </a:rPr>
              <a:t>	 </a:t>
            </a:r>
            <a:endParaRPr lang="en-US" sz="2800" b="1" dirty="0">
              <a:latin typeface="Consolas" pitchFamily="49" charset="0"/>
              <a:cs typeface="Consolas" pitchFamily="49" charset="0"/>
            </a:endParaRPr>
          </a:p>
        </p:txBody>
      </p:sp>
    </p:spTree>
    <p:extLst>
      <p:ext uri="{BB962C8B-B14F-4D97-AF65-F5344CB8AC3E}">
        <p14:creationId xmlns:p14="http://schemas.microsoft.com/office/powerpoint/2010/main" val="189795143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77922" y="386198"/>
            <a:ext cx="8513376" cy="6109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3200" b="1" dirty="0">
                <a:latin typeface="Consolas" pitchFamily="49" charset="0"/>
                <a:cs typeface="Consolas" pitchFamily="49" charset="0"/>
              </a:rPr>
              <a:t>&lt;!DOCTYPE html&gt;</a:t>
            </a:r>
          </a:p>
          <a:p>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html&gt;</a:t>
            </a:r>
          </a:p>
          <a:p>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head&gt;</a:t>
            </a: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title&gt;Forms&lt;/title&gt;</a:t>
            </a:r>
          </a:p>
          <a:p>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head&gt;</a:t>
            </a:r>
          </a:p>
          <a:p>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body&gt;</a:t>
            </a:r>
          </a:p>
          <a:p>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form action</a:t>
            </a:r>
            <a:r>
              <a:rPr lang="en-US" sz="3200" b="1" dirty="0" smtClean="0">
                <a:latin typeface="Consolas" pitchFamily="49" charset="0"/>
                <a:cs typeface="Consolas" pitchFamily="49" charset="0"/>
              </a:rPr>
              <a:t>=</a:t>
            </a:r>
            <a:r>
              <a:rPr lang="en-US" sz="3200" b="1" dirty="0">
                <a:latin typeface="Consolas" pitchFamily="49" charset="0"/>
                <a:cs typeface="Consolas" pitchFamily="49" charset="0"/>
              </a:rPr>
              <a:t>""</a:t>
            </a:r>
            <a:r>
              <a:rPr lang="en-US" sz="3200" b="1" dirty="0" smtClean="0">
                <a:latin typeface="Consolas" pitchFamily="49" charset="0"/>
                <a:cs typeface="Consolas" pitchFamily="49" charset="0"/>
              </a:rPr>
              <a:t> </a:t>
            </a:r>
            <a:r>
              <a:rPr lang="en-US" sz="3200" b="1" dirty="0">
                <a:latin typeface="Consolas" pitchFamily="49" charset="0"/>
                <a:cs typeface="Consolas" pitchFamily="49" charset="0"/>
              </a:rPr>
              <a:t>method</a:t>
            </a:r>
            <a:r>
              <a:rPr lang="en-US" sz="3200" b="1" dirty="0" smtClean="0">
                <a:latin typeface="Consolas" pitchFamily="49" charset="0"/>
                <a:cs typeface="Consolas" pitchFamily="49" charset="0"/>
              </a:rPr>
              <a:t>="</a:t>
            </a:r>
            <a:r>
              <a:rPr lang="id-ID" sz="3200" b="1" dirty="0" smtClean="0">
                <a:latin typeface="Consolas" pitchFamily="49" charset="0"/>
                <a:cs typeface="Consolas" pitchFamily="49" charset="0"/>
              </a:rPr>
              <a:t>post</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a:latin typeface="Consolas" pitchFamily="49" charset="0"/>
                <a:cs typeface="Consolas" pitchFamily="49" charset="0"/>
              </a:rPr>
              <a:t>	</a:t>
            </a:r>
            <a:r>
              <a:rPr lang="id-ID" sz="3200" b="1" dirty="0" smtClean="0">
                <a:solidFill>
                  <a:srgbClr val="FF0000"/>
                </a:solidFill>
                <a:latin typeface="Consolas" pitchFamily="49" charset="0"/>
                <a:cs typeface="Consolas" pitchFamily="49" charset="0"/>
              </a:rPr>
              <a:t>---- INSERT FORM ELEMENT ----</a:t>
            </a:r>
            <a:endParaRPr lang="en-US" sz="3200" b="1" dirty="0">
              <a:solidFill>
                <a:srgbClr val="FF0000"/>
              </a:solidFill>
              <a:latin typeface="Consolas" pitchFamily="49" charset="0"/>
              <a:cs typeface="Consolas" pitchFamily="49" charset="0"/>
            </a:endParaRPr>
          </a:p>
          <a:p>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form&gt;</a:t>
            </a:r>
          </a:p>
          <a:p>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body&gt;</a:t>
            </a:r>
          </a:p>
          <a:p>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html&gt;</a:t>
            </a:r>
          </a:p>
        </p:txBody>
      </p:sp>
      <p:sp>
        <p:nvSpPr>
          <p:cNvPr id="5" name="Title 1"/>
          <p:cNvSpPr txBox="1">
            <a:spLocks/>
          </p:cNvSpPr>
          <p:nvPr/>
        </p:nvSpPr>
        <p:spPr>
          <a:xfrm>
            <a:off x="103409" y="126079"/>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smtClean="0">
                <a:solidFill>
                  <a:srgbClr val="009696"/>
                </a:solidFill>
              </a:rPr>
              <a:t>Forms</a:t>
            </a:r>
            <a:endParaRPr lang="en-US" b="1" dirty="0"/>
          </a:p>
        </p:txBody>
      </p:sp>
    </p:spTree>
    <p:extLst>
      <p:ext uri="{BB962C8B-B14F-4D97-AF65-F5344CB8AC3E}">
        <p14:creationId xmlns:p14="http://schemas.microsoft.com/office/powerpoint/2010/main" val="3163515490"/>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414345" y="268002"/>
            <a:ext cx="4303980" cy="914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smtClean="0">
                <a:solidFill>
                  <a:srgbClr val="009696"/>
                </a:solidFill>
              </a:rPr>
              <a:t>Input Forms</a:t>
            </a:r>
            <a:endParaRPr lang="en-US" sz="4000" b="1" dirty="0"/>
          </a:p>
          <a:p>
            <a:pPr algn="r"/>
            <a:endParaRPr lang="en-US" sz="4000" b="1" dirty="0"/>
          </a:p>
        </p:txBody>
      </p:sp>
      <p:sp>
        <p:nvSpPr>
          <p:cNvPr id="6" name="Rectangle 5"/>
          <p:cNvSpPr/>
          <p:nvPr/>
        </p:nvSpPr>
        <p:spPr>
          <a:xfrm>
            <a:off x="5664453" y="5817476"/>
            <a:ext cx="3605671" cy="1182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1"/>
          <p:cNvSpPr txBox="1">
            <a:spLocks/>
          </p:cNvSpPr>
          <p:nvPr/>
        </p:nvSpPr>
        <p:spPr>
          <a:xfrm>
            <a:off x="488730" y="520262"/>
            <a:ext cx="8513376" cy="63377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2800" b="1" dirty="0">
                <a:latin typeface="Consolas" pitchFamily="49" charset="0"/>
                <a:cs typeface="Consolas" pitchFamily="49" charset="0"/>
              </a:rPr>
              <a:t>&lt;p&gt;&lt;input </a:t>
            </a:r>
            <a:r>
              <a:rPr lang="en-US" sz="2800" b="1" dirty="0" smtClean="0">
                <a:latin typeface="Consolas" pitchFamily="49" charset="0"/>
                <a:cs typeface="Consolas" pitchFamily="49" charset="0"/>
              </a:rPr>
              <a:t>type=</a:t>
            </a:r>
            <a:r>
              <a:rPr lang="en-US" sz="2800" b="1" dirty="0">
                <a:solidFill>
                  <a:srgbClr val="009696"/>
                </a:solidFill>
                <a:latin typeface="Consolas" pitchFamily="49" charset="0"/>
                <a:cs typeface="Consolas" pitchFamily="49" charset="0"/>
              </a:rPr>
              <a:t>"</a:t>
            </a:r>
            <a:r>
              <a:rPr lang="en-US" sz="2800" b="1" dirty="0" smtClean="0">
                <a:solidFill>
                  <a:srgbClr val="009696"/>
                </a:solidFill>
                <a:latin typeface="Consolas" pitchFamily="49" charset="0"/>
                <a:cs typeface="Consolas" pitchFamily="49" charset="0"/>
              </a:rPr>
              <a:t>text"</a:t>
            </a:r>
            <a:r>
              <a:rPr lang="en-US" sz="2800" b="1" dirty="0" smtClean="0">
                <a:latin typeface="Consolas" pitchFamily="49" charset="0"/>
                <a:cs typeface="Consolas" pitchFamily="49" charset="0"/>
              </a:rPr>
              <a:t>&gt;</a:t>
            </a:r>
            <a:endParaRPr lang="en-US" sz="2800" b="1" dirty="0">
              <a:latin typeface="Consolas" pitchFamily="49" charset="0"/>
              <a:cs typeface="Consolas" pitchFamily="49" charset="0"/>
            </a:endParaRPr>
          </a:p>
          <a:p>
            <a:endParaRPr lang="en-US" sz="2800" b="1" dirty="0">
              <a:latin typeface="Consolas" pitchFamily="49" charset="0"/>
              <a:cs typeface="Consolas" pitchFamily="49" charset="0"/>
            </a:endParaRPr>
          </a:p>
          <a:p>
            <a:r>
              <a:rPr lang="en-US" sz="2800" b="1" dirty="0">
                <a:latin typeface="Consolas" pitchFamily="49" charset="0"/>
                <a:cs typeface="Consolas" pitchFamily="49" charset="0"/>
              </a:rPr>
              <a:t>&lt;p&gt;&lt;input </a:t>
            </a:r>
            <a:r>
              <a:rPr lang="en-US" sz="2800" b="1" dirty="0" smtClean="0">
                <a:latin typeface="Consolas" pitchFamily="49" charset="0"/>
                <a:cs typeface="Consolas" pitchFamily="49" charset="0"/>
              </a:rPr>
              <a:t>type=</a:t>
            </a:r>
            <a:r>
              <a:rPr lang="en-US" sz="2800" b="1" dirty="0">
                <a:solidFill>
                  <a:srgbClr val="009696"/>
                </a:solidFill>
                <a:latin typeface="Consolas" pitchFamily="49" charset="0"/>
                <a:cs typeface="Consolas" pitchFamily="49" charset="0"/>
              </a:rPr>
              <a:t>"</a:t>
            </a:r>
            <a:r>
              <a:rPr lang="en-US" sz="2800" b="1" dirty="0" smtClean="0">
                <a:solidFill>
                  <a:srgbClr val="009696"/>
                </a:solidFill>
                <a:latin typeface="Consolas" pitchFamily="49" charset="0"/>
                <a:cs typeface="Consolas" pitchFamily="49" charset="0"/>
              </a:rPr>
              <a:t>password</a:t>
            </a:r>
            <a:r>
              <a:rPr lang="en-US" sz="2800" b="1" dirty="0">
                <a:solidFill>
                  <a:srgbClr val="009696"/>
                </a:solidFill>
                <a:latin typeface="Consolas" pitchFamily="49" charset="0"/>
                <a:cs typeface="Consolas" pitchFamily="49" charset="0"/>
              </a:rPr>
              <a:t>"</a:t>
            </a:r>
            <a:r>
              <a:rPr lang="id-ID" sz="2800" b="1" dirty="0" smtClean="0">
                <a:solidFill>
                  <a:srgbClr val="009696"/>
                </a:solidFill>
                <a:latin typeface="Consolas" pitchFamily="49" charset="0"/>
                <a:cs typeface="Consolas" pitchFamily="49" charset="0"/>
              </a:rPr>
              <a:t> required</a:t>
            </a:r>
            <a:r>
              <a:rPr lang="en-US" sz="2800" b="1" dirty="0" smtClean="0">
                <a:latin typeface="Consolas" pitchFamily="49" charset="0"/>
                <a:cs typeface="Consolas" pitchFamily="49" charset="0"/>
              </a:rPr>
              <a:t>&gt;</a:t>
            </a:r>
            <a:endParaRPr lang="en-US" sz="2800" b="1" dirty="0">
              <a:latin typeface="Consolas" pitchFamily="49" charset="0"/>
              <a:cs typeface="Consolas" pitchFamily="49" charset="0"/>
            </a:endParaRPr>
          </a:p>
          <a:p>
            <a:endParaRPr lang="en-US" sz="2800" b="1" dirty="0">
              <a:latin typeface="Consolas" pitchFamily="49" charset="0"/>
              <a:cs typeface="Consolas" pitchFamily="49" charset="0"/>
            </a:endParaRPr>
          </a:p>
          <a:p>
            <a:r>
              <a:rPr lang="en-US" sz="2800" b="1" dirty="0">
                <a:latin typeface="Consolas" pitchFamily="49" charset="0"/>
                <a:cs typeface="Consolas" pitchFamily="49" charset="0"/>
              </a:rPr>
              <a:t>&lt;p&gt;&lt;input type=</a:t>
            </a:r>
            <a:r>
              <a:rPr lang="en-US" sz="2800" b="1" dirty="0">
                <a:solidFill>
                  <a:srgbClr val="009696"/>
                </a:solidFill>
                <a:latin typeface="Consolas" pitchFamily="49" charset="0"/>
                <a:cs typeface="Consolas" pitchFamily="49" charset="0"/>
              </a:rPr>
              <a:t>"checkbox"</a:t>
            </a:r>
            <a:r>
              <a:rPr lang="en-US" sz="2800" b="1" dirty="0">
                <a:latin typeface="Consolas" pitchFamily="49" charset="0"/>
                <a:cs typeface="Consolas" pitchFamily="49" charset="0"/>
              </a:rPr>
              <a:t>&gt;</a:t>
            </a:r>
          </a:p>
          <a:p>
            <a:endParaRPr lang="en-US" sz="2800" b="1" dirty="0">
              <a:latin typeface="Consolas" pitchFamily="49" charset="0"/>
              <a:cs typeface="Consolas" pitchFamily="49" charset="0"/>
            </a:endParaRPr>
          </a:p>
          <a:p>
            <a:r>
              <a:rPr lang="en-US" sz="2800" b="1" dirty="0">
                <a:latin typeface="Consolas" pitchFamily="49" charset="0"/>
                <a:cs typeface="Consolas" pitchFamily="49" charset="0"/>
              </a:rPr>
              <a:t>&lt;p&gt;&lt;input type=</a:t>
            </a:r>
            <a:r>
              <a:rPr lang="en-US" sz="2800" b="1" dirty="0">
                <a:solidFill>
                  <a:srgbClr val="009696"/>
                </a:solidFill>
                <a:latin typeface="Consolas" pitchFamily="49" charset="0"/>
                <a:cs typeface="Consolas" pitchFamily="49" charset="0"/>
              </a:rPr>
              <a:t>"radio"</a:t>
            </a:r>
            <a:r>
              <a:rPr lang="en-US" sz="2800" b="1" dirty="0">
                <a:latin typeface="Consolas" pitchFamily="49" charset="0"/>
                <a:cs typeface="Consolas" pitchFamily="49" charset="0"/>
              </a:rPr>
              <a:t>&gt;</a:t>
            </a:r>
          </a:p>
          <a:p>
            <a:endParaRPr lang="en-US" sz="2800" b="1" dirty="0">
              <a:latin typeface="Consolas" pitchFamily="49" charset="0"/>
              <a:cs typeface="Consolas" pitchFamily="49" charset="0"/>
            </a:endParaRPr>
          </a:p>
          <a:p>
            <a:r>
              <a:rPr lang="en-US" sz="2800" b="1" dirty="0">
                <a:latin typeface="Consolas" pitchFamily="49" charset="0"/>
                <a:cs typeface="Consolas" pitchFamily="49" charset="0"/>
              </a:rPr>
              <a:t>&lt;p&gt;&lt;input type=</a:t>
            </a:r>
            <a:r>
              <a:rPr lang="en-US" sz="2800" b="1" dirty="0">
                <a:solidFill>
                  <a:srgbClr val="009696"/>
                </a:solidFill>
                <a:latin typeface="Consolas" pitchFamily="49" charset="0"/>
                <a:cs typeface="Consolas" pitchFamily="49" charset="0"/>
              </a:rPr>
              <a:t>"number"</a:t>
            </a:r>
            <a:r>
              <a:rPr lang="en-US" sz="2800" b="1" dirty="0">
                <a:latin typeface="Consolas" pitchFamily="49" charset="0"/>
                <a:cs typeface="Consolas" pitchFamily="49" charset="0"/>
              </a:rPr>
              <a:t> min=</a:t>
            </a:r>
            <a:r>
              <a:rPr lang="en-US" sz="2800" b="1" dirty="0">
                <a:solidFill>
                  <a:srgbClr val="009696"/>
                </a:solidFill>
                <a:latin typeface="Consolas" pitchFamily="49" charset="0"/>
                <a:cs typeface="Consolas" pitchFamily="49" charset="0"/>
              </a:rPr>
              <a:t>"1"</a:t>
            </a:r>
            <a:r>
              <a:rPr lang="en-US" sz="2800" b="1" dirty="0">
                <a:latin typeface="Consolas" pitchFamily="49" charset="0"/>
                <a:cs typeface="Consolas" pitchFamily="49" charset="0"/>
              </a:rPr>
              <a:t> max=</a:t>
            </a:r>
            <a:r>
              <a:rPr lang="en-US" sz="2800" b="1" dirty="0">
                <a:solidFill>
                  <a:srgbClr val="009696"/>
                </a:solidFill>
                <a:latin typeface="Consolas" pitchFamily="49" charset="0"/>
                <a:cs typeface="Consolas" pitchFamily="49" charset="0"/>
              </a:rPr>
              <a:t>"10"</a:t>
            </a:r>
            <a:r>
              <a:rPr lang="en-US" sz="2800" b="1" dirty="0">
                <a:latin typeface="Consolas" pitchFamily="49" charset="0"/>
                <a:cs typeface="Consolas" pitchFamily="49" charset="0"/>
              </a:rPr>
              <a:t>&gt;</a:t>
            </a:r>
          </a:p>
          <a:p>
            <a:endParaRPr lang="en-US" sz="2800" b="1" dirty="0">
              <a:latin typeface="Consolas" pitchFamily="49" charset="0"/>
              <a:cs typeface="Consolas" pitchFamily="49" charset="0"/>
            </a:endParaRPr>
          </a:p>
          <a:p>
            <a:r>
              <a:rPr lang="en-US" sz="2800" b="1" dirty="0">
                <a:latin typeface="Consolas" pitchFamily="49" charset="0"/>
                <a:cs typeface="Consolas" pitchFamily="49" charset="0"/>
              </a:rPr>
              <a:t>&lt;p&gt;&lt;</a:t>
            </a:r>
            <a:r>
              <a:rPr lang="en-US" sz="2800" b="1" dirty="0" err="1">
                <a:latin typeface="Consolas" pitchFamily="49" charset="0"/>
                <a:cs typeface="Consolas" pitchFamily="49" charset="0"/>
              </a:rPr>
              <a:t>textarea</a:t>
            </a:r>
            <a:r>
              <a:rPr lang="en-US" sz="2800" b="1" dirty="0">
                <a:latin typeface="Consolas" pitchFamily="49" charset="0"/>
                <a:cs typeface="Consolas" pitchFamily="49" charset="0"/>
              </a:rPr>
              <a:t> rows=</a:t>
            </a:r>
            <a:r>
              <a:rPr lang="en-US" sz="2800" b="1" dirty="0">
                <a:solidFill>
                  <a:srgbClr val="009696"/>
                </a:solidFill>
                <a:latin typeface="Consolas" pitchFamily="49" charset="0"/>
                <a:cs typeface="Consolas" pitchFamily="49" charset="0"/>
              </a:rPr>
              <a:t>"8"</a:t>
            </a:r>
            <a:r>
              <a:rPr lang="en-US" sz="2800" b="1" dirty="0">
                <a:latin typeface="Consolas" pitchFamily="49" charset="0"/>
                <a:cs typeface="Consolas" pitchFamily="49" charset="0"/>
              </a:rPr>
              <a:t> cols=</a:t>
            </a:r>
            <a:r>
              <a:rPr lang="en-US" sz="2800" b="1" dirty="0">
                <a:solidFill>
                  <a:srgbClr val="009696"/>
                </a:solidFill>
                <a:latin typeface="Consolas" pitchFamily="49" charset="0"/>
                <a:cs typeface="Consolas" pitchFamily="49" charset="0"/>
              </a:rPr>
              <a:t>"64"</a:t>
            </a:r>
            <a:r>
              <a:rPr lang="en-US" sz="2800" b="1" dirty="0">
                <a:latin typeface="Consolas" pitchFamily="49" charset="0"/>
                <a:cs typeface="Consolas" pitchFamily="49" charset="0"/>
              </a:rPr>
              <a:t>&gt; </a:t>
            </a:r>
            <a:endParaRPr lang="id-ID" sz="2800" b="1" dirty="0" smtClean="0">
              <a:latin typeface="Consolas" pitchFamily="49" charset="0"/>
              <a:cs typeface="Consolas" pitchFamily="49" charset="0"/>
            </a:endParaRPr>
          </a:p>
          <a:p>
            <a:r>
              <a:rPr lang="en-US" sz="2800" b="1" dirty="0" err="1" smtClean="0">
                <a:latin typeface="Consolas" pitchFamily="49" charset="0"/>
                <a:cs typeface="Consolas" pitchFamily="49" charset="0"/>
              </a:rPr>
              <a:t>Ketik</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di </a:t>
            </a:r>
            <a:r>
              <a:rPr lang="en-US" sz="2800" b="1" dirty="0" err="1" smtClean="0">
                <a:latin typeface="Consolas" pitchFamily="49" charset="0"/>
                <a:cs typeface="Consolas" pitchFamily="49" charset="0"/>
              </a:rPr>
              <a:t>sini</a:t>
            </a:r>
            <a:r>
              <a:rPr lang="en-US" sz="2800" b="1" dirty="0" smtClean="0">
                <a:latin typeface="Consolas" pitchFamily="49" charset="0"/>
                <a:cs typeface="Consolas" pitchFamily="49" charset="0"/>
              </a:rPr>
              <a:t>&lt;/</a:t>
            </a:r>
            <a:r>
              <a:rPr lang="en-US" sz="2800" b="1" dirty="0" err="1">
                <a:latin typeface="Consolas" pitchFamily="49" charset="0"/>
                <a:cs typeface="Consolas" pitchFamily="49" charset="0"/>
              </a:rPr>
              <a:t>textarea</a:t>
            </a:r>
            <a:r>
              <a:rPr lang="en-US" sz="2800" b="1" dirty="0">
                <a:latin typeface="Consolas" pitchFamily="49" charset="0"/>
                <a:cs typeface="Consolas" pitchFamily="49" charset="0"/>
              </a:rPr>
              <a:t>&gt;</a:t>
            </a:r>
          </a:p>
          <a:p>
            <a:endParaRPr lang="en-US" sz="2800" b="1" dirty="0">
              <a:latin typeface="Consolas" pitchFamily="49" charset="0"/>
              <a:cs typeface="Consolas" pitchFamily="49" charset="0"/>
            </a:endParaRPr>
          </a:p>
          <a:p>
            <a:r>
              <a:rPr lang="en-US" sz="2800" b="1" dirty="0">
                <a:latin typeface="Consolas" pitchFamily="49" charset="0"/>
                <a:cs typeface="Consolas" pitchFamily="49" charset="0"/>
              </a:rPr>
              <a:t>&lt;p&gt;&lt;input type=</a:t>
            </a:r>
            <a:r>
              <a:rPr lang="en-US" sz="2800" b="1" dirty="0">
                <a:solidFill>
                  <a:srgbClr val="009696"/>
                </a:solidFill>
                <a:latin typeface="Consolas" pitchFamily="49" charset="0"/>
                <a:cs typeface="Consolas" pitchFamily="49" charset="0"/>
              </a:rPr>
              <a:t>"submit"</a:t>
            </a:r>
            <a:r>
              <a:rPr lang="en-US" sz="2800" b="1" dirty="0">
                <a:latin typeface="Consolas" pitchFamily="49" charset="0"/>
                <a:cs typeface="Consolas" pitchFamily="49" charset="0"/>
              </a:rPr>
              <a:t> value=</a:t>
            </a:r>
            <a:r>
              <a:rPr lang="en-US" sz="2800" b="1" dirty="0">
                <a:solidFill>
                  <a:srgbClr val="009696"/>
                </a:solidFill>
                <a:latin typeface="Consolas" pitchFamily="49" charset="0"/>
                <a:cs typeface="Consolas" pitchFamily="49" charset="0"/>
              </a:rPr>
              <a:t>"OK"</a:t>
            </a:r>
            <a:r>
              <a:rPr lang="en-US" sz="2800" b="1" dirty="0">
                <a:latin typeface="Consolas" pitchFamily="49" charset="0"/>
                <a:cs typeface="Consolas" pitchFamily="49" charset="0"/>
              </a:rPr>
              <a:t>&gt;</a:t>
            </a:r>
          </a:p>
        </p:txBody>
      </p:sp>
    </p:spTree>
    <p:extLst>
      <p:ext uri="{BB962C8B-B14F-4D97-AF65-F5344CB8AC3E}">
        <p14:creationId xmlns:p14="http://schemas.microsoft.com/office/powerpoint/2010/main" val="39720332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6473" y="220704"/>
            <a:ext cx="8346894" cy="914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smtClean="0">
                <a:solidFill>
                  <a:srgbClr val="009696"/>
                </a:solidFill>
              </a:rPr>
              <a:t>Button</a:t>
            </a:r>
            <a:endParaRPr lang="en-US" sz="4000" b="1" dirty="0"/>
          </a:p>
        </p:txBody>
      </p:sp>
      <p:sp>
        <p:nvSpPr>
          <p:cNvPr id="4" name="Title 1"/>
          <p:cNvSpPr txBox="1">
            <a:spLocks/>
          </p:cNvSpPr>
          <p:nvPr/>
        </p:nvSpPr>
        <p:spPr>
          <a:xfrm>
            <a:off x="725214" y="851338"/>
            <a:ext cx="8276892" cy="57228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4000" b="1" dirty="0">
                <a:latin typeface="Consolas" pitchFamily="49" charset="0"/>
                <a:cs typeface="Consolas" pitchFamily="49" charset="0"/>
              </a:rPr>
              <a:t>&lt;button type=</a:t>
            </a:r>
            <a:r>
              <a:rPr lang="en-US" sz="4000" b="1" dirty="0">
                <a:solidFill>
                  <a:srgbClr val="009696"/>
                </a:solidFill>
                <a:latin typeface="Consolas" pitchFamily="49" charset="0"/>
                <a:cs typeface="Consolas" pitchFamily="49" charset="0"/>
              </a:rPr>
              <a:t>"button</a:t>
            </a:r>
            <a:r>
              <a:rPr lang="en-US" sz="4000" b="1" dirty="0" smtClean="0">
                <a:solidFill>
                  <a:srgbClr val="009696"/>
                </a:solidFill>
                <a:latin typeface="Consolas" pitchFamily="49" charset="0"/>
                <a:cs typeface="Consolas" pitchFamily="49" charset="0"/>
              </a:rPr>
              <a:t>"</a:t>
            </a:r>
            <a:r>
              <a:rPr lang="en-US" sz="4000" b="1" dirty="0" smtClean="0">
                <a:latin typeface="Consolas" pitchFamily="49" charset="0"/>
                <a:cs typeface="Consolas" pitchFamily="49" charset="0"/>
              </a:rPr>
              <a:t>&gt;</a:t>
            </a:r>
            <a:endParaRPr lang="id-ID" sz="4000" b="1" dirty="0" smtClean="0">
              <a:latin typeface="Consolas" pitchFamily="49" charset="0"/>
              <a:cs typeface="Consolas" pitchFamily="49" charset="0"/>
            </a:endParaRPr>
          </a:p>
          <a:p>
            <a:r>
              <a:rPr lang="id-ID" sz="4000" b="1" i="1" dirty="0" smtClean="0">
                <a:solidFill>
                  <a:srgbClr val="FF0000"/>
                </a:solidFill>
                <a:latin typeface="Consolas" pitchFamily="49" charset="0"/>
                <a:cs typeface="Consolas" pitchFamily="49" charset="0"/>
              </a:rPr>
              <a:t>OK</a:t>
            </a:r>
          </a:p>
          <a:p>
            <a:r>
              <a:rPr lang="en-US" sz="4000" b="1" dirty="0" smtClean="0">
                <a:latin typeface="Consolas" pitchFamily="49" charset="0"/>
                <a:cs typeface="Consolas" pitchFamily="49" charset="0"/>
              </a:rPr>
              <a:t>&lt;/</a:t>
            </a:r>
            <a:r>
              <a:rPr lang="en-US" sz="4000" b="1" dirty="0">
                <a:latin typeface="Consolas" pitchFamily="49" charset="0"/>
                <a:cs typeface="Consolas" pitchFamily="49" charset="0"/>
              </a:rPr>
              <a:t>button&gt;</a:t>
            </a:r>
          </a:p>
          <a:p>
            <a:endParaRPr lang="en-US" sz="4000" b="1" dirty="0">
              <a:latin typeface="Consolas" pitchFamily="49" charset="0"/>
              <a:cs typeface="Consolas" pitchFamily="49" charset="0"/>
            </a:endParaRPr>
          </a:p>
          <a:p>
            <a:r>
              <a:rPr lang="en-US" sz="4000" b="1" dirty="0">
                <a:latin typeface="Consolas" pitchFamily="49" charset="0"/>
                <a:cs typeface="Consolas" pitchFamily="49" charset="0"/>
              </a:rPr>
              <a:t>&lt;button type=</a:t>
            </a:r>
            <a:r>
              <a:rPr lang="en-US" sz="4000" b="1" dirty="0">
                <a:solidFill>
                  <a:srgbClr val="009696"/>
                </a:solidFill>
                <a:latin typeface="Consolas" pitchFamily="49" charset="0"/>
                <a:cs typeface="Consolas" pitchFamily="49" charset="0"/>
              </a:rPr>
              <a:t>"button"</a:t>
            </a:r>
            <a:r>
              <a:rPr lang="en-US" sz="4000" b="1" dirty="0">
                <a:latin typeface="Consolas" pitchFamily="49" charset="0"/>
                <a:cs typeface="Consolas" pitchFamily="49" charset="0"/>
              </a:rPr>
              <a:t> </a:t>
            </a:r>
            <a:r>
              <a:rPr lang="en-US" sz="4000" b="1" dirty="0" err="1">
                <a:latin typeface="Consolas" pitchFamily="49" charset="0"/>
                <a:cs typeface="Consolas" pitchFamily="49" charset="0"/>
              </a:rPr>
              <a:t>onclick</a:t>
            </a:r>
            <a:r>
              <a:rPr lang="en-US" sz="4000" b="1" dirty="0">
                <a:latin typeface="Consolas" pitchFamily="49" charset="0"/>
                <a:cs typeface="Consolas" pitchFamily="49" charset="0"/>
              </a:rPr>
              <a:t>=</a:t>
            </a:r>
            <a:r>
              <a:rPr lang="en-US" sz="4000" b="1" dirty="0">
                <a:solidFill>
                  <a:srgbClr val="009696"/>
                </a:solidFill>
                <a:latin typeface="Consolas" pitchFamily="49" charset="0"/>
                <a:cs typeface="Consolas" pitchFamily="49" charset="0"/>
              </a:rPr>
              <a:t>"</a:t>
            </a:r>
            <a:r>
              <a:rPr lang="en-US" sz="4000" i="1" dirty="0" err="1">
                <a:solidFill>
                  <a:srgbClr val="009696"/>
                </a:solidFill>
                <a:latin typeface="Consolas" pitchFamily="49" charset="0"/>
                <a:cs typeface="Consolas" pitchFamily="49" charset="0"/>
              </a:rPr>
              <a:t>doSomething</a:t>
            </a:r>
            <a:r>
              <a:rPr lang="en-US" sz="4000" i="1" dirty="0" smtClean="0">
                <a:solidFill>
                  <a:srgbClr val="009696"/>
                </a:solidFill>
                <a:latin typeface="Consolas" pitchFamily="49" charset="0"/>
                <a:cs typeface="Consolas" pitchFamily="49" charset="0"/>
              </a:rPr>
              <a:t>();</a:t>
            </a:r>
            <a:r>
              <a:rPr lang="en-US" sz="4000" b="1" dirty="0" smtClean="0">
                <a:solidFill>
                  <a:srgbClr val="009696"/>
                </a:solidFill>
                <a:latin typeface="Consolas" pitchFamily="49" charset="0"/>
                <a:cs typeface="Consolas" pitchFamily="49" charset="0"/>
              </a:rPr>
              <a:t>"</a:t>
            </a:r>
            <a:r>
              <a:rPr lang="en-US" sz="4000" b="1" dirty="0" smtClean="0">
                <a:latin typeface="Consolas" pitchFamily="49" charset="0"/>
                <a:cs typeface="Consolas" pitchFamily="49" charset="0"/>
              </a:rPr>
              <a:t>&gt;</a:t>
            </a:r>
            <a:endParaRPr lang="id-ID" sz="4000" b="1" dirty="0" smtClean="0">
              <a:latin typeface="Consolas" pitchFamily="49" charset="0"/>
              <a:cs typeface="Consolas" pitchFamily="49" charset="0"/>
            </a:endParaRPr>
          </a:p>
          <a:p>
            <a:r>
              <a:rPr lang="en-US" sz="4000" b="1" i="1" dirty="0" smtClean="0">
                <a:solidFill>
                  <a:srgbClr val="FF0000"/>
                </a:solidFill>
                <a:latin typeface="Consolas" pitchFamily="49" charset="0"/>
                <a:cs typeface="Consolas" pitchFamily="49" charset="0"/>
              </a:rPr>
              <a:t>A</a:t>
            </a:r>
            <a:r>
              <a:rPr lang="id-ID" sz="4000" b="1" i="1" dirty="0" smtClean="0">
                <a:solidFill>
                  <a:srgbClr val="FF0000"/>
                </a:solidFill>
                <a:latin typeface="Consolas" pitchFamily="49" charset="0"/>
                <a:cs typeface="Consolas" pitchFamily="49" charset="0"/>
              </a:rPr>
              <a:t>pply</a:t>
            </a:r>
          </a:p>
          <a:p>
            <a:r>
              <a:rPr lang="en-US" sz="4000" b="1" dirty="0" smtClean="0">
                <a:latin typeface="Consolas" pitchFamily="49" charset="0"/>
                <a:cs typeface="Consolas" pitchFamily="49" charset="0"/>
              </a:rPr>
              <a:t>&lt;/</a:t>
            </a:r>
            <a:r>
              <a:rPr lang="en-US" sz="4000" b="1" dirty="0">
                <a:latin typeface="Consolas" pitchFamily="49" charset="0"/>
                <a:cs typeface="Consolas" pitchFamily="49" charset="0"/>
              </a:rPr>
              <a:t>button&gt;</a:t>
            </a:r>
          </a:p>
        </p:txBody>
      </p:sp>
    </p:spTree>
    <p:extLst>
      <p:ext uri="{BB962C8B-B14F-4D97-AF65-F5344CB8AC3E}">
        <p14:creationId xmlns:p14="http://schemas.microsoft.com/office/powerpoint/2010/main" val="992367429"/>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0707" y="599088"/>
            <a:ext cx="8536086" cy="914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Select</a:t>
            </a:r>
            <a:endParaRPr lang="id-ID" sz="4000" b="1" dirty="0" smtClean="0">
              <a:solidFill>
                <a:srgbClr val="009696"/>
              </a:solidFill>
            </a:endParaRPr>
          </a:p>
          <a:p>
            <a:pPr algn="r"/>
            <a:r>
              <a:rPr lang="id-ID" sz="4000" b="1" dirty="0" smtClean="0">
                <a:solidFill>
                  <a:srgbClr val="009696"/>
                </a:solidFill>
              </a:rPr>
              <a:t>Forms</a:t>
            </a:r>
            <a:endParaRPr lang="en-US" sz="4000" b="1" dirty="0"/>
          </a:p>
          <a:p>
            <a:pPr algn="r"/>
            <a:endParaRPr lang="en-US" sz="4000" b="1" dirty="0"/>
          </a:p>
        </p:txBody>
      </p:sp>
      <p:sp>
        <p:nvSpPr>
          <p:cNvPr id="6" name="Rectangle 5"/>
          <p:cNvSpPr/>
          <p:nvPr/>
        </p:nvSpPr>
        <p:spPr>
          <a:xfrm>
            <a:off x="5664453" y="5817476"/>
            <a:ext cx="3605671" cy="1182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1"/>
          <p:cNvSpPr txBox="1">
            <a:spLocks/>
          </p:cNvSpPr>
          <p:nvPr/>
        </p:nvSpPr>
        <p:spPr>
          <a:xfrm>
            <a:off x="677922" y="386198"/>
            <a:ext cx="8008871" cy="61880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2700" b="1" dirty="0">
                <a:latin typeface="Consolas" pitchFamily="49" charset="0"/>
                <a:cs typeface="Consolas" pitchFamily="49" charset="0"/>
              </a:rPr>
              <a:t>&lt;p</a:t>
            </a:r>
            <a:r>
              <a:rPr lang="en-US" sz="2700" b="1" dirty="0" smtClean="0">
                <a:latin typeface="Consolas" pitchFamily="49" charset="0"/>
                <a:cs typeface="Consolas" pitchFamily="49" charset="0"/>
              </a:rPr>
              <a:t>&gt;</a:t>
            </a:r>
            <a:r>
              <a:rPr lang="id-ID" sz="2700" b="1" dirty="0" smtClean="0">
                <a:latin typeface="Consolas" pitchFamily="49" charset="0"/>
                <a:cs typeface="Consolas" pitchFamily="49" charset="0"/>
              </a:rPr>
              <a:t> </a:t>
            </a:r>
            <a:r>
              <a:rPr lang="en-US" sz="2700" b="1" i="1" dirty="0" err="1" smtClean="0">
                <a:solidFill>
                  <a:srgbClr val="009696"/>
                </a:solidFill>
                <a:latin typeface="Consolas" pitchFamily="49" charset="0"/>
                <a:cs typeface="Consolas" pitchFamily="49" charset="0"/>
              </a:rPr>
              <a:t>Apa</a:t>
            </a:r>
            <a:r>
              <a:rPr lang="en-US" sz="2700" b="1" i="1" dirty="0" smtClean="0">
                <a:solidFill>
                  <a:srgbClr val="009696"/>
                </a:solidFill>
                <a:latin typeface="Consolas" pitchFamily="49" charset="0"/>
                <a:cs typeface="Consolas" pitchFamily="49" charset="0"/>
              </a:rPr>
              <a:t> </a:t>
            </a:r>
            <a:r>
              <a:rPr lang="en-US" sz="2700" b="1" i="1" dirty="0" err="1">
                <a:solidFill>
                  <a:srgbClr val="009696"/>
                </a:solidFill>
                <a:latin typeface="Consolas" pitchFamily="49" charset="0"/>
                <a:cs typeface="Consolas" pitchFamily="49" charset="0"/>
              </a:rPr>
              <a:t>warna</a:t>
            </a:r>
            <a:r>
              <a:rPr lang="en-US" sz="2700" b="1" i="1" dirty="0">
                <a:solidFill>
                  <a:srgbClr val="009696"/>
                </a:solidFill>
                <a:latin typeface="Consolas" pitchFamily="49" charset="0"/>
                <a:cs typeface="Consolas" pitchFamily="49" charset="0"/>
              </a:rPr>
              <a:t> </a:t>
            </a:r>
            <a:r>
              <a:rPr lang="en-US" sz="2700" b="1" i="1" dirty="0" err="1">
                <a:solidFill>
                  <a:srgbClr val="009696"/>
                </a:solidFill>
                <a:latin typeface="Consolas" pitchFamily="49" charset="0"/>
                <a:cs typeface="Consolas" pitchFamily="49" charset="0"/>
              </a:rPr>
              <a:t>favoritmu</a:t>
            </a:r>
            <a:r>
              <a:rPr lang="en-US" sz="2700" b="1" i="1" dirty="0" smtClean="0">
                <a:solidFill>
                  <a:srgbClr val="009696"/>
                </a:solidFill>
                <a:latin typeface="Consolas" pitchFamily="49" charset="0"/>
                <a:cs typeface="Consolas" pitchFamily="49" charset="0"/>
              </a:rPr>
              <a:t>?</a:t>
            </a:r>
            <a:r>
              <a:rPr lang="id-ID" sz="2700" b="1" dirty="0" smtClean="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p&gt;</a:t>
            </a:r>
          </a:p>
          <a:p>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select</a:t>
            </a:r>
            <a:r>
              <a:rPr lang="en-US" sz="2700" b="1" dirty="0" smtClean="0">
                <a:latin typeface="Consolas" pitchFamily="49" charset="0"/>
                <a:cs typeface="Consolas" pitchFamily="49" charset="0"/>
              </a:rPr>
              <a:t>&gt;</a:t>
            </a:r>
            <a:endParaRPr lang="id-ID" sz="2700" b="1" dirty="0" smtClean="0">
              <a:latin typeface="Consolas" pitchFamily="49" charset="0"/>
              <a:cs typeface="Consolas" pitchFamily="49" charset="0"/>
            </a:endParaRPr>
          </a:p>
          <a:p>
            <a:r>
              <a:rPr lang="id-ID" sz="2700" b="1" dirty="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a:t>
            </a:r>
            <a:r>
              <a:rPr lang="en-US" sz="2700" b="1" dirty="0" smtClean="0">
                <a:latin typeface="Consolas" pitchFamily="49" charset="0"/>
                <a:cs typeface="Consolas" pitchFamily="49" charset="0"/>
              </a:rPr>
              <a:t>&gt;</a:t>
            </a:r>
            <a:r>
              <a:rPr lang="id-ID" sz="2700" b="1" dirty="0" smtClean="0">
                <a:latin typeface="Consolas" pitchFamily="49" charset="0"/>
                <a:cs typeface="Consolas" pitchFamily="49" charset="0"/>
              </a:rPr>
              <a:t> </a:t>
            </a:r>
            <a:r>
              <a:rPr lang="en-US" sz="2700" b="1" dirty="0" err="1" smtClean="0">
                <a:solidFill>
                  <a:srgbClr val="009696"/>
                </a:solidFill>
                <a:latin typeface="Consolas" pitchFamily="49" charset="0"/>
                <a:cs typeface="Consolas" pitchFamily="49" charset="0"/>
              </a:rPr>
              <a:t>Merah</a:t>
            </a:r>
            <a:r>
              <a:rPr lang="id-ID" sz="2700" b="1" dirty="0" smtClean="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option&gt;</a:t>
            </a:r>
          </a:p>
          <a:p>
            <a:r>
              <a:rPr lang="en-US" sz="2700" b="1" dirty="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a:t>
            </a:r>
            <a:r>
              <a:rPr lang="en-US" sz="2700" b="1" dirty="0" smtClean="0">
                <a:latin typeface="Consolas" pitchFamily="49" charset="0"/>
                <a:cs typeface="Consolas" pitchFamily="49" charset="0"/>
              </a:rPr>
              <a:t>&gt;</a:t>
            </a:r>
            <a:r>
              <a:rPr lang="id-ID" sz="2700" b="1" dirty="0" smtClean="0">
                <a:latin typeface="Consolas" pitchFamily="49" charset="0"/>
                <a:cs typeface="Consolas" pitchFamily="49" charset="0"/>
              </a:rPr>
              <a:t> </a:t>
            </a:r>
            <a:r>
              <a:rPr lang="en-US" sz="2700" b="1" dirty="0" err="1" smtClean="0">
                <a:solidFill>
                  <a:srgbClr val="009696"/>
                </a:solidFill>
                <a:latin typeface="Consolas" pitchFamily="49" charset="0"/>
                <a:cs typeface="Consolas" pitchFamily="49" charset="0"/>
              </a:rPr>
              <a:t>Kuning</a:t>
            </a:r>
            <a:r>
              <a:rPr lang="id-ID" sz="2700" b="1" dirty="0" smtClean="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option&gt;</a:t>
            </a:r>
          </a:p>
          <a:p>
            <a:r>
              <a:rPr lang="en-US" sz="2700" b="1" dirty="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a:t>
            </a:r>
            <a:r>
              <a:rPr lang="en-US" sz="2700" b="1" dirty="0" smtClean="0">
                <a:latin typeface="Consolas" pitchFamily="49" charset="0"/>
                <a:cs typeface="Consolas" pitchFamily="49" charset="0"/>
              </a:rPr>
              <a:t>&gt;</a:t>
            </a:r>
            <a:r>
              <a:rPr lang="id-ID" sz="2700" b="1" dirty="0" smtClean="0">
                <a:latin typeface="Consolas" pitchFamily="49" charset="0"/>
                <a:cs typeface="Consolas" pitchFamily="49" charset="0"/>
              </a:rPr>
              <a:t> </a:t>
            </a:r>
            <a:r>
              <a:rPr lang="en-US" sz="2700" b="1" dirty="0" err="1" smtClean="0">
                <a:solidFill>
                  <a:srgbClr val="009696"/>
                </a:solidFill>
                <a:latin typeface="Consolas" pitchFamily="49" charset="0"/>
                <a:cs typeface="Consolas" pitchFamily="49" charset="0"/>
              </a:rPr>
              <a:t>Hijau</a:t>
            </a:r>
            <a:r>
              <a:rPr lang="id-ID" sz="2700" b="1" dirty="0" smtClean="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option&gt;</a:t>
            </a:r>
          </a:p>
          <a:p>
            <a:r>
              <a:rPr lang="en-US" sz="2700" b="1" dirty="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a:t>
            </a:r>
            <a:r>
              <a:rPr lang="en-US" sz="2700" b="1" dirty="0" smtClean="0">
                <a:latin typeface="Consolas" pitchFamily="49" charset="0"/>
                <a:cs typeface="Consolas" pitchFamily="49" charset="0"/>
              </a:rPr>
              <a:t>&gt;</a:t>
            </a:r>
            <a:r>
              <a:rPr lang="id-ID" sz="2700" b="1" dirty="0" smtClean="0">
                <a:latin typeface="Consolas" pitchFamily="49" charset="0"/>
                <a:cs typeface="Consolas" pitchFamily="49" charset="0"/>
              </a:rPr>
              <a:t> </a:t>
            </a:r>
            <a:r>
              <a:rPr lang="en-US" sz="2700" b="1" dirty="0" err="1" smtClean="0">
                <a:solidFill>
                  <a:srgbClr val="009696"/>
                </a:solidFill>
                <a:latin typeface="Consolas" pitchFamily="49" charset="0"/>
                <a:cs typeface="Consolas" pitchFamily="49" charset="0"/>
              </a:rPr>
              <a:t>Biru</a:t>
            </a:r>
            <a:r>
              <a:rPr lang="id-ID" sz="2700" b="1" dirty="0" smtClean="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a:t>
            </a:r>
            <a:r>
              <a:rPr lang="en-US" sz="2700" b="1" dirty="0" smtClean="0">
                <a:latin typeface="Consolas" pitchFamily="49" charset="0"/>
                <a:cs typeface="Consolas" pitchFamily="49" charset="0"/>
              </a:rPr>
              <a:t>&gt;</a:t>
            </a:r>
            <a:endParaRPr lang="id-ID" sz="2700" b="1" dirty="0" smtClean="0">
              <a:latin typeface="Consolas" pitchFamily="49" charset="0"/>
              <a:cs typeface="Consolas" pitchFamily="49" charset="0"/>
            </a:endParaRPr>
          </a:p>
          <a:p>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select&gt;</a:t>
            </a:r>
          </a:p>
          <a:p>
            <a:r>
              <a:rPr lang="en-US" sz="2700" b="1" dirty="0">
                <a:latin typeface="Consolas" pitchFamily="49" charset="0"/>
                <a:cs typeface="Consolas" pitchFamily="49" charset="0"/>
              </a:rPr>
              <a:t>	</a:t>
            </a:r>
          </a:p>
          <a:p>
            <a:r>
              <a:rPr lang="en-US" sz="2700" b="1" dirty="0">
                <a:latin typeface="Consolas" pitchFamily="49" charset="0"/>
                <a:cs typeface="Consolas" pitchFamily="49" charset="0"/>
              </a:rPr>
              <a:t>&lt;p</a:t>
            </a:r>
            <a:r>
              <a:rPr lang="en-US" sz="2700" b="1" dirty="0" smtClean="0">
                <a:latin typeface="Consolas" pitchFamily="49" charset="0"/>
                <a:cs typeface="Consolas" pitchFamily="49" charset="0"/>
              </a:rPr>
              <a:t>&gt;</a:t>
            </a:r>
            <a:r>
              <a:rPr lang="id-ID" sz="2700" b="1" dirty="0" smtClean="0">
                <a:latin typeface="Consolas" pitchFamily="49" charset="0"/>
                <a:cs typeface="Consolas" pitchFamily="49" charset="0"/>
              </a:rPr>
              <a:t> </a:t>
            </a:r>
            <a:r>
              <a:rPr lang="en-US" sz="2700" b="1" i="1" dirty="0" err="1" smtClean="0">
                <a:solidFill>
                  <a:srgbClr val="009696"/>
                </a:solidFill>
                <a:latin typeface="Consolas" pitchFamily="49" charset="0"/>
                <a:cs typeface="Consolas" pitchFamily="49" charset="0"/>
              </a:rPr>
              <a:t>Apa</a:t>
            </a:r>
            <a:r>
              <a:rPr lang="en-US" sz="2700" b="1" i="1" dirty="0" smtClean="0">
                <a:solidFill>
                  <a:srgbClr val="009696"/>
                </a:solidFill>
                <a:latin typeface="Consolas" pitchFamily="49" charset="0"/>
                <a:cs typeface="Consolas" pitchFamily="49" charset="0"/>
              </a:rPr>
              <a:t> </a:t>
            </a:r>
            <a:r>
              <a:rPr lang="en-US" sz="2700" b="1" i="1" dirty="0" err="1">
                <a:solidFill>
                  <a:srgbClr val="009696"/>
                </a:solidFill>
                <a:latin typeface="Consolas" pitchFamily="49" charset="0"/>
                <a:cs typeface="Consolas" pitchFamily="49" charset="0"/>
              </a:rPr>
              <a:t>makanan</a:t>
            </a:r>
            <a:r>
              <a:rPr lang="en-US" sz="2700" b="1" i="1" dirty="0">
                <a:solidFill>
                  <a:srgbClr val="009696"/>
                </a:solidFill>
                <a:latin typeface="Consolas" pitchFamily="49" charset="0"/>
                <a:cs typeface="Consolas" pitchFamily="49" charset="0"/>
              </a:rPr>
              <a:t> </a:t>
            </a:r>
            <a:r>
              <a:rPr lang="en-US" sz="2700" b="1" i="1" dirty="0" err="1">
                <a:solidFill>
                  <a:srgbClr val="009696"/>
                </a:solidFill>
                <a:latin typeface="Consolas" pitchFamily="49" charset="0"/>
                <a:cs typeface="Consolas" pitchFamily="49" charset="0"/>
              </a:rPr>
              <a:t>favoritmu</a:t>
            </a:r>
            <a:r>
              <a:rPr lang="en-US" sz="2700" b="1" i="1" dirty="0" smtClean="0">
                <a:solidFill>
                  <a:srgbClr val="009696"/>
                </a:solidFill>
                <a:latin typeface="Consolas" pitchFamily="49" charset="0"/>
                <a:cs typeface="Consolas" pitchFamily="49" charset="0"/>
              </a:rPr>
              <a:t>?</a:t>
            </a:r>
            <a:r>
              <a:rPr lang="id-ID" sz="2700" b="1" dirty="0" smtClean="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p&gt;</a:t>
            </a:r>
          </a:p>
          <a:p>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select&gt;</a:t>
            </a:r>
          </a:p>
          <a:p>
            <a:r>
              <a:rPr lang="en-US" sz="2700" b="1" dirty="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a:t>
            </a:r>
            <a:r>
              <a:rPr lang="en-US" sz="2700" b="1" dirty="0" smtClean="0">
                <a:latin typeface="Consolas" pitchFamily="49" charset="0"/>
                <a:cs typeface="Consolas" pitchFamily="49" charset="0"/>
              </a:rPr>
              <a:t>&gt;</a:t>
            </a:r>
            <a:r>
              <a:rPr lang="id-ID" sz="2700" b="1" dirty="0" smtClean="0">
                <a:latin typeface="Consolas" pitchFamily="49" charset="0"/>
                <a:cs typeface="Consolas" pitchFamily="49" charset="0"/>
              </a:rPr>
              <a:t> </a:t>
            </a:r>
            <a:r>
              <a:rPr lang="id-ID" sz="2700" b="1" dirty="0">
                <a:solidFill>
                  <a:srgbClr val="009696"/>
                </a:solidFill>
                <a:latin typeface="Consolas" pitchFamily="49" charset="0"/>
                <a:cs typeface="Consolas" pitchFamily="49" charset="0"/>
              </a:rPr>
              <a:t>Papeda</a:t>
            </a:r>
            <a:r>
              <a:rPr lang="id-ID" sz="2700" b="1" dirty="0" smtClean="0">
                <a:solidFill>
                  <a:srgbClr val="009696"/>
                </a:solidFill>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option&gt;</a:t>
            </a:r>
          </a:p>
          <a:p>
            <a:r>
              <a:rPr lang="en-US" sz="2700" b="1" dirty="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a:t>
            </a:r>
            <a:r>
              <a:rPr lang="en-US" sz="2700" b="1" dirty="0" smtClean="0">
                <a:latin typeface="Consolas" pitchFamily="49" charset="0"/>
                <a:cs typeface="Consolas" pitchFamily="49" charset="0"/>
              </a:rPr>
              <a:t>&gt;</a:t>
            </a:r>
            <a:r>
              <a:rPr lang="id-ID" sz="2700" b="1" dirty="0" smtClean="0">
                <a:latin typeface="Consolas" pitchFamily="49" charset="0"/>
                <a:cs typeface="Consolas" pitchFamily="49" charset="0"/>
              </a:rPr>
              <a:t> </a:t>
            </a:r>
            <a:r>
              <a:rPr lang="en-US" sz="2700" b="1" dirty="0" smtClean="0">
                <a:solidFill>
                  <a:srgbClr val="009696"/>
                </a:solidFill>
                <a:latin typeface="Consolas" pitchFamily="49" charset="0"/>
                <a:cs typeface="Consolas" pitchFamily="49" charset="0"/>
              </a:rPr>
              <a:t>S</a:t>
            </a:r>
            <a:r>
              <a:rPr lang="id-ID" sz="2700" b="1" dirty="0" smtClean="0">
                <a:solidFill>
                  <a:srgbClr val="009696"/>
                </a:solidFill>
                <a:latin typeface="Consolas" pitchFamily="49" charset="0"/>
                <a:cs typeface="Consolas" pitchFamily="49" charset="0"/>
              </a:rPr>
              <a:t>oto Kwali</a:t>
            </a:r>
            <a:r>
              <a:rPr lang="id-ID" sz="2700" b="1" dirty="0" smtClean="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option&gt;</a:t>
            </a:r>
          </a:p>
          <a:p>
            <a:r>
              <a:rPr lang="en-US" sz="2700" b="1" dirty="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a:t>
            </a:r>
            <a:r>
              <a:rPr lang="en-US" sz="2700" b="1" dirty="0" smtClean="0">
                <a:latin typeface="Consolas" pitchFamily="49" charset="0"/>
                <a:cs typeface="Consolas" pitchFamily="49" charset="0"/>
              </a:rPr>
              <a:t>&gt;</a:t>
            </a:r>
            <a:r>
              <a:rPr lang="id-ID" sz="2700" b="1" dirty="0" smtClean="0">
                <a:latin typeface="Consolas" pitchFamily="49" charset="0"/>
                <a:cs typeface="Consolas" pitchFamily="49" charset="0"/>
              </a:rPr>
              <a:t> </a:t>
            </a:r>
            <a:r>
              <a:rPr lang="id-ID" sz="2700" b="1" dirty="0" smtClean="0">
                <a:solidFill>
                  <a:srgbClr val="009696"/>
                </a:solidFill>
                <a:latin typeface="Consolas" pitchFamily="49" charset="0"/>
                <a:cs typeface="Consolas" pitchFamily="49" charset="0"/>
              </a:rPr>
              <a:t>Sate Padang</a:t>
            </a:r>
            <a:r>
              <a:rPr lang="id-ID" sz="2700" b="1" dirty="0" smtClean="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option&gt;</a:t>
            </a:r>
          </a:p>
          <a:p>
            <a:r>
              <a:rPr lang="en-US" sz="2700" b="1" dirty="0">
                <a:latin typeface="Consolas" pitchFamily="49" charset="0"/>
                <a:cs typeface="Consolas" pitchFamily="49" charset="0"/>
              </a:rPr>
              <a:t>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 </a:t>
            </a:r>
            <a:r>
              <a:rPr lang="en-US" sz="2700" b="1" dirty="0">
                <a:solidFill>
                  <a:srgbClr val="FF0000"/>
                </a:solidFill>
                <a:latin typeface="Consolas" pitchFamily="49" charset="0"/>
                <a:cs typeface="Consolas" pitchFamily="49" charset="0"/>
              </a:rPr>
              <a:t>selected</a:t>
            </a:r>
            <a:r>
              <a:rPr lang="en-US" sz="2700" b="1" dirty="0" smtClean="0">
                <a:latin typeface="Consolas" pitchFamily="49" charset="0"/>
                <a:cs typeface="Consolas" pitchFamily="49" charset="0"/>
              </a:rPr>
              <a:t>&gt;</a:t>
            </a:r>
            <a:r>
              <a:rPr lang="id-ID" sz="2700" b="1" dirty="0" smtClean="0">
                <a:latin typeface="Consolas" pitchFamily="49" charset="0"/>
                <a:cs typeface="Consolas" pitchFamily="49" charset="0"/>
              </a:rPr>
              <a:t> </a:t>
            </a:r>
            <a:r>
              <a:rPr lang="id-ID" sz="2700" b="1" dirty="0">
                <a:solidFill>
                  <a:srgbClr val="009696"/>
                </a:solidFill>
                <a:latin typeface="Consolas" pitchFamily="49" charset="0"/>
                <a:cs typeface="Consolas" pitchFamily="49" charset="0"/>
              </a:rPr>
              <a:t>Gudeg </a:t>
            </a:r>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option&gt;</a:t>
            </a:r>
          </a:p>
          <a:p>
            <a:r>
              <a:rPr lang="en-US" sz="2700" b="1" dirty="0" smtClean="0">
                <a:latin typeface="Consolas" pitchFamily="49" charset="0"/>
                <a:cs typeface="Consolas" pitchFamily="49" charset="0"/>
              </a:rPr>
              <a:t>&lt;/</a:t>
            </a:r>
            <a:r>
              <a:rPr lang="en-US" sz="2700" b="1" dirty="0">
                <a:latin typeface="Consolas" pitchFamily="49" charset="0"/>
                <a:cs typeface="Consolas" pitchFamily="49" charset="0"/>
              </a:rPr>
              <a:t>select&gt;</a:t>
            </a:r>
          </a:p>
        </p:txBody>
      </p:sp>
    </p:spTree>
    <p:extLst>
      <p:ext uri="{BB962C8B-B14F-4D97-AF65-F5344CB8AC3E}">
        <p14:creationId xmlns:p14="http://schemas.microsoft.com/office/powerpoint/2010/main" val="2655454577"/>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481813" y="220703"/>
            <a:ext cx="4268043" cy="15923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b="1" dirty="0" smtClean="0">
                <a:solidFill>
                  <a:srgbClr val="009696"/>
                </a:solidFill>
              </a:rPr>
              <a:t>Option</a:t>
            </a:r>
          </a:p>
          <a:p>
            <a:pPr algn="r"/>
            <a:r>
              <a:rPr lang="id-ID" b="1" dirty="0" smtClean="0">
                <a:solidFill>
                  <a:srgbClr val="009696"/>
                </a:solidFill>
              </a:rPr>
              <a:t>Groups</a:t>
            </a:r>
            <a:endParaRPr lang="en-US" b="1" dirty="0"/>
          </a:p>
          <a:p>
            <a:pPr algn="r"/>
            <a:endParaRPr lang="en-US" b="1" dirty="0"/>
          </a:p>
        </p:txBody>
      </p:sp>
      <p:sp>
        <p:nvSpPr>
          <p:cNvPr id="6" name="Rectangle 5"/>
          <p:cNvSpPr/>
          <p:nvPr/>
        </p:nvSpPr>
        <p:spPr>
          <a:xfrm>
            <a:off x="5664453" y="5817476"/>
            <a:ext cx="3605671" cy="1182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1"/>
          <p:cNvSpPr txBox="1">
            <a:spLocks/>
          </p:cNvSpPr>
          <p:nvPr/>
        </p:nvSpPr>
        <p:spPr>
          <a:xfrm>
            <a:off x="662156" y="275836"/>
            <a:ext cx="8008871" cy="64718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2800" b="1" dirty="0">
                <a:latin typeface="Consolas" pitchFamily="49" charset="0"/>
                <a:cs typeface="Consolas" pitchFamily="49" charset="0"/>
              </a:rPr>
              <a:t>&lt;p&gt;</a:t>
            </a:r>
            <a:r>
              <a:rPr lang="en-US" sz="2800" b="1" i="1" dirty="0" err="1">
                <a:solidFill>
                  <a:srgbClr val="009696"/>
                </a:solidFill>
                <a:latin typeface="Consolas" pitchFamily="49" charset="0"/>
                <a:cs typeface="Consolas" pitchFamily="49" charset="0"/>
              </a:rPr>
              <a:t>Minuman</a:t>
            </a:r>
            <a:r>
              <a:rPr lang="en-US" sz="2800" b="1" i="1" dirty="0">
                <a:solidFill>
                  <a:srgbClr val="009696"/>
                </a:solidFill>
                <a:latin typeface="Consolas" pitchFamily="49" charset="0"/>
                <a:cs typeface="Consolas" pitchFamily="49" charset="0"/>
              </a:rPr>
              <a:t> </a:t>
            </a:r>
            <a:r>
              <a:rPr lang="en-US" sz="2800" b="1" i="1" dirty="0" err="1">
                <a:solidFill>
                  <a:srgbClr val="009696"/>
                </a:solidFill>
                <a:latin typeface="Consolas" pitchFamily="49" charset="0"/>
                <a:cs typeface="Consolas" pitchFamily="49" charset="0"/>
              </a:rPr>
              <a:t>favoritmu</a:t>
            </a:r>
            <a:r>
              <a:rPr lang="en-US" sz="2800" b="1" i="1" dirty="0">
                <a:solidFill>
                  <a:srgbClr val="009696"/>
                </a:solidFill>
                <a:latin typeface="Consolas" pitchFamily="49" charset="0"/>
                <a:cs typeface="Consolas" pitchFamily="49" charset="0"/>
              </a:rPr>
              <a:t>?</a:t>
            </a:r>
            <a:r>
              <a:rPr lang="en-US" sz="2800" b="1" dirty="0">
                <a:latin typeface="Consolas" pitchFamily="49" charset="0"/>
                <a:cs typeface="Consolas" pitchFamily="49" charset="0"/>
              </a:rPr>
              <a:t>&lt;/p&gt;</a:t>
            </a:r>
          </a:p>
          <a:p>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select</a:t>
            </a:r>
            <a:r>
              <a:rPr lang="en-US" sz="2800" b="1" dirty="0" smtClean="0">
                <a:latin typeface="Consolas" pitchFamily="49" charset="0"/>
                <a:cs typeface="Consolas" pitchFamily="49" charset="0"/>
              </a:rPr>
              <a:t>&gt;</a:t>
            </a:r>
            <a:endParaRPr lang="id-ID" sz="2800" b="1" dirty="0" smtClean="0">
              <a:latin typeface="Consolas" pitchFamily="49" charset="0"/>
              <a:cs typeface="Consolas" pitchFamily="49" charset="0"/>
            </a:endParaRPr>
          </a:p>
          <a:p>
            <a:endParaRPr lang="en-US" sz="2800" b="1" dirty="0">
              <a:latin typeface="Consolas" pitchFamily="49" charset="0"/>
              <a:cs typeface="Consolas" pitchFamily="49" charset="0"/>
            </a:endParaRP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err="1">
                <a:latin typeface="Consolas" pitchFamily="49" charset="0"/>
                <a:cs typeface="Consolas" pitchFamily="49" charset="0"/>
              </a:rPr>
              <a:t>optgroup</a:t>
            </a:r>
            <a:r>
              <a:rPr lang="en-US" sz="2800" b="1" dirty="0">
                <a:latin typeface="Consolas" pitchFamily="49" charset="0"/>
                <a:cs typeface="Consolas" pitchFamily="49" charset="0"/>
              </a:rPr>
              <a:t> label=</a:t>
            </a:r>
            <a:r>
              <a:rPr lang="en-US" sz="2800" b="1" dirty="0">
                <a:solidFill>
                  <a:srgbClr val="009696"/>
                </a:solidFill>
                <a:latin typeface="Consolas" pitchFamily="49" charset="0"/>
                <a:cs typeface="Consolas" pitchFamily="49" charset="0"/>
              </a:rPr>
              <a:t>"Jus </a:t>
            </a:r>
            <a:r>
              <a:rPr lang="en-US" sz="2800" b="1" dirty="0" err="1">
                <a:solidFill>
                  <a:srgbClr val="009696"/>
                </a:solidFill>
                <a:latin typeface="Consolas" pitchFamily="49" charset="0"/>
                <a:cs typeface="Consolas" pitchFamily="49" charset="0"/>
              </a:rPr>
              <a:t>Buah</a:t>
            </a:r>
            <a:r>
              <a:rPr lang="en-US" sz="2800" b="1" dirty="0">
                <a:solidFill>
                  <a:srgbClr val="009696"/>
                </a:solidFill>
                <a:latin typeface="Consolas" pitchFamily="49" charset="0"/>
                <a:cs typeface="Consolas" pitchFamily="49" charset="0"/>
              </a:rPr>
              <a:t>"</a:t>
            </a:r>
            <a:r>
              <a:rPr lang="en-US" sz="2800" b="1" dirty="0">
                <a:latin typeface="Consolas" pitchFamily="49" charset="0"/>
                <a:cs typeface="Consolas" pitchFamily="49" charset="0"/>
              </a:rPr>
              <a:t>&gt;</a:t>
            </a: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option</a:t>
            </a:r>
            <a:r>
              <a:rPr lang="en-US" sz="2800" b="1" dirty="0" smtClean="0">
                <a:latin typeface="Consolas" pitchFamily="49" charset="0"/>
                <a:cs typeface="Consolas" pitchFamily="49" charset="0"/>
              </a:rPr>
              <a:t>&gt;</a:t>
            </a:r>
            <a:r>
              <a:rPr lang="id-ID" sz="2800" b="1" dirty="0" smtClean="0">
                <a:latin typeface="Consolas" pitchFamily="49" charset="0"/>
                <a:cs typeface="Consolas" pitchFamily="49" charset="0"/>
              </a:rPr>
              <a:t> </a:t>
            </a:r>
            <a:r>
              <a:rPr lang="en-US" sz="2800" b="1" dirty="0" smtClean="0">
                <a:solidFill>
                  <a:srgbClr val="009696"/>
                </a:solidFill>
                <a:latin typeface="Consolas" pitchFamily="49" charset="0"/>
                <a:cs typeface="Consolas" pitchFamily="49" charset="0"/>
              </a:rPr>
              <a:t>Jus </a:t>
            </a:r>
            <a:r>
              <a:rPr lang="en-US" sz="2800" b="1" dirty="0" err="1" smtClean="0">
                <a:solidFill>
                  <a:srgbClr val="009696"/>
                </a:solidFill>
                <a:latin typeface="Consolas" pitchFamily="49" charset="0"/>
                <a:cs typeface="Consolas" pitchFamily="49" charset="0"/>
              </a:rPr>
              <a:t>Apel</a:t>
            </a:r>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option&gt;</a:t>
            </a:r>
          </a:p>
          <a:p>
            <a:r>
              <a:rPr lang="en-US" sz="2800" b="1" dirty="0">
                <a:latin typeface="Consolas" pitchFamily="49" charset="0"/>
                <a:cs typeface="Consolas" pitchFamily="49" charset="0"/>
              </a:rPr>
              <a:t>	</a:t>
            </a:r>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option</a:t>
            </a:r>
            <a:r>
              <a:rPr lang="en-US" sz="2800" b="1" dirty="0" smtClean="0">
                <a:latin typeface="Consolas" pitchFamily="49" charset="0"/>
                <a:cs typeface="Consolas" pitchFamily="49" charset="0"/>
              </a:rPr>
              <a:t>&gt;</a:t>
            </a:r>
            <a:r>
              <a:rPr lang="id-ID" sz="2800" b="1" dirty="0" smtClean="0">
                <a:latin typeface="Consolas" pitchFamily="49" charset="0"/>
                <a:cs typeface="Consolas" pitchFamily="49" charset="0"/>
              </a:rPr>
              <a:t> </a:t>
            </a:r>
            <a:r>
              <a:rPr lang="en-US" sz="2800" b="1" dirty="0" smtClean="0">
                <a:solidFill>
                  <a:srgbClr val="009696"/>
                </a:solidFill>
                <a:latin typeface="Consolas" pitchFamily="49" charset="0"/>
                <a:cs typeface="Consolas" pitchFamily="49" charset="0"/>
              </a:rPr>
              <a:t>Jus </a:t>
            </a:r>
            <a:r>
              <a:rPr lang="en-US" sz="2800" b="1" dirty="0" err="1" smtClean="0">
                <a:solidFill>
                  <a:srgbClr val="009696"/>
                </a:solidFill>
                <a:latin typeface="Consolas" pitchFamily="49" charset="0"/>
                <a:cs typeface="Consolas" pitchFamily="49" charset="0"/>
              </a:rPr>
              <a:t>Jeruk</a:t>
            </a:r>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option&gt;</a:t>
            </a:r>
          </a:p>
          <a:p>
            <a:r>
              <a:rPr lang="en-US" sz="2800" b="1" dirty="0">
                <a:latin typeface="Consolas" pitchFamily="49" charset="0"/>
                <a:cs typeface="Consolas" pitchFamily="49" charset="0"/>
              </a:rPr>
              <a:t>	</a:t>
            </a:r>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option</a:t>
            </a:r>
            <a:r>
              <a:rPr lang="en-US" sz="2800" b="1" dirty="0" smtClean="0">
                <a:latin typeface="Consolas" pitchFamily="49" charset="0"/>
                <a:cs typeface="Consolas" pitchFamily="49" charset="0"/>
              </a:rPr>
              <a:t>&gt;</a:t>
            </a:r>
            <a:r>
              <a:rPr lang="id-ID" sz="2800" b="1" dirty="0" smtClean="0">
                <a:latin typeface="Consolas" pitchFamily="49" charset="0"/>
                <a:cs typeface="Consolas" pitchFamily="49" charset="0"/>
              </a:rPr>
              <a:t> </a:t>
            </a:r>
            <a:r>
              <a:rPr lang="en-US" sz="2800" b="1" dirty="0" smtClean="0">
                <a:solidFill>
                  <a:srgbClr val="009696"/>
                </a:solidFill>
                <a:latin typeface="Consolas" pitchFamily="49" charset="0"/>
                <a:cs typeface="Consolas" pitchFamily="49" charset="0"/>
              </a:rPr>
              <a:t>Jus </a:t>
            </a:r>
            <a:r>
              <a:rPr lang="en-US" sz="2800" b="1" dirty="0" err="1" smtClean="0">
                <a:solidFill>
                  <a:srgbClr val="009696"/>
                </a:solidFill>
                <a:latin typeface="Consolas" pitchFamily="49" charset="0"/>
                <a:cs typeface="Consolas" pitchFamily="49" charset="0"/>
              </a:rPr>
              <a:t>Mangga</a:t>
            </a:r>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option&gt;</a:t>
            </a: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err="1">
                <a:latin typeface="Consolas" pitchFamily="49" charset="0"/>
                <a:cs typeface="Consolas" pitchFamily="49" charset="0"/>
              </a:rPr>
              <a:t>optgroup</a:t>
            </a:r>
            <a:r>
              <a:rPr lang="en-US" sz="2800" b="1" dirty="0" smtClean="0">
                <a:latin typeface="Consolas" pitchFamily="49" charset="0"/>
                <a:cs typeface="Consolas" pitchFamily="49" charset="0"/>
              </a:rPr>
              <a:t>&gt;</a:t>
            </a:r>
            <a:endParaRPr lang="id-ID" sz="2800" b="1" dirty="0" smtClean="0">
              <a:latin typeface="Consolas" pitchFamily="49" charset="0"/>
              <a:cs typeface="Consolas" pitchFamily="49" charset="0"/>
            </a:endParaRPr>
          </a:p>
          <a:p>
            <a:endParaRPr lang="en-US" sz="2800" b="1" dirty="0">
              <a:latin typeface="Consolas" pitchFamily="49" charset="0"/>
              <a:cs typeface="Consolas" pitchFamily="49" charset="0"/>
            </a:endParaRP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err="1">
                <a:latin typeface="Consolas" pitchFamily="49" charset="0"/>
                <a:cs typeface="Consolas" pitchFamily="49" charset="0"/>
              </a:rPr>
              <a:t>optgroup</a:t>
            </a:r>
            <a:r>
              <a:rPr lang="en-US" sz="2800" b="1" dirty="0">
                <a:latin typeface="Consolas" pitchFamily="49" charset="0"/>
                <a:cs typeface="Consolas" pitchFamily="49" charset="0"/>
              </a:rPr>
              <a:t> label=</a:t>
            </a:r>
            <a:r>
              <a:rPr lang="en-US" sz="2800" b="1" dirty="0">
                <a:solidFill>
                  <a:srgbClr val="009696"/>
                </a:solidFill>
                <a:latin typeface="Consolas" pitchFamily="49" charset="0"/>
                <a:cs typeface="Consolas" pitchFamily="49" charset="0"/>
              </a:rPr>
              <a:t>"</a:t>
            </a:r>
            <a:r>
              <a:rPr lang="en-US" sz="2800" b="1" dirty="0" err="1">
                <a:solidFill>
                  <a:srgbClr val="009696"/>
                </a:solidFill>
                <a:latin typeface="Consolas" pitchFamily="49" charset="0"/>
                <a:cs typeface="Consolas" pitchFamily="49" charset="0"/>
              </a:rPr>
              <a:t>Jamu</a:t>
            </a:r>
            <a:r>
              <a:rPr lang="en-US" sz="2800" b="1" dirty="0">
                <a:solidFill>
                  <a:srgbClr val="009696"/>
                </a:solidFill>
                <a:latin typeface="Consolas" pitchFamily="49" charset="0"/>
                <a:cs typeface="Consolas" pitchFamily="49" charset="0"/>
              </a:rPr>
              <a:t>"</a:t>
            </a:r>
            <a:r>
              <a:rPr lang="en-US" sz="2800" b="1" dirty="0">
                <a:latin typeface="Consolas" pitchFamily="49" charset="0"/>
                <a:cs typeface="Consolas" pitchFamily="49" charset="0"/>
              </a:rPr>
              <a:t>&gt;</a:t>
            </a:r>
          </a:p>
          <a:p>
            <a:r>
              <a:rPr lang="en-US" sz="2800" b="1" dirty="0">
                <a:latin typeface="Consolas" pitchFamily="49" charset="0"/>
                <a:cs typeface="Consolas" pitchFamily="49" charset="0"/>
              </a:rPr>
              <a:t>	</a:t>
            </a:r>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&lt;option&gt;</a:t>
            </a:r>
            <a:r>
              <a:rPr lang="id-ID" sz="2800" b="1" dirty="0" smtClean="0">
                <a:latin typeface="Consolas" pitchFamily="49" charset="0"/>
                <a:cs typeface="Consolas" pitchFamily="49" charset="0"/>
              </a:rPr>
              <a:t> </a:t>
            </a:r>
            <a:r>
              <a:rPr lang="en-US" sz="2800" b="1" dirty="0" err="1" smtClean="0">
                <a:solidFill>
                  <a:srgbClr val="009696"/>
                </a:solidFill>
                <a:latin typeface="Consolas" pitchFamily="49" charset="0"/>
                <a:cs typeface="Consolas" pitchFamily="49" charset="0"/>
              </a:rPr>
              <a:t>Kencur</a:t>
            </a:r>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option&gt;</a:t>
            </a:r>
          </a:p>
          <a:p>
            <a:r>
              <a:rPr lang="en-US" sz="2800" b="1" dirty="0">
                <a:latin typeface="Consolas" pitchFamily="49" charset="0"/>
                <a:cs typeface="Consolas" pitchFamily="49" charset="0"/>
              </a:rPr>
              <a:t>	</a:t>
            </a:r>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option</a:t>
            </a:r>
            <a:r>
              <a:rPr lang="en-US" sz="2800" b="1" dirty="0" smtClean="0">
                <a:latin typeface="Consolas" pitchFamily="49" charset="0"/>
                <a:cs typeface="Consolas" pitchFamily="49" charset="0"/>
              </a:rPr>
              <a:t>&gt;</a:t>
            </a:r>
            <a:r>
              <a:rPr lang="id-ID" sz="2800" b="1" dirty="0" smtClean="0">
                <a:latin typeface="Consolas" pitchFamily="49" charset="0"/>
                <a:cs typeface="Consolas" pitchFamily="49" charset="0"/>
              </a:rPr>
              <a:t> </a:t>
            </a:r>
            <a:r>
              <a:rPr lang="en-US" sz="2800" b="1" dirty="0" err="1" smtClean="0">
                <a:solidFill>
                  <a:srgbClr val="009696"/>
                </a:solidFill>
                <a:latin typeface="Consolas" pitchFamily="49" charset="0"/>
                <a:cs typeface="Consolas" pitchFamily="49" charset="0"/>
              </a:rPr>
              <a:t>Asem</a:t>
            </a:r>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option&gt;</a:t>
            </a:r>
          </a:p>
          <a:p>
            <a:r>
              <a:rPr lang="en-US" sz="2800" b="1" dirty="0">
                <a:latin typeface="Consolas" pitchFamily="49" charset="0"/>
                <a:cs typeface="Consolas" pitchFamily="49" charset="0"/>
              </a:rPr>
              <a:t>	</a:t>
            </a:r>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option</a:t>
            </a:r>
            <a:r>
              <a:rPr lang="en-US" sz="2800" b="1" dirty="0" smtClean="0">
                <a:latin typeface="Consolas" pitchFamily="49" charset="0"/>
                <a:cs typeface="Consolas" pitchFamily="49" charset="0"/>
              </a:rPr>
              <a:t>&gt;</a:t>
            </a:r>
            <a:r>
              <a:rPr lang="id-ID" sz="2800" b="1" dirty="0" smtClean="0">
                <a:latin typeface="Consolas" pitchFamily="49" charset="0"/>
                <a:cs typeface="Consolas" pitchFamily="49" charset="0"/>
              </a:rPr>
              <a:t> </a:t>
            </a:r>
            <a:r>
              <a:rPr lang="en-US" sz="2800" b="1" dirty="0" err="1" smtClean="0">
                <a:solidFill>
                  <a:srgbClr val="009696"/>
                </a:solidFill>
                <a:latin typeface="Consolas" pitchFamily="49" charset="0"/>
                <a:cs typeface="Consolas" pitchFamily="49" charset="0"/>
              </a:rPr>
              <a:t>Brotowali</a:t>
            </a:r>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option&gt;</a:t>
            </a: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err="1">
                <a:latin typeface="Consolas" pitchFamily="49" charset="0"/>
                <a:cs typeface="Consolas" pitchFamily="49" charset="0"/>
              </a:rPr>
              <a:t>optgroup</a:t>
            </a:r>
            <a:r>
              <a:rPr lang="en-US" sz="2800" b="1" dirty="0" smtClean="0">
                <a:latin typeface="Consolas" pitchFamily="49" charset="0"/>
                <a:cs typeface="Consolas" pitchFamily="49" charset="0"/>
              </a:rPr>
              <a:t>&gt;</a:t>
            </a:r>
            <a:endParaRPr lang="id-ID" sz="2800" b="1" dirty="0" smtClean="0">
              <a:latin typeface="Consolas" pitchFamily="49" charset="0"/>
              <a:cs typeface="Consolas" pitchFamily="49" charset="0"/>
            </a:endParaRPr>
          </a:p>
          <a:p>
            <a:endParaRPr lang="en-US" sz="2800" b="1" dirty="0">
              <a:latin typeface="Consolas" pitchFamily="49" charset="0"/>
              <a:cs typeface="Consolas" pitchFamily="49" charset="0"/>
            </a:endParaRPr>
          </a:p>
          <a:p>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select&gt;</a:t>
            </a:r>
          </a:p>
        </p:txBody>
      </p:sp>
    </p:spTree>
    <p:extLst>
      <p:ext uri="{BB962C8B-B14F-4D97-AF65-F5344CB8AC3E}">
        <p14:creationId xmlns:p14="http://schemas.microsoft.com/office/powerpoint/2010/main" val="4820668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4006" y="3307739"/>
            <a:ext cx="3090041" cy="3159510"/>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txBox="1">
            <a:spLocks/>
          </p:cNvSpPr>
          <p:nvPr/>
        </p:nvSpPr>
        <p:spPr>
          <a:xfrm>
            <a:off x="2270229" y="316609"/>
            <a:ext cx="6385035" cy="28850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just"/>
            <a:r>
              <a:rPr lang="en-US" sz="2200" b="1" dirty="0" smtClean="0">
                <a:solidFill>
                  <a:srgbClr val="009696"/>
                </a:solidFill>
              </a:rPr>
              <a:t>HTML</a:t>
            </a:r>
            <a:r>
              <a:rPr lang="id-ID" sz="2200" b="1" dirty="0" smtClean="0">
                <a:solidFill>
                  <a:srgbClr val="009696"/>
                </a:solidFill>
              </a:rPr>
              <a:t> (</a:t>
            </a:r>
            <a:r>
              <a:rPr lang="en-US" sz="2200" b="1" dirty="0">
                <a:solidFill>
                  <a:srgbClr val="009696"/>
                </a:solidFill>
              </a:rPr>
              <a:t>Hyper Text Markup Language</a:t>
            </a:r>
            <a:r>
              <a:rPr lang="id-ID" sz="2200" b="1" dirty="0" smtClean="0">
                <a:solidFill>
                  <a:srgbClr val="009696"/>
                </a:solidFill>
              </a:rPr>
              <a:t>)</a:t>
            </a:r>
            <a:r>
              <a:rPr lang="en-US" sz="2200" dirty="0" smtClean="0"/>
              <a:t> </a:t>
            </a:r>
            <a:r>
              <a:rPr lang="en-US" sz="2200" dirty="0"/>
              <a:t>is the standard </a:t>
            </a:r>
            <a:r>
              <a:rPr lang="en-US" sz="2200" dirty="0" smtClean="0"/>
              <a:t>language </a:t>
            </a:r>
            <a:r>
              <a:rPr lang="en-US" sz="2200" dirty="0"/>
              <a:t>for creating Web </a:t>
            </a:r>
            <a:r>
              <a:rPr lang="en-US" sz="2200" dirty="0" smtClean="0"/>
              <a:t>pages.</a:t>
            </a:r>
            <a:r>
              <a:rPr lang="id-ID" sz="2200" dirty="0" smtClean="0"/>
              <a:t> It </a:t>
            </a:r>
            <a:r>
              <a:rPr lang="en-US" sz="2200" dirty="0" smtClean="0"/>
              <a:t>describes </a:t>
            </a:r>
            <a:r>
              <a:rPr lang="en-US" sz="2200" dirty="0"/>
              <a:t>the structure of Web </a:t>
            </a:r>
            <a:r>
              <a:rPr lang="en-US" sz="2200" dirty="0" smtClean="0"/>
              <a:t>pages</a:t>
            </a:r>
            <a:r>
              <a:rPr lang="id-ID" sz="2200" dirty="0" smtClean="0"/>
              <a:t>.</a:t>
            </a:r>
            <a:r>
              <a:rPr lang="id-ID" sz="2200" dirty="0"/>
              <a:t> </a:t>
            </a:r>
            <a:endParaRPr lang="id-ID" sz="2200" dirty="0" smtClean="0"/>
          </a:p>
          <a:p>
            <a:pPr algn="just"/>
            <a:endParaRPr lang="id-ID" sz="2200" dirty="0"/>
          </a:p>
          <a:p>
            <a:pPr algn="just"/>
            <a:r>
              <a:rPr lang="en-US" sz="2200" b="1" dirty="0" smtClean="0">
                <a:solidFill>
                  <a:srgbClr val="009696"/>
                </a:solidFill>
              </a:rPr>
              <a:t>HTML </a:t>
            </a:r>
            <a:r>
              <a:rPr lang="en-US" sz="2200" b="1" dirty="0">
                <a:solidFill>
                  <a:srgbClr val="009696"/>
                </a:solidFill>
              </a:rPr>
              <a:t>elements</a:t>
            </a:r>
            <a:r>
              <a:rPr lang="en-US" sz="2200" dirty="0"/>
              <a:t> are the building blocks of HTML </a:t>
            </a:r>
            <a:r>
              <a:rPr lang="en-US" sz="2200" dirty="0" smtClean="0"/>
              <a:t>pages</a:t>
            </a:r>
            <a:r>
              <a:rPr lang="id-ID" sz="2200" dirty="0" smtClean="0"/>
              <a:t>, </a:t>
            </a:r>
            <a:r>
              <a:rPr lang="en-US" sz="2200" dirty="0" smtClean="0"/>
              <a:t>represented </a:t>
            </a:r>
            <a:r>
              <a:rPr lang="en-US" sz="2200" dirty="0"/>
              <a:t>by </a:t>
            </a:r>
            <a:r>
              <a:rPr lang="en-US" sz="2200" dirty="0" smtClean="0"/>
              <a:t>tags </a:t>
            </a:r>
            <a:r>
              <a:rPr lang="en-US" sz="2200" dirty="0"/>
              <a:t>such </a:t>
            </a:r>
            <a:r>
              <a:rPr lang="en-US" sz="2200" dirty="0" smtClean="0"/>
              <a:t>as</a:t>
            </a:r>
            <a:r>
              <a:rPr lang="id-ID" sz="2200" dirty="0" smtClean="0"/>
              <a:t>:</a:t>
            </a:r>
            <a:r>
              <a:rPr lang="en-US" sz="2200" dirty="0" smtClean="0"/>
              <a:t> </a:t>
            </a:r>
            <a:r>
              <a:rPr lang="en-US" sz="2200" dirty="0"/>
              <a:t>"heading", "paragraph", "table", and so </a:t>
            </a:r>
            <a:r>
              <a:rPr lang="en-US" sz="2200" dirty="0" smtClean="0"/>
              <a:t>on</a:t>
            </a:r>
            <a:r>
              <a:rPr lang="id-ID" sz="2200" dirty="0" smtClean="0"/>
              <a:t>.</a:t>
            </a:r>
            <a:endParaRPr lang="en-US" sz="2200" dirty="0"/>
          </a:p>
        </p:txBody>
      </p:sp>
      <p:pic>
        <p:nvPicPr>
          <p:cNvPr id="3074" name="Picture 2" descr="D:\Purwadhika\Lintang Course PPT\0 pikt\php\HTML5_logo_and_wordma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809" y="806656"/>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784666" y="3456032"/>
            <a:ext cx="3029381" cy="28850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2600" b="1" dirty="0">
                <a:solidFill>
                  <a:schemeClr val="bg1"/>
                </a:solidFill>
                <a:latin typeface="Consolas" pitchFamily="49" charset="0"/>
                <a:cs typeface="Consolas" pitchFamily="49" charset="0"/>
              </a:rPr>
              <a:t>&lt;!DOCTYPE html</a:t>
            </a:r>
            <a:r>
              <a:rPr lang="en-US" sz="2600" b="1" dirty="0" smtClean="0">
                <a:solidFill>
                  <a:schemeClr val="bg1"/>
                </a:solidFill>
                <a:latin typeface="Consolas" pitchFamily="49" charset="0"/>
                <a:cs typeface="Consolas" pitchFamily="49" charset="0"/>
              </a:rPr>
              <a:t>&gt;</a:t>
            </a:r>
            <a:r>
              <a:rPr lang="en-US" sz="2600" b="1" dirty="0">
                <a:solidFill>
                  <a:schemeClr val="bg1"/>
                </a:solidFill>
                <a:latin typeface="Consolas" pitchFamily="49" charset="0"/>
                <a:cs typeface="Consolas" pitchFamily="49" charset="0"/>
              </a:rPr>
              <a:t/>
            </a:r>
            <a:br>
              <a:rPr lang="en-US" sz="2600" b="1" dirty="0">
                <a:solidFill>
                  <a:schemeClr val="bg1"/>
                </a:solidFill>
                <a:latin typeface="Consolas" pitchFamily="49" charset="0"/>
                <a:cs typeface="Consolas" pitchFamily="49" charset="0"/>
              </a:rPr>
            </a:br>
            <a:r>
              <a:rPr lang="en-US" sz="2600" b="1" dirty="0">
                <a:solidFill>
                  <a:schemeClr val="bg1"/>
                </a:solidFill>
                <a:latin typeface="Consolas" pitchFamily="49" charset="0"/>
                <a:cs typeface="Consolas" pitchFamily="49" charset="0"/>
              </a:rPr>
              <a:t>&lt;html&gt;</a:t>
            </a:r>
            <a:br>
              <a:rPr lang="en-US" sz="2600" b="1" dirty="0">
                <a:solidFill>
                  <a:schemeClr val="bg1"/>
                </a:solidFill>
                <a:latin typeface="Consolas" pitchFamily="49" charset="0"/>
                <a:cs typeface="Consolas" pitchFamily="49" charset="0"/>
              </a:rPr>
            </a:br>
            <a:r>
              <a:rPr lang="en-US" sz="2600" b="1" dirty="0">
                <a:solidFill>
                  <a:schemeClr val="bg1"/>
                </a:solidFill>
                <a:latin typeface="Consolas" pitchFamily="49" charset="0"/>
                <a:cs typeface="Consolas" pitchFamily="49" charset="0"/>
              </a:rPr>
              <a:t>&lt;head&gt;</a:t>
            </a:r>
            <a:br>
              <a:rPr lang="en-US" sz="2600" b="1" dirty="0">
                <a:solidFill>
                  <a:schemeClr val="bg1"/>
                </a:solidFill>
                <a:latin typeface="Consolas" pitchFamily="49" charset="0"/>
                <a:cs typeface="Consolas" pitchFamily="49" charset="0"/>
              </a:rPr>
            </a:br>
            <a:r>
              <a:rPr lang="en-US" sz="2600" b="1" dirty="0">
                <a:solidFill>
                  <a:schemeClr val="bg1"/>
                </a:solidFill>
                <a:latin typeface="Consolas" pitchFamily="49" charset="0"/>
                <a:cs typeface="Consolas" pitchFamily="49" charset="0"/>
              </a:rPr>
              <a:t>&lt;title</a:t>
            </a:r>
            <a:r>
              <a:rPr lang="en-US" sz="2600" b="1" dirty="0" smtClean="0">
                <a:solidFill>
                  <a:schemeClr val="bg1"/>
                </a:solidFill>
                <a:latin typeface="Consolas" pitchFamily="49" charset="0"/>
                <a:cs typeface="Consolas" pitchFamily="49" charset="0"/>
              </a:rPr>
              <a:t>&gt;&lt;/</a:t>
            </a:r>
            <a:r>
              <a:rPr lang="en-US" sz="2600" b="1" dirty="0">
                <a:solidFill>
                  <a:schemeClr val="bg1"/>
                </a:solidFill>
                <a:latin typeface="Consolas" pitchFamily="49" charset="0"/>
                <a:cs typeface="Consolas" pitchFamily="49" charset="0"/>
              </a:rPr>
              <a:t>title&gt;</a:t>
            </a:r>
            <a:br>
              <a:rPr lang="en-US" sz="2600" b="1" dirty="0">
                <a:solidFill>
                  <a:schemeClr val="bg1"/>
                </a:solidFill>
                <a:latin typeface="Consolas" pitchFamily="49" charset="0"/>
                <a:cs typeface="Consolas" pitchFamily="49" charset="0"/>
              </a:rPr>
            </a:br>
            <a:r>
              <a:rPr lang="en-US" sz="2600" b="1" dirty="0">
                <a:solidFill>
                  <a:schemeClr val="bg1"/>
                </a:solidFill>
                <a:latin typeface="Consolas" pitchFamily="49" charset="0"/>
                <a:cs typeface="Consolas" pitchFamily="49" charset="0"/>
              </a:rPr>
              <a:t>&lt;/head&gt;</a:t>
            </a:r>
            <a:br>
              <a:rPr lang="en-US" sz="2600" b="1" dirty="0">
                <a:solidFill>
                  <a:schemeClr val="bg1"/>
                </a:solidFill>
                <a:latin typeface="Consolas" pitchFamily="49" charset="0"/>
                <a:cs typeface="Consolas" pitchFamily="49" charset="0"/>
              </a:rPr>
            </a:br>
            <a:r>
              <a:rPr lang="en-US" sz="2600" b="1" dirty="0">
                <a:solidFill>
                  <a:schemeClr val="bg1"/>
                </a:solidFill>
                <a:latin typeface="Consolas" pitchFamily="49" charset="0"/>
                <a:cs typeface="Consolas" pitchFamily="49" charset="0"/>
              </a:rPr>
              <a:t>&lt;body</a:t>
            </a:r>
            <a:r>
              <a:rPr lang="en-US" sz="2600" b="1" dirty="0" smtClean="0">
                <a:solidFill>
                  <a:schemeClr val="bg1"/>
                </a:solidFill>
                <a:latin typeface="Consolas" pitchFamily="49" charset="0"/>
                <a:cs typeface="Consolas" pitchFamily="49" charset="0"/>
              </a:rPr>
              <a:t>&gt;</a:t>
            </a:r>
            <a:r>
              <a:rPr lang="en-US" sz="2600" b="1" dirty="0">
                <a:solidFill>
                  <a:schemeClr val="bg1"/>
                </a:solidFill>
                <a:latin typeface="Consolas" pitchFamily="49" charset="0"/>
                <a:cs typeface="Consolas" pitchFamily="49" charset="0"/>
              </a:rPr>
              <a:t/>
            </a:r>
            <a:br>
              <a:rPr lang="en-US" sz="2600" b="1" dirty="0">
                <a:solidFill>
                  <a:schemeClr val="bg1"/>
                </a:solidFill>
                <a:latin typeface="Consolas" pitchFamily="49" charset="0"/>
                <a:cs typeface="Consolas" pitchFamily="49" charset="0"/>
              </a:rPr>
            </a:br>
            <a:r>
              <a:rPr lang="en-US" sz="2600" b="1" dirty="0">
                <a:solidFill>
                  <a:schemeClr val="bg1"/>
                </a:solidFill>
                <a:latin typeface="Consolas" pitchFamily="49" charset="0"/>
                <a:cs typeface="Consolas" pitchFamily="49" charset="0"/>
              </a:rPr>
              <a:t>&lt;/body&gt;</a:t>
            </a:r>
            <a:br>
              <a:rPr lang="en-US" sz="2600" b="1" dirty="0">
                <a:solidFill>
                  <a:schemeClr val="bg1"/>
                </a:solidFill>
                <a:latin typeface="Consolas" pitchFamily="49" charset="0"/>
                <a:cs typeface="Consolas" pitchFamily="49" charset="0"/>
              </a:rPr>
            </a:br>
            <a:r>
              <a:rPr lang="en-US" sz="2600" b="1" dirty="0">
                <a:solidFill>
                  <a:schemeClr val="bg1"/>
                </a:solidFill>
                <a:latin typeface="Consolas" pitchFamily="49" charset="0"/>
                <a:cs typeface="Consolas" pitchFamily="49" charset="0"/>
              </a:rPr>
              <a:t>&lt;/html&gt;</a:t>
            </a:r>
          </a:p>
        </p:txBody>
      </p:sp>
      <p:pic>
        <p:nvPicPr>
          <p:cNvPr id="3075" name="Picture 3" descr="D:\Purwadhika\Lintang Course PPT\0 pikt\php\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155" y="3146697"/>
            <a:ext cx="4860162" cy="2733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41413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03429" y="126107"/>
            <a:ext cx="4268043" cy="13085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5400" b="1" dirty="0">
                <a:solidFill>
                  <a:srgbClr val="009696"/>
                </a:solidFill>
              </a:rPr>
              <a:t>Labels</a:t>
            </a:r>
            <a:endParaRPr lang="en-US" sz="5400" b="1" dirty="0"/>
          </a:p>
        </p:txBody>
      </p:sp>
      <p:sp>
        <p:nvSpPr>
          <p:cNvPr id="4" name="Title 1"/>
          <p:cNvSpPr txBox="1">
            <a:spLocks/>
          </p:cNvSpPr>
          <p:nvPr/>
        </p:nvSpPr>
        <p:spPr>
          <a:xfrm>
            <a:off x="961697" y="275837"/>
            <a:ext cx="7709330" cy="58096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2800" b="1" dirty="0">
                <a:latin typeface="Consolas" pitchFamily="49" charset="0"/>
                <a:cs typeface="Consolas" pitchFamily="49" charset="0"/>
              </a:rPr>
              <a:t>&lt;p</a:t>
            </a:r>
            <a:r>
              <a:rPr lang="en-US" sz="2800" b="1" dirty="0" smtClean="0">
                <a:latin typeface="Consolas" pitchFamily="49" charset="0"/>
                <a:cs typeface="Consolas" pitchFamily="49" charset="0"/>
              </a:rPr>
              <a:t>&gt;</a:t>
            </a:r>
            <a:endParaRPr lang="id-ID" sz="2800" b="1" dirty="0" smtClean="0">
              <a:latin typeface="Consolas" pitchFamily="49" charset="0"/>
              <a:cs typeface="Consolas" pitchFamily="49" charset="0"/>
            </a:endParaRPr>
          </a:p>
          <a:p>
            <a:endParaRPr lang="en-US" sz="2800" b="1" dirty="0">
              <a:latin typeface="Consolas" pitchFamily="49" charset="0"/>
              <a:cs typeface="Consolas" pitchFamily="49" charset="0"/>
            </a:endParaRPr>
          </a:p>
          <a:p>
            <a:r>
              <a:rPr lang="en-US" sz="2800" b="1" dirty="0">
                <a:latin typeface="Consolas" pitchFamily="49" charset="0"/>
                <a:cs typeface="Consolas" pitchFamily="49" charset="0"/>
              </a:rPr>
              <a:t>&lt;label for</a:t>
            </a:r>
            <a:r>
              <a:rPr lang="en-US" sz="2800" b="1" dirty="0" smtClean="0">
                <a:latin typeface="Consolas" pitchFamily="49" charset="0"/>
                <a:cs typeface="Consolas" pitchFamily="49" charset="0"/>
              </a:rPr>
              <a:t>=</a:t>
            </a:r>
            <a:r>
              <a:rPr lang="en-US" sz="2800" b="1" dirty="0" smtClean="0">
                <a:solidFill>
                  <a:srgbClr val="009696"/>
                </a:solidFill>
                <a:latin typeface="Consolas" pitchFamily="49" charset="0"/>
                <a:cs typeface="Consolas" pitchFamily="49" charset="0"/>
              </a:rPr>
              <a:t>"user"</a:t>
            </a:r>
            <a:r>
              <a:rPr lang="en-US" sz="2800" b="1" dirty="0" smtClean="0">
                <a:latin typeface="Consolas" pitchFamily="49" charset="0"/>
                <a:cs typeface="Consolas" pitchFamily="49" charset="0"/>
              </a:rPr>
              <a:t>&gt;</a:t>
            </a:r>
            <a:r>
              <a:rPr lang="id-ID" sz="2800" b="1" dirty="0" smtClean="0">
                <a:latin typeface="Consolas" pitchFamily="49" charset="0"/>
                <a:cs typeface="Consolas" pitchFamily="49" charset="0"/>
              </a:rPr>
              <a:t>U</a:t>
            </a:r>
            <a:r>
              <a:rPr lang="en-US" sz="2800" b="1" dirty="0" err="1" smtClean="0">
                <a:latin typeface="Consolas" pitchFamily="49" charset="0"/>
                <a:cs typeface="Consolas" pitchFamily="49" charset="0"/>
              </a:rPr>
              <a:t>sername</a:t>
            </a:r>
            <a:r>
              <a:rPr lang="en-US" sz="2800" b="1" dirty="0">
                <a:latin typeface="Consolas" pitchFamily="49" charset="0"/>
                <a:cs typeface="Consolas" pitchFamily="49" charset="0"/>
              </a:rPr>
              <a:t>:&lt;/label&gt;</a:t>
            </a:r>
          </a:p>
          <a:p>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input type=</a:t>
            </a:r>
            <a:r>
              <a:rPr lang="en-US" sz="2800" b="1" dirty="0">
                <a:solidFill>
                  <a:srgbClr val="009696"/>
                </a:solidFill>
                <a:latin typeface="Consolas" pitchFamily="49" charset="0"/>
                <a:cs typeface="Consolas" pitchFamily="49" charset="0"/>
              </a:rPr>
              <a:t>"text"</a:t>
            </a:r>
            <a:r>
              <a:rPr lang="en-US" sz="2800" b="1" dirty="0">
                <a:latin typeface="Consolas" pitchFamily="49" charset="0"/>
                <a:cs typeface="Consolas" pitchFamily="49" charset="0"/>
              </a:rPr>
              <a:t> name=</a:t>
            </a:r>
            <a:r>
              <a:rPr lang="en-US" sz="2800" b="1" dirty="0">
                <a:solidFill>
                  <a:srgbClr val="009696"/>
                </a:solidFill>
                <a:latin typeface="Consolas" pitchFamily="49" charset="0"/>
                <a:cs typeface="Consolas" pitchFamily="49" charset="0"/>
              </a:rPr>
              <a:t>"</a:t>
            </a:r>
            <a:r>
              <a:rPr lang="en-US" sz="2800" b="1" dirty="0" smtClean="0">
                <a:solidFill>
                  <a:srgbClr val="009696"/>
                </a:solidFill>
                <a:latin typeface="Consolas" pitchFamily="49" charset="0"/>
                <a:cs typeface="Consolas" pitchFamily="49" charset="0"/>
              </a:rPr>
              <a:t>user"</a:t>
            </a:r>
            <a:r>
              <a:rPr lang="en-US" sz="2800" b="1" dirty="0" smtClean="0">
                <a:latin typeface="Consolas" pitchFamily="49" charset="0"/>
                <a:cs typeface="Consolas" pitchFamily="49" charset="0"/>
              </a:rPr>
              <a:t>&gt;</a:t>
            </a:r>
            <a:endParaRPr lang="en-US" sz="2800" b="1" dirty="0">
              <a:latin typeface="Consolas" pitchFamily="49" charset="0"/>
              <a:cs typeface="Consolas" pitchFamily="49" charset="0"/>
            </a:endParaRPr>
          </a:p>
          <a:p>
            <a:endParaRPr lang="id-ID" sz="2800" b="1" dirty="0" smtClean="0">
              <a:latin typeface="Consolas" pitchFamily="49" charset="0"/>
              <a:cs typeface="Consolas" pitchFamily="49" charset="0"/>
            </a:endParaRPr>
          </a:p>
          <a:p>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p</a:t>
            </a:r>
            <a:r>
              <a:rPr lang="en-US" sz="2800" b="1" dirty="0" smtClean="0">
                <a:latin typeface="Consolas" pitchFamily="49" charset="0"/>
                <a:cs typeface="Consolas" pitchFamily="49" charset="0"/>
              </a:rPr>
              <a:t>&gt;</a:t>
            </a:r>
            <a:endParaRPr lang="id-ID" sz="2800" b="1" dirty="0" smtClean="0">
              <a:latin typeface="Consolas" pitchFamily="49" charset="0"/>
              <a:cs typeface="Consolas" pitchFamily="49" charset="0"/>
            </a:endParaRPr>
          </a:p>
          <a:p>
            <a:endParaRPr lang="en-US" sz="2800" b="1" dirty="0">
              <a:latin typeface="Consolas" pitchFamily="49" charset="0"/>
              <a:cs typeface="Consolas" pitchFamily="49" charset="0"/>
            </a:endParaRPr>
          </a:p>
          <a:p>
            <a:r>
              <a:rPr lang="en-US" sz="2800" b="1" dirty="0">
                <a:latin typeface="Consolas" pitchFamily="49" charset="0"/>
                <a:cs typeface="Consolas" pitchFamily="49" charset="0"/>
              </a:rPr>
              <a:t>&lt;label for=</a:t>
            </a:r>
            <a:r>
              <a:rPr lang="en-US" sz="2800" b="1" dirty="0">
                <a:solidFill>
                  <a:srgbClr val="009696"/>
                </a:solidFill>
                <a:latin typeface="Consolas" pitchFamily="49" charset="0"/>
                <a:cs typeface="Consolas" pitchFamily="49" charset="0"/>
              </a:rPr>
              <a:t>"</a:t>
            </a:r>
            <a:r>
              <a:rPr lang="en-US" sz="2800" b="1" dirty="0" smtClean="0">
                <a:solidFill>
                  <a:srgbClr val="009696"/>
                </a:solidFill>
                <a:latin typeface="Consolas" pitchFamily="49" charset="0"/>
                <a:cs typeface="Consolas" pitchFamily="49" charset="0"/>
              </a:rPr>
              <a:t>pass"</a:t>
            </a:r>
            <a:r>
              <a:rPr lang="en-US" sz="2800" b="1" dirty="0" smtClean="0">
                <a:latin typeface="Consolas" pitchFamily="49" charset="0"/>
                <a:cs typeface="Consolas" pitchFamily="49" charset="0"/>
              </a:rPr>
              <a:t>&gt;</a:t>
            </a:r>
            <a:r>
              <a:rPr lang="id-ID" sz="2800" b="1" dirty="0" smtClean="0">
                <a:latin typeface="Consolas" pitchFamily="49" charset="0"/>
                <a:cs typeface="Consolas" pitchFamily="49" charset="0"/>
              </a:rPr>
              <a:t>P</a:t>
            </a:r>
            <a:r>
              <a:rPr lang="en-US" sz="2800" b="1" dirty="0" err="1" smtClean="0">
                <a:latin typeface="Consolas" pitchFamily="49" charset="0"/>
                <a:cs typeface="Consolas" pitchFamily="49" charset="0"/>
              </a:rPr>
              <a:t>assword</a:t>
            </a:r>
            <a:r>
              <a:rPr lang="en-US" sz="2800" b="1" dirty="0">
                <a:latin typeface="Consolas" pitchFamily="49" charset="0"/>
                <a:cs typeface="Consolas" pitchFamily="49" charset="0"/>
              </a:rPr>
              <a:t>:&lt;/label&gt;</a:t>
            </a:r>
          </a:p>
          <a:p>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input type=</a:t>
            </a:r>
            <a:r>
              <a:rPr lang="en-US" sz="2800" b="1" dirty="0">
                <a:solidFill>
                  <a:srgbClr val="009696"/>
                </a:solidFill>
                <a:latin typeface="Consolas" pitchFamily="49" charset="0"/>
                <a:cs typeface="Consolas" pitchFamily="49" charset="0"/>
              </a:rPr>
              <a:t>"password"</a:t>
            </a:r>
            <a:r>
              <a:rPr lang="en-US" sz="2800" b="1" dirty="0">
                <a:latin typeface="Consolas" pitchFamily="49" charset="0"/>
                <a:cs typeface="Consolas" pitchFamily="49" charset="0"/>
              </a:rPr>
              <a:t> name=</a:t>
            </a:r>
            <a:r>
              <a:rPr lang="en-US" sz="2800" b="1" dirty="0">
                <a:solidFill>
                  <a:srgbClr val="009696"/>
                </a:solidFill>
                <a:latin typeface="Consolas" pitchFamily="49" charset="0"/>
                <a:cs typeface="Consolas" pitchFamily="49" charset="0"/>
              </a:rPr>
              <a:t>"</a:t>
            </a:r>
            <a:r>
              <a:rPr lang="en-US" sz="2800" b="1" dirty="0" smtClean="0">
                <a:solidFill>
                  <a:srgbClr val="009696"/>
                </a:solidFill>
                <a:latin typeface="Consolas" pitchFamily="49" charset="0"/>
                <a:cs typeface="Consolas" pitchFamily="49" charset="0"/>
              </a:rPr>
              <a:t>pass"</a:t>
            </a:r>
            <a:r>
              <a:rPr lang="en-US" sz="2800" b="1" dirty="0" smtClean="0">
                <a:latin typeface="Consolas" pitchFamily="49" charset="0"/>
                <a:cs typeface="Consolas" pitchFamily="49" charset="0"/>
              </a:rPr>
              <a:t>&gt;</a:t>
            </a:r>
            <a:endParaRPr lang="en-US" sz="2800" b="1" dirty="0">
              <a:latin typeface="Consolas" pitchFamily="49" charset="0"/>
              <a:cs typeface="Consolas" pitchFamily="49" charset="0"/>
            </a:endParaRPr>
          </a:p>
        </p:txBody>
      </p:sp>
    </p:spTree>
    <p:extLst>
      <p:ext uri="{BB962C8B-B14F-4D97-AF65-F5344CB8AC3E}">
        <p14:creationId xmlns:p14="http://schemas.microsoft.com/office/powerpoint/2010/main" val="75867695"/>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65529" y="-135323"/>
            <a:ext cx="6399143" cy="11981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b="1" dirty="0">
                <a:solidFill>
                  <a:srgbClr val="009696"/>
                </a:solidFill>
              </a:rPr>
              <a:t>Field </a:t>
            </a:r>
            <a:r>
              <a:rPr lang="id-ID" b="1" dirty="0" smtClean="0">
                <a:solidFill>
                  <a:srgbClr val="009696"/>
                </a:solidFill>
              </a:rPr>
              <a:t>Sets</a:t>
            </a:r>
            <a:r>
              <a:rPr lang="en-US" b="1" dirty="0" smtClean="0">
                <a:solidFill>
                  <a:srgbClr val="009696"/>
                </a:solidFill>
              </a:rPr>
              <a:t> </a:t>
            </a:r>
            <a:r>
              <a:rPr lang="id-ID" b="1" dirty="0" smtClean="0">
                <a:solidFill>
                  <a:srgbClr val="009696"/>
                </a:solidFill>
              </a:rPr>
              <a:t>&amp; Legends</a:t>
            </a:r>
            <a:endParaRPr lang="en-US" b="1" dirty="0"/>
          </a:p>
        </p:txBody>
      </p:sp>
      <p:sp>
        <p:nvSpPr>
          <p:cNvPr id="4" name="Title 1"/>
          <p:cNvSpPr txBox="1">
            <a:spLocks/>
          </p:cNvSpPr>
          <p:nvPr/>
        </p:nvSpPr>
        <p:spPr>
          <a:xfrm>
            <a:off x="472966" y="780383"/>
            <a:ext cx="8560675" cy="5604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3100" b="1" dirty="0" smtClean="0">
                <a:latin typeface="Consolas" pitchFamily="49" charset="0"/>
                <a:cs typeface="Consolas" pitchFamily="49" charset="0"/>
              </a:rPr>
              <a:t>&lt;</a:t>
            </a:r>
            <a:r>
              <a:rPr lang="en-US" sz="3100" b="1" dirty="0" err="1" smtClean="0">
                <a:latin typeface="Consolas" pitchFamily="49" charset="0"/>
                <a:cs typeface="Consolas" pitchFamily="49" charset="0"/>
              </a:rPr>
              <a:t>fieldset</a:t>
            </a:r>
            <a:r>
              <a:rPr lang="en-US" sz="3100" b="1" dirty="0" smtClean="0">
                <a:latin typeface="Consolas" pitchFamily="49" charset="0"/>
                <a:cs typeface="Consolas" pitchFamily="49" charset="0"/>
              </a:rPr>
              <a:t>&gt;</a:t>
            </a:r>
          </a:p>
          <a:p>
            <a:r>
              <a:rPr lang="en-US" sz="3100" b="1" dirty="0" smtClean="0">
                <a:latin typeface="Consolas" pitchFamily="49" charset="0"/>
                <a:cs typeface="Consolas" pitchFamily="49" charset="0"/>
              </a:rPr>
              <a:t>	&lt;legend&gt;</a:t>
            </a:r>
            <a:r>
              <a:rPr lang="en-US" sz="3100" b="1" dirty="0" smtClean="0">
                <a:solidFill>
                  <a:srgbClr val="009696"/>
                </a:solidFill>
                <a:latin typeface="Consolas" pitchFamily="49" charset="0"/>
                <a:cs typeface="Consolas" pitchFamily="49" charset="0"/>
              </a:rPr>
              <a:t>Data </a:t>
            </a:r>
            <a:r>
              <a:rPr lang="en-US" sz="3100" b="1" dirty="0" err="1" smtClean="0">
                <a:solidFill>
                  <a:srgbClr val="009696"/>
                </a:solidFill>
                <a:latin typeface="Consolas" pitchFamily="49" charset="0"/>
                <a:cs typeface="Consolas" pitchFamily="49" charset="0"/>
              </a:rPr>
              <a:t>Diri</a:t>
            </a:r>
            <a:r>
              <a:rPr lang="en-US" sz="3100" b="1" dirty="0" smtClean="0">
                <a:latin typeface="Consolas" pitchFamily="49" charset="0"/>
                <a:cs typeface="Consolas" pitchFamily="49" charset="0"/>
              </a:rPr>
              <a:t>&lt;/legend&gt;</a:t>
            </a:r>
          </a:p>
          <a:p>
            <a:r>
              <a:rPr lang="id-ID" sz="3100" b="1" dirty="0" smtClean="0">
                <a:latin typeface="Consolas" pitchFamily="49" charset="0"/>
                <a:cs typeface="Consolas" pitchFamily="49" charset="0"/>
              </a:rPr>
              <a:t>	</a:t>
            </a:r>
          </a:p>
          <a:p>
            <a:r>
              <a:rPr lang="id-ID" sz="3100" b="1" dirty="0">
                <a:latin typeface="Consolas" pitchFamily="49" charset="0"/>
                <a:cs typeface="Consolas" pitchFamily="49" charset="0"/>
              </a:rPr>
              <a:t>	</a:t>
            </a:r>
            <a:r>
              <a:rPr lang="en-US" sz="3100" b="1" dirty="0" smtClean="0">
                <a:latin typeface="Consolas" pitchFamily="49" charset="0"/>
                <a:cs typeface="Consolas" pitchFamily="49" charset="0"/>
              </a:rPr>
              <a:t>&lt;p&gt;</a:t>
            </a:r>
          </a:p>
          <a:p>
            <a:r>
              <a:rPr lang="en-US" sz="3100" b="1" dirty="0" smtClean="0">
                <a:latin typeface="Consolas" pitchFamily="49" charset="0"/>
                <a:cs typeface="Consolas" pitchFamily="49" charset="0"/>
              </a:rPr>
              <a:t>	&lt;label for=</a:t>
            </a:r>
            <a:r>
              <a:rPr lang="en-US" sz="3100" b="1" dirty="0" smtClean="0">
                <a:solidFill>
                  <a:srgbClr val="009696"/>
                </a:solidFill>
                <a:latin typeface="Consolas" pitchFamily="49" charset="0"/>
                <a:cs typeface="Consolas" pitchFamily="49" charset="0"/>
              </a:rPr>
              <a:t>"</a:t>
            </a:r>
            <a:r>
              <a:rPr lang="id-ID" sz="3100" b="1" dirty="0" smtClean="0">
                <a:solidFill>
                  <a:srgbClr val="009696"/>
                </a:solidFill>
                <a:latin typeface="Consolas" pitchFamily="49" charset="0"/>
                <a:cs typeface="Consolas" pitchFamily="49" charset="0"/>
              </a:rPr>
              <a:t>nama</a:t>
            </a:r>
            <a:r>
              <a:rPr lang="en-US" sz="3100" b="1" dirty="0" smtClean="0">
                <a:solidFill>
                  <a:srgbClr val="009696"/>
                </a:solidFill>
                <a:latin typeface="Consolas" pitchFamily="49" charset="0"/>
                <a:cs typeface="Consolas" pitchFamily="49" charset="0"/>
              </a:rPr>
              <a:t>"</a:t>
            </a:r>
            <a:r>
              <a:rPr lang="en-US" sz="3100" b="1" dirty="0" smtClean="0">
                <a:latin typeface="Consolas" pitchFamily="49" charset="0"/>
                <a:cs typeface="Consolas" pitchFamily="49" charset="0"/>
              </a:rPr>
              <a:t>&gt;Nam</a:t>
            </a:r>
            <a:r>
              <a:rPr lang="id-ID" sz="3100" b="1" dirty="0" smtClean="0">
                <a:latin typeface="Consolas" pitchFamily="49" charset="0"/>
                <a:cs typeface="Consolas" pitchFamily="49" charset="0"/>
              </a:rPr>
              <a:t>a</a:t>
            </a:r>
            <a:r>
              <a:rPr lang="en-US" sz="3100" b="1" dirty="0" smtClean="0">
                <a:latin typeface="Consolas" pitchFamily="49" charset="0"/>
                <a:cs typeface="Consolas" pitchFamily="49" charset="0"/>
              </a:rPr>
              <a:t>:&lt;/label&gt;</a:t>
            </a:r>
          </a:p>
          <a:p>
            <a:r>
              <a:rPr lang="en-US" sz="3100" b="1" dirty="0" smtClean="0">
                <a:latin typeface="Consolas" pitchFamily="49" charset="0"/>
                <a:cs typeface="Consolas" pitchFamily="49" charset="0"/>
              </a:rPr>
              <a:t>	&lt;input type=</a:t>
            </a:r>
            <a:r>
              <a:rPr lang="en-US" sz="3100" b="1" dirty="0" smtClean="0">
                <a:solidFill>
                  <a:srgbClr val="009696"/>
                </a:solidFill>
                <a:latin typeface="Consolas" pitchFamily="49" charset="0"/>
                <a:cs typeface="Consolas" pitchFamily="49" charset="0"/>
              </a:rPr>
              <a:t>"text"</a:t>
            </a:r>
            <a:r>
              <a:rPr lang="en-US" sz="3100" b="1" dirty="0" smtClean="0">
                <a:latin typeface="Consolas" pitchFamily="49" charset="0"/>
                <a:cs typeface="Consolas" pitchFamily="49" charset="0"/>
              </a:rPr>
              <a:t> name=</a:t>
            </a:r>
            <a:r>
              <a:rPr lang="en-US" sz="3100" b="1" dirty="0" smtClean="0">
                <a:solidFill>
                  <a:srgbClr val="009696"/>
                </a:solidFill>
                <a:latin typeface="Consolas" pitchFamily="49" charset="0"/>
                <a:cs typeface="Consolas" pitchFamily="49" charset="0"/>
              </a:rPr>
              <a:t>"</a:t>
            </a:r>
            <a:r>
              <a:rPr lang="id-ID" sz="3100" b="1" dirty="0" smtClean="0">
                <a:solidFill>
                  <a:srgbClr val="009696"/>
                </a:solidFill>
                <a:latin typeface="Consolas" pitchFamily="49" charset="0"/>
                <a:cs typeface="Consolas" pitchFamily="49" charset="0"/>
              </a:rPr>
              <a:t>nama</a:t>
            </a:r>
            <a:r>
              <a:rPr lang="en-US" sz="3100" b="1" dirty="0" smtClean="0">
                <a:solidFill>
                  <a:srgbClr val="009696"/>
                </a:solidFill>
                <a:latin typeface="Consolas" pitchFamily="49" charset="0"/>
                <a:cs typeface="Consolas" pitchFamily="49" charset="0"/>
              </a:rPr>
              <a:t>"</a:t>
            </a:r>
            <a:r>
              <a:rPr lang="en-US" sz="3100" b="1" dirty="0" smtClean="0">
                <a:latin typeface="Consolas" pitchFamily="49" charset="0"/>
                <a:cs typeface="Consolas" pitchFamily="49" charset="0"/>
              </a:rPr>
              <a:t>&gt;</a:t>
            </a:r>
            <a:endParaRPr lang="id-ID" sz="3100" b="1" dirty="0" smtClean="0">
              <a:latin typeface="Consolas" pitchFamily="49" charset="0"/>
              <a:cs typeface="Consolas" pitchFamily="49" charset="0"/>
            </a:endParaRPr>
          </a:p>
          <a:p>
            <a:r>
              <a:rPr lang="id-ID" sz="3100" b="1" dirty="0" smtClean="0">
                <a:latin typeface="Consolas" pitchFamily="49" charset="0"/>
                <a:cs typeface="Consolas" pitchFamily="49" charset="0"/>
              </a:rPr>
              <a:t>	</a:t>
            </a:r>
          </a:p>
          <a:p>
            <a:r>
              <a:rPr lang="id-ID" sz="3100" b="1" dirty="0">
                <a:latin typeface="Consolas" pitchFamily="49" charset="0"/>
                <a:cs typeface="Consolas" pitchFamily="49" charset="0"/>
              </a:rPr>
              <a:t>	</a:t>
            </a:r>
            <a:r>
              <a:rPr lang="en-US" sz="3100" b="1" dirty="0" smtClean="0">
                <a:latin typeface="Consolas" pitchFamily="49" charset="0"/>
                <a:cs typeface="Consolas" pitchFamily="49" charset="0"/>
              </a:rPr>
              <a:t>&lt;p&gt;</a:t>
            </a:r>
          </a:p>
          <a:p>
            <a:r>
              <a:rPr lang="en-US" sz="3100" b="1" dirty="0" smtClean="0">
                <a:latin typeface="Consolas" pitchFamily="49" charset="0"/>
                <a:cs typeface="Consolas" pitchFamily="49" charset="0"/>
              </a:rPr>
              <a:t>	&lt;label for=</a:t>
            </a:r>
            <a:r>
              <a:rPr lang="en-US" sz="3100" b="1" dirty="0" smtClean="0">
                <a:solidFill>
                  <a:srgbClr val="009696"/>
                </a:solidFill>
                <a:latin typeface="Consolas" pitchFamily="49" charset="0"/>
                <a:cs typeface="Consolas" pitchFamily="49" charset="0"/>
              </a:rPr>
              <a:t>"</a:t>
            </a:r>
            <a:r>
              <a:rPr lang="id-ID" sz="3100" b="1" dirty="0" smtClean="0">
                <a:solidFill>
                  <a:srgbClr val="009696"/>
                </a:solidFill>
                <a:latin typeface="Consolas" pitchFamily="49" charset="0"/>
                <a:cs typeface="Consolas" pitchFamily="49" charset="0"/>
              </a:rPr>
              <a:t>usia</a:t>
            </a:r>
            <a:r>
              <a:rPr lang="en-US" sz="3100" b="1" dirty="0" smtClean="0">
                <a:solidFill>
                  <a:srgbClr val="009696"/>
                </a:solidFill>
                <a:latin typeface="Consolas" pitchFamily="49" charset="0"/>
                <a:cs typeface="Consolas" pitchFamily="49" charset="0"/>
              </a:rPr>
              <a:t>"</a:t>
            </a:r>
            <a:r>
              <a:rPr lang="en-US" sz="3100" b="1" dirty="0" smtClean="0">
                <a:latin typeface="Consolas" pitchFamily="49" charset="0"/>
                <a:cs typeface="Consolas" pitchFamily="49" charset="0"/>
              </a:rPr>
              <a:t>&gt;</a:t>
            </a:r>
            <a:r>
              <a:rPr lang="id-ID" sz="3100" b="1" dirty="0" smtClean="0">
                <a:latin typeface="Consolas" pitchFamily="49" charset="0"/>
                <a:cs typeface="Consolas" pitchFamily="49" charset="0"/>
              </a:rPr>
              <a:t>Usia</a:t>
            </a:r>
            <a:r>
              <a:rPr lang="en-US" sz="3100" b="1" dirty="0" smtClean="0">
                <a:latin typeface="Consolas" pitchFamily="49" charset="0"/>
                <a:cs typeface="Consolas" pitchFamily="49" charset="0"/>
              </a:rPr>
              <a:t>:&lt;/label&gt;</a:t>
            </a:r>
          </a:p>
          <a:p>
            <a:r>
              <a:rPr lang="en-US" sz="3100" b="1" dirty="0" smtClean="0">
                <a:latin typeface="Consolas" pitchFamily="49" charset="0"/>
                <a:cs typeface="Consolas" pitchFamily="49" charset="0"/>
              </a:rPr>
              <a:t>	&lt;input type=</a:t>
            </a:r>
            <a:r>
              <a:rPr lang="en-US" sz="3100" b="1" dirty="0" smtClean="0">
                <a:solidFill>
                  <a:srgbClr val="009696"/>
                </a:solidFill>
                <a:latin typeface="Consolas" pitchFamily="49" charset="0"/>
                <a:cs typeface="Consolas" pitchFamily="49" charset="0"/>
              </a:rPr>
              <a:t>"</a:t>
            </a:r>
            <a:r>
              <a:rPr lang="id-ID" sz="3100" b="1" dirty="0" smtClean="0">
                <a:solidFill>
                  <a:srgbClr val="009696"/>
                </a:solidFill>
                <a:latin typeface="Consolas" pitchFamily="49" charset="0"/>
                <a:cs typeface="Consolas" pitchFamily="49" charset="0"/>
              </a:rPr>
              <a:t>number</a:t>
            </a:r>
            <a:r>
              <a:rPr lang="en-US" sz="3100" b="1" dirty="0" smtClean="0">
                <a:solidFill>
                  <a:srgbClr val="009696"/>
                </a:solidFill>
                <a:latin typeface="Consolas" pitchFamily="49" charset="0"/>
                <a:cs typeface="Consolas" pitchFamily="49" charset="0"/>
              </a:rPr>
              <a:t>"</a:t>
            </a:r>
            <a:r>
              <a:rPr lang="en-US" sz="3100" b="1" dirty="0" smtClean="0">
                <a:latin typeface="Consolas" pitchFamily="49" charset="0"/>
                <a:cs typeface="Consolas" pitchFamily="49" charset="0"/>
              </a:rPr>
              <a:t> name=</a:t>
            </a:r>
            <a:r>
              <a:rPr lang="en-US" sz="3100" b="1" dirty="0" smtClean="0">
                <a:solidFill>
                  <a:srgbClr val="009696"/>
                </a:solidFill>
                <a:latin typeface="Consolas" pitchFamily="49" charset="0"/>
                <a:cs typeface="Consolas" pitchFamily="49" charset="0"/>
              </a:rPr>
              <a:t>"</a:t>
            </a:r>
            <a:r>
              <a:rPr lang="id-ID" sz="3100" b="1" dirty="0" smtClean="0">
                <a:solidFill>
                  <a:srgbClr val="009696"/>
                </a:solidFill>
                <a:latin typeface="Consolas" pitchFamily="49" charset="0"/>
                <a:cs typeface="Consolas" pitchFamily="49" charset="0"/>
              </a:rPr>
              <a:t>usia</a:t>
            </a:r>
            <a:r>
              <a:rPr lang="en-US" sz="3100" b="1" dirty="0" smtClean="0">
                <a:solidFill>
                  <a:srgbClr val="009696"/>
                </a:solidFill>
                <a:latin typeface="Consolas" pitchFamily="49" charset="0"/>
                <a:cs typeface="Consolas" pitchFamily="49" charset="0"/>
              </a:rPr>
              <a:t>"</a:t>
            </a:r>
            <a:r>
              <a:rPr lang="en-US" sz="3100" b="1" dirty="0" smtClean="0">
                <a:latin typeface="Consolas" pitchFamily="49" charset="0"/>
                <a:cs typeface="Consolas" pitchFamily="49" charset="0"/>
              </a:rPr>
              <a:t>&gt;</a:t>
            </a:r>
          </a:p>
          <a:p>
            <a:r>
              <a:rPr lang="en-US" sz="3100" b="1" dirty="0" smtClean="0">
                <a:latin typeface="Consolas" pitchFamily="49" charset="0"/>
                <a:cs typeface="Consolas" pitchFamily="49" charset="0"/>
              </a:rPr>
              <a:t>&lt;/</a:t>
            </a:r>
            <a:r>
              <a:rPr lang="en-US" sz="3100" b="1" dirty="0" err="1" smtClean="0">
                <a:latin typeface="Consolas" pitchFamily="49" charset="0"/>
                <a:cs typeface="Consolas" pitchFamily="49" charset="0"/>
              </a:rPr>
              <a:t>fieldset</a:t>
            </a:r>
            <a:r>
              <a:rPr lang="en-US" sz="3100" b="1" dirty="0" smtClean="0">
                <a:latin typeface="Consolas" pitchFamily="49" charset="0"/>
                <a:cs typeface="Consolas" pitchFamily="49" charset="0"/>
              </a:rPr>
              <a:t>&gt;</a:t>
            </a:r>
            <a:endParaRPr lang="en-US" sz="3100" b="1" dirty="0">
              <a:latin typeface="Consolas" pitchFamily="49" charset="0"/>
              <a:cs typeface="Consolas" pitchFamily="49" charset="0"/>
            </a:endParaRPr>
          </a:p>
        </p:txBody>
      </p:sp>
    </p:spTree>
    <p:extLst>
      <p:ext uri="{BB962C8B-B14F-4D97-AF65-F5344CB8AC3E}">
        <p14:creationId xmlns:p14="http://schemas.microsoft.com/office/powerpoint/2010/main" val="3987648162"/>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09448" y="110341"/>
            <a:ext cx="3531476" cy="11981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4000" b="1" dirty="0">
                <a:solidFill>
                  <a:srgbClr val="009696"/>
                </a:solidFill>
              </a:rPr>
              <a:t>Division Tag</a:t>
            </a:r>
            <a:endParaRPr lang="en-US" sz="4000" b="1" dirty="0"/>
          </a:p>
        </p:txBody>
      </p:sp>
      <p:sp>
        <p:nvSpPr>
          <p:cNvPr id="4" name="Title 1"/>
          <p:cNvSpPr txBox="1">
            <a:spLocks/>
          </p:cNvSpPr>
          <p:nvPr/>
        </p:nvSpPr>
        <p:spPr>
          <a:xfrm>
            <a:off x="520264" y="425652"/>
            <a:ext cx="8560675" cy="64165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itchFamily="49" charset="0"/>
              <a:cs typeface="Consolas" pitchFamily="49" charset="0"/>
            </a:endParaRPr>
          </a:p>
          <a:p>
            <a:r>
              <a:rPr lang="en-US" sz="3200" b="1" dirty="0">
                <a:latin typeface="Consolas" pitchFamily="49" charset="0"/>
                <a:cs typeface="Consolas" pitchFamily="49" charset="0"/>
              </a:rPr>
              <a:t>&lt;!DOCTYPE html&gt;</a:t>
            </a:r>
          </a:p>
          <a:p>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html&gt;</a:t>
            </a:r>
          </a:p>
          <a:p>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head&gt;</a:t>
            </a:r>
          </a:p>
          <a:p>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&lt;title&gt;</a:t>
            </a:r>
            <a:r>
              <a:rPr lang="en-US" sz="3200" b="1" dirty="0" err="1" smtClean="0">
                <a:latin typeface="Consolas" pitchFamily="49" charset="0"/>
                <a:cs typeface="Consolas" pitchFamily="49" charset="0"/>
              </a:rPr>
              <a:t>Div</a:t>
            </a:r>
            <a:r>
              <a:rPr lang="id-ID" sz="3200" b="1" dirty="0" smtClean="0">
                <a:latin typeface="Consolas" pitchFamily="49" charset="0"/>
                <a:cs typeface="Consolas" pitchFamily="49" charset="0"/>
              </a:rPr>
              <a:t>ision</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title&gt;</a:t>
            </a:r>
          </a:p>
          <a:p>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head&gt;</a:t>
            </a:r>
          </a:p>
          <a:p>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body&gt;</a:t>
            </a:r>
          </a:p>
          <a:p>
            <a:r>
              <a:rPr lang="en-US" sz="3200" b="1" dirty="0">
                <a:latin typeface="Consolas" pitchFamily="49" charset="0"/>
                <a:cs typeface="Consolas" pitchFamily="49" charset="0"/>
              </a:rPr>
              <a:t>		</a:t>
            </a:r>
            <a:r>
              <a:rPr lang="en-US" sz="3200" b="1" dirty="0" smtClean="0">
                <a:solidFill>
                  <a:srgbClr val="009696"/>
                </a:solidFill>
                <a:latin typeface="Consolas" pitchFamily="49" charset="0"/>
                <a:cs typeface="Consolas" pitchFamily="49" charset="0"/>
              </a:rPr>
              <a:t>&lt;</a:t>
            </a:r>
            <a:r>
              <a:rPr lang="en-US" sz="3200" b="1" dirty="0">
                <a:solidFill>
                  <a:srgbClr val="009696"/>
                </a:solidFill>
                <a:latin typeface="Consolas" pitchFamily="49" charset="0"/>
                <a:cs typeface="Consolas" pitchFamily="49" charset="0"/>
              </a:rPr>
              <a:t>div&gt;</a:t>
            </a:r>
            <a:r>
              <a:rPr lang="en-US" sz="3200" b="1" i="1" dirty="0">
                <a:solidFill>
                  <a:srgbClr val="FF0000"/>
                </a:solidFill>
                <a:latin typeface="Consolas" pitchFamily="49" charset="0"/>
                <a:cs typeface="Consolas" pitchFamily="49" charset="0"/>
              </a:rPr>
              <a:t>Division 1</a:t>
            </a:r>
            <a:r>
              <a:rPr lang="en-US" sz="3200" b="1" dirty="0">
                <a:solidFill>
                  <a:srgbClr val="009696"/>
                </a:solidFill>
                <a:latin typeface="Consolas" pitchFamily="49" charset="0"/>
                <a:cs typeface="Consolas" pitchFamily="49" charset="0"/>
              </a:rPr>
              <a:t>&lt;/div&gt;</a:t>
            </a:r>
          </a:p>
          <a:p>
            <a:r>
              <a:rPr lang="en-US" sz="3200" b="1" dirty="0">
                <a:latin typeface="Consolas" pitchFamily="49" charset="0"/>
                <a:cs typeface="Consolas" pitchFamily="49" charset="0"/>
              </a:rPr>
              <a:t>		</a:t>
            </a:r>
            <a:r>
              <a:rPr lang="en-US" sz="3200" b="1" dirty="0" smtClean="0">
                <a:solidFill>
                  <a:srgbClr val="009696"/>
                </a:solidFill>
                <a:latin typeface="Consolas" pitchFamily="49" charset="0"/>
                <a:cs typeface="Consolas" pitchFamily="49" charset="0"/>
              </a:rPr>
              <a:t>&lt;</a:t>
            </a:r>
            <a:r>
              <a:rPr lang="en-US" sz="3200" b="1" dirty="0">
                <a:solidFill>
                  <a:srgbClr val="009696"/>
                </a:solidFill>
                <a:latin typeface="Consolas" pitchFamily="49" charset="0"/>
                <a:cs typeface="Consolas" pitchFamily="49" charset="0"/>
              </a:rPr>
              <a:t>div&gt;</a:t>
            </a:r>
            <a:r>
              <a:rPr lang="en-US" sz="3200" b="1" i="1" dirty="0">
                <a:solidFill>
                  <a:srgbClr val="FF0000"/>
                </a:solidFill>
                <a:latin typeface="Consolas" pitchFamily="49" charset="0"/>
                <a:cs typeface="Consolas" pitchFamily="49" charset="0"/>
              </a:rPr>
              <a:t>Division 2</a:t>
            </a:r>
            <a:r>
              <a:rPr lang="en-US" sz="3200" b="1" dirty="0">
                <a:solidFill>
                  <a:srgbClr val="009696"/>
                </a:solidFill>
                <a:latin typeface="Consolas" pitchFamily="49" charset="0"/>
                <a:cs typeface="Consolas" pitchFamily="49" charset="0"/>
              </a:rPr>
              <a:t>&lt;/div&gt;</a:t>
            </a:r>
          </a:p>
          <a:p>
            <a:r>
              <a:rPr lang="en-US" sz="3200" b="1" dirty="0">
                <a:latin typeface="Consolas" pitchFamily="49" charset="0"/>
                <a:cs typeface="Consolas" pitchFamily="49" charset="0"/>
              </a:rPr>
              <a:t>		</a:t>
            </a:r>
            <a:r>
              <a:rPr lang="en-US" sz="3200" b="1" dirty="0" smtClean="0">
                <a:solidFill>
                  <a:srgbClr val="009696"/>
                </a:solidFill>
                <a:latin typeface="Consolas" pitchFamily="49" charset="0"/>
                <a:cs typeface="Consolas" pitchFamily="49" charset="0"/>
              </a:rPr>
              <a:t>&lt;</a:t>
            </a:r>
            <a:r>
              <a:rPr lang="en-US" sz="3200" b="1" dirty="0">
                <a:solidFill>
                  <a:srgbClr val="009696"/>
                </a:solidFill>
                <a:latin typeface="Consolas" pitchFamily="49" charset="0"/>
                <a:cs typeface="Consolas" pitchFamily="49" charset="0"/>
              </a:rPr>
              <a:t>div&gt;</a:t>
            </a:r>
            <a:r>
              <a:rPr lang="en-US" sz="3200" b="1" i="1" dirty="0">
                <a:solidFill>
                  <a:srgbClr val="FF0000"/>
                </a:solidFill>
                <a:latin typeface="Consolas" pitchFamily="49" charset="0"/>
                <a:cs typeface="Consolas" pitchFamily="49" charset="0"/>
              </a:rPr>
              <a:t>Division 3</a:t>
            </a:r>
            <a:r>
              <a:rPr lang="en-US" sz="3200" b="1" dirty="0">
                <a:solidFill>
                  <a:srgbClr val="009696"/>
                </a:solidFill>
                <a:latin typeface="Consolas" pitchFamily="49" charset="0"/>
                <a:cs typeface="Consolas" pitchFamily="49" charset="0"/>
              </a:rPr>
              <a:t>&lt;/div&gt;</a:t>
            </a:r>
          </a:p>
          <a:p>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body&gt;</a:t>
            </a:r>
          </a:p>
          <a:p>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html&gt;</a:t>
            </a:r>
          </a:p>
        </p:txBody>
      </p:sp>
      <p:sp>
        <p:nvSpPr>
          <p:cNvPr id="2" name="TextBox 1"/>
          <p:cNvSpPr txBox="1"/>
          <p:nvPr/>
        </p:nvSpPr>
        <p:spPr>
          <a:xfrm>
            <a:off x="4666592" y="288941"/>
            <a:ext cx="3957143" cy="1477328"/>
          </a:xfrm>
          <a:prstGeom prst="rect">
            <a:avLst/>
          </a:prstGeom>
          <a:noFill/>
        </p:spPr>
        <p:txBody>
          <a:bodyPr wrap="square" rtlCol="0">
            <a:spAutoFit/>
          </a:bodyPr>
          <a:lstStyle/>
          <a:p>
            <a:pPr algn="just"/>
            <a:r>
              <a:rPr lang="en-US" b="1" dirty="0">
                <a:solidFill>
                  <a:srgbClr val="009696"/>
                </a:solidFill>
                <a:latin typeface="Gotham" pitchFamily="50" charset="0"/>
              </a:rPr>
              <a:t>The </a:t>
            </a:r>
            <a:r>
              <a:rPr lang="en-US" b="1" dirty="0" smtClean="0">
                <a:solidFill>
                  <a:srgbClr val="009696"/>
                </a:solidFill>
                <a:latin typeface="Gotham" pitchFamily="50" charset="0"/>
              </a:rPr>
              <a:t>div tag </a:t>
            </a:r>
            <a:r>
              <a:rPr lang="en-US" b="1" dirty="0">
                <a:solidFill>
                  <a:srgbClr val="009696"/>
                </a:solidFill>
                <a:latin typeface="Gotham" pitchFamily="50" charset="0"/>
              </a:rPr>
              <a:t>represents a generic </a:t>
            </a:r>
            <a:r>
              <a:rPr lang="en-US" b="1" dirty="0" smtClean="0">
                <a:solidFill>
                  <a:srgbClr val="009696"/>
                </a:solidFill>
                <a:latin typeface="Gotham" pitchFamily="50" charset="0"/>
              </a:rPr>
              <a:t>container</a:t>
            </a:r>
            <a:r>
              <a:rPr lang="id-ID" b="1" dirty="0" smtClean="0">
                <a:solidFill>
                  <a:srgbClr val="009696"/>
                </a:solidFill>
                <a:latin typeface="Gotham" pitchFamily="50" charset="0"/>
              </a:rPr>
              <a:t>,</a:t>
            </a:r>
            <a:r>
              <a:rPr lang="en-US" b="1" dirty="0" smtClean="0">
                <a:solidFill>
                  <a:srgbClr val="009696"/>
                </a:solidFill>
                <a:latin typeface="Gotham" pitchFamily="50" charset="0"/>
              </a:rPr>
              <a:t> because </a:t>
            </a:r>
            <a:r>
              <a:rPr lang="en-US" b="1" dirty="0">
                <a:solidFill>
                  <a:srgbClr val="009696"/>
                </a:solidFill>
                <a:latin typeface="Gotham" pitchFamily="50" charset="0"/>
              </a:rPr>
              <a:t>it defaults to a block. </a:t>
            </a:r>
            <a:r>
              <a:rPr lang="en-US" b="1" dirty="0" smtClean="0">
                <a:solidFill>
                  <a:srgbClr val="009696"/>
                </a:solidFill>
                <a:latin typeface="Gotham" pitchFamily="50" charset="0"/>
              </a:rPr>
              <a:t>As </a:t>
            </a:r>
            <a:r>
              <a:rPr lang="en-US" b="1" dirty="0">
                <a:solidFill>
                  <a:srgbClr val="009696"/>
                </a:solidFill>
                <a:latin typeface="Gotham" pitchFamily="50" charset="0"/>
              </a:rPr>
              <a:t>a block, it starts on it's own new line, similar to </a:t>
            </a:r>
            <a:r>
              <a:rPr lang="en-US" b="1" dirty="0" smtClean="0">
                <a:solidFill>
                  <a:srgbClr val="009696"/>
                </a:solidFill>
                <a:latin typeface="Gotham" pitchFamily="50" charset="0"/>
              </a:rPr>
              <a:t>how </a:t>
            </a:r>
            <a:r>
              <a:rPr lang="id-ID" b="1" dirty="0" smtClean="0">
                <a:solidFill>
                  <a:srgbClr val="009696"/>
                </a:solidFill>
                <a:latin typeface="Gotham" pitchFamily="50" charset="0"/>
              </a:rPr>
              <a:t>&lt;</a:t>
            </a:r>
            <a:r>
              <a:rPr lang="en-US" b="1" dirty="0" smtClean="0">
                <a:solidFill>
                  <a:srgbClr val="009696"/>
                </a:solidFill>
                <a:latin typeface="Gotham" pitchFamily="50" charset="0"/>
              </a:rPr>
              <a:t>p</a:t>
            </a:r>
            <a:r>
              <a:rPr lang="id-ID" b="1" dirty="0" smtClean="0">
                <a:solidFill>
                  <a:srgbClr val="009696"/>
                </a:solidFill>
                <a:latin typeface="Gotham" pitchFamily="50" charset="0"/>
              </a:rPr>
              <a:t>&gt;</a:t>
            </a:r>
            <a:r>
              <a:rPr lang="en-US" b="1" dirty="0" smtClean="0">
                <a:solidFill>
                  <a:srgbClr val="009696"/>
                </a:solidFill>
                <a:latin typeface="Gotham" pitchFamily="50" charset="0"/>
              </a:rPr>
              <a:t> </a:t>
            </a:r>
            <a:r>
              <a:rPr lang="en-US" b="1" dirty="0">
                <a:solidFill>
                  <a:srgbClr val="009696"/>
                </a:solidFill>
                <a:latin typeface="Gotham" pitchFamily="50" charset="0"/>
              </a:rPr>
              <a:t>tags work.</a:t>
            </a:r>
            <a:endParaRPr lang="id-ID" b="1" dirty="0">
              <a:solidFill>
                <a:srgbClr val="009696"/>
              </a:solidFill>
              <a:latin typeface="Gotham" pitchFamily="50" charset="0"/>
            </a:endParaRPr>
          </a:p>
        </p:txBody>
      </p:sp>
    </p:spTree>
    <p:extLst>
      <p:ext uri="{BB962C8B-B14F-4D97-AF65-F5344CB8AC3E}">
        <p14:creationId xmlns:p14="http://schemas.microsoft.com/office/powerpoint/2010/main" val="1572529575"/>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09448" y="110341"/>
            <a:ext cx="3531476" cy="11981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4000" b="1" dirty="0" smtClean="0">
                <a:solidFill>
                  <a:srgbClr val="009696"/>
                </a:solidFill>
              </a:rPr>
              <a:t>Span </a:t>
            </a:r>
            <a:r>
              <a:rPr lang="id-ID" sz="4000" b="1" dirty="0">
                <a:solidFill>
                  <a:srgbClr val="009696"/>
                </a:solidFill>
              </a:rPr>
              <a:t>Tag</a:t>
            </a:r>
            <a:endParaRPr lang="en-US" sz="4000" b="1" dirty="0"/>
          </a:p>
        </p:txBody>
      </p:sp>
      <p:sp>
        <p:nvSpPr>
          <p:cNvPr id="4" name="Title 1"/>
          <p:cNvSpPr txBox="1">
            <a:spLocks/>
          </p:cNvSpPr>
          <p:nvPr/>
        </p:nvSpPr>
        <p:spPr>
          <a:xfrm>
            <a:off x="709448" y="961696"/>
            <a:ext cx="7479209" cy="58805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3200" b="1" dirty="0">
                <a:latin typeface="Consolas" pitchFamily="49" charset="0"/>
                <a:cs typeface="Consolas" pitchFamily="49" charset="0"/>
              </a:rPr>
              <a:t>&lt;!DOCTYPE html&gt;</a:t>
            </a:r>
          </a:p>
          <a:p>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html&gt;</a:t>
            </a:r>
          </a:p>
          <a:p>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head&gt;</a:t>
            </a:r>
          </a:p>
          <a:p>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title&gt;Span&lt;/title&gt;</a:t>
            </a:r>
          </a:p>
          <a:p>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head&gt;</a:t>
            </a:r>
          </a:p>
          <a:p>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body&gt;</a:t>
            </a:r>
          </a:p>
          <a:p>
            <a:r>
              <a:rPr lang="en-US" sz="3200" b="1" dirty="0" smtClean="0">
                <a:latin typeface="Consolas" pitchFamily="49" charset="0"/>
                <a:cs typeface="Consolas" pitchFamily="49" charset="0"/>
              </a:rPr>
              <a:t>&lt;p&gt;</a:t>
            </a:r>
            <a:r>
              <a:rPr lang="id-ID" sz="3200" b="1" dirty="0" smtClean="0">
                <a:latin typeface="Consolas" pitchFamily="49" charset="0"/>
                <a:cs typeface="Consolas" pitchFamily="49" charset="0"/>
              </a:rPr>
              <a:t>Namaku </a:t>
            </a:r>
            <a:r>
              <a:rPr lang="en-US" sz="3200" b="1" dirty="0" smtClean="0">
                <a:solidFill>
                  <a:srgbClr val="009696"/>
                </a:solidFill>
                <a:latin typeface="Consolas" pitchFamily="49" charset="0"/>
                <a:cs typeface="Consolas" pitchFamily="49" charset="0"/>
              </a:rPr>
              <a:t>&lt;span&gt;</a:t>
            </a:r>
            <a:r>
              <a:rPr lang="id-ID" sz="3200" b="1" i="1" dirty="0" smtClean="0">
                <a:solidFill>
                  <a:srgbClr val="FF0000"/>
                </a:solidFill>
                <a:latin typeface="Consolas" pitchFamily="49" charset="0"/>
                <a:cs typeface="Consolas" pitchFamily="49" charset="0"/>
              </a:rPr>
              <a:t>Mr.X</a:t>
            </a:r>
            <a:r>
              <a:rPr lang="en-US" sz="3200" b="1" dirty="0" smtClean="0">
                <a:solidFill>
                  <a:srgbClr val="009696"/>
                </a:solidFill>
                <a:latin typeface="Consolas" pitchFamily="49" charset="0"/>
                <a:cs typeface="Consolas" pitchFamily="49" charset="0"/>
              </a:rPr>
              <a:t>&lt;/</a:t>
            </a:r>
            <a:r>
              <a:rPr lang="en-US" sz="3200" b="1" dirty="0">
                <a:solidFill>
                  <a:srgbClr val="009696"/>
                </a:solidFill>
                <a:latin typeface="Consolas" pitchFamily="49" charset="0"/>
                <a:cs typeface="Consolas" pitchFamily="49" charset="0"/>
              </a:rPr>
              <a:t>span</a:t>
            </a:r>
            <a:r>
              <a:rPr lang="en-US" sz="3200" b="1" dirty="0" smtClean="0">
                <a:solidFill>
                  <a:srgbClr val="009696"/>
                </a:solidFill>
                <a:latin typeface="Consolas" pitchFamily="49" charset="0"/>
                <a:cs typeface="Consolas" pitchFamily="49" charset="0"/>
              </a:rPr>
              <a:t>&gt;</a:t>
            </a:r>
            <a:endParaRPr lang="en-US" sz="3200" b="1" dirty="0">
              <a:solidFill>
                <a:srgbClr val="009696"/>
              </a:solidFill>
              <a:latin typeface="Consolas" pitchFamily="49" charset="0"/>
              <a:cs typeface="Consolas" pitchFamily="49" charset="0"/>
            </a:endParaRPr>
          </a:p>
          <a:p>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body&gt;</a:t>
            </a:r>
          </a:p>
          <a:p>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html&gt;</a:t>
            </a:r>
          </a:p>
        </p:txBody>
      </p:sp>
      <p:sp>
        <p:nvSpPr>
          <p:cNvPr id="2" name="TextBox 1"/>
          <p:cNvSpPr txBox="1"/>
          <p:nvPr/>
        </p:nvSpPr>
        <p:spPr>
          <a:xfrm>
            <a:off x="4572000" y="288941"/>
            <a:ext cx="4067501" cy="1754326"/>
          </a:xfrm>
          <a:prstGeom prst="rect">
            <a:avLst/>
          </a:prstGeom>
          <a:noFill/>
        </p:spPr>
        <p:txBody>
          <a:bodyPr wrap="square" rtlCol="0">
            <a:spAutoFit/>
          </a:bodyPr>
          <a:lstStyle/>
          <a:p>
            <a:pPr algn="just"/>
            <a:r>
              <a:rPr lang="en-US" b="1" dirty="0">
                <a:solidFill>
                  <a:srgbClr val="009696"/>
                </a:solidFill>
                <a:latin typeface="Gotham" pitchFamily="50" charset="0"/>
              </a:rPr>
              <a:t>The span tag accomplishes the same thing as a div tag except that it is inline, which essentially means that it wraps content but </a:t>
            </a:r>
            <a:r>
              <a:rPr lang="en-US" b="1" dirty="0" smtClean="0">
                <a:solidFill>
                  <a:srgbClr val="009696"/>
                </a:solidFill>
                <a:latin typeface="Gotham" pitchFamily="50" charset="0"/>
              </a:rPr>
              <a:t>remains </a:t>
            </a:r>
            <a:r>
              <a:rPr lang="en-US" b="1" dirty="0">
                <a:solidFill>
                  <a:srgbClr val="009696"/>
                </a:solidFill>
                <a:latin typeface="Gotham" pitchFamily="50" charset="0"/>
              </a:rPr>
              <a:t>inside the same line, and </a:t>
            </a:r>
            <a:r>
              <a:rPr lang="en-US" b="1" dirty="0" err="1" smtClean="0">
                <a:solidFill>
                  <a:srgbClr val="009696"/>
                </a:solidFill>
                <a:latin typeface="Gotham" pitchFamily="50" charset="0"/>
              </a:rPr>
              <a:t>doesn</a:t>
            </a:r>
            <a:r>
              <a:rPr lang="id-ID" b="1" dirty="0" smtClean="0">
                <a:solidFill>
                  <a:srgbClr val="009696"/>
                </a:solidFill>
                <a:latin typeface="Gotham" pitchFamily="50" charset="0"/>
              </a:rPr>
              <a:t>’</a:t>
            </a:r>
            <a:r>
              <a:rPr lang="en-US" b="1" dirty="0" smtClean="0">
                <a:solidFill>
                  <a:srgbClr val="009696"/>
                </a:solidFill>
                <a:latin typeface="Gotham" pitchFamily="50" charset="0"/>
              </a:rPr>
              <a:t>t </a:t>
            </a:r>
            <a:r>
              <a:rPr lang="en-US" b="1" dirty="0">
                <a:solidFill>
                  <a:srgbClr val="009696"/>
                </a:solidFill>
                <a:latin typeface="Gotham" pitchFamily="50" charset="0"/>
              </a:rPr>
              <a:t>start on it's own line.</a:t>
            </a:r>
            <a:endParaRPr lang="id-ID" b="1" dirty="0">
              <a:solidFill>
                <a:srgbClr val="009696"/>
              </a:solidFill>
              <a:latin typeface="Gotham" pitchFamily="50" charset="0"/>
            </a:endParaRPr>
          </a:p>
        </p:txBody>
      </p:sp>
    </p:spTree>
    <p:extLst>
      <p:ext uri="{BB962C8B-B14F-4D97-AF65-F5344CB8AC3E}">
        <p14:creationId xmlns:p14="http://schemas.microsoft.com/office/powerpoint/2010/main" val="114143167"/>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88277" y="110341"/>
            <a:ext cx="7835463" cy="993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Articles </a:t>
            </a:r>
            <a:r>
              <a:rPr lang="id-ID" sz="4000" b="1" dirty="0" smtClean="0">
                <a:solidFill>
                  <a:srgbClr val="009696"/>
                </a:solidFill>
              </a:rPr>
              <a:t>&amp; </a:t>
            </a:r>
            <a:r>
              <a:rPr lang="id-ID" sz="4000" b="1" dirty="0">
                <a:solidFill>
                  <a:srgbClr val="009696"/>
                </a:solidFill>
              </a:rPr>
              <a:t>Sections</a:t>
            </a:r>
            <a:endParaRPr lang="en-US" sz="4000" b="1" dirty="0"/>
          </a:p>
        </p:txBody>
      </p:sp>
      <p:sp>
        <p:nvSpPr>
          <p:cNvPr id="4" name="Title 1"/>
          <p:cNvSpPr txBox="1">
            <a:spLocks/>
          </p:cNvSpPr>
          <p:nvPr/>
        </p:nvSpPr>
        <p:spPr>
          <a:xfrm>
            <a:off x="488732" y="1277007"/>
            <a:ext cx="8592208" cy="49503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3200" b="1" dirty="0">
                <a:latin typeface="Consolas" pitchFamily="49" charset="0"/>
                <a:cs typeface="Consolas" pitchFamily="49" charset="0"/>
              </a:rPr>
              <a:t>&lt;</a:t>
            </a:r>
            <a:r>
              <a:rPr lang="en-US" sz="3200" b="1" dirty="0" smtClean="0">
                <a:latin typeface="Consolas" pitchFamily="49" charset="0"/>
                <a:cs typeface="Consolas" pitchFamily="49" charset="0"/>
              </a:rPr>
              <a:t>article&gt;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&lt;section class=</a:t>
            </a:r>
            <a:r>
              <a:rPr lang="en-US" sz="3200" b="1" dirty="0" smtClean="0">
                <a:solidFill>
                  <a:srgbClr val="009696"/>
                </a:solidFill>
                <a:latin typeface="Consolas" pitchFamily="49" charset="0"/>
                <a:cs typeface="Consolas" pitchFamily="49" charset="0"/>
              </a:rPr>
              <a:t>"header"</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&lt;h1&gt;</a:t>
            </a:r>
            <a:r>
              <a:rPr lang="id-ID" sz="3200" b="1" dirty="0" smtClean="0">
                <a:solidFill>
                  <a:srgbClr val="009696"/>
                </a:solidFill>
                <a:latin typeface="Consolas" pitchFamily="49" charset="0"/>
                <a:cs typeface="Consolas" pitchFamily="49" charset="0"/>
              </a:rPr>
              <a:t>Header Artikel</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h1</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&lt;p&gt;</a:t>
            </a:r>
            <a:r>
              <a:rPr lang="id-ID" sz="3200" b="1" dirty="0" smtClean="0">
                <a:solidFill>
                  <a:srgbClr val="009696"/>
                </a:solidFill>
                <a:latin typeface="Consolas" pitchFamily="49" charset="0"/>
                <a:cs typeface="Consolas" pitchFamily="49" charset="0"/>
              </a:rPr>
              <a:t>Selamat datang</a:t>
            </a:r>
            <a:r>
              <a:rPr lang="en-US" sz="3200" b="1" dirty="0" smtClean="0">
                <a:solidFill>
                  <a:srgbClr val="009696"/>
                </a:solidFill>
                <a:latin typeface="Consolas" pitchFamily="49" charset="0"/>
                <a:cs typeface="Consolas" pitchFamily="49" charset="0"/>
              </a:rPr>
              <a:t>!</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p</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section</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section class=</a:t>
            </a:r>
            <a:r>
              <a:rPr lang="en-US" sz="3200" b="1" dirty="0">
                <a:solidFill>
                  <a:srgbClr val="009696"/>
                </a:solidFill>
                <a:latin typeface="Consolas" pitchFamily="49" charset="0"/>
                <a:cs typeface="Consolas" pitchFamily="49" charset="0"/>
              </a:rPr>
              <a:t>"main</a:t>
            </a:r>
            <a:r>
              <a:rPr lang="en-US" sz="3200" b="1" dirty="0" smtClean="0">
                <a:solidFill>
                  <a:srgbClr val="009696"/>
                </a:solidFill>
                <a:latin typeface="Consolas" pitchFamily="49" charset="0"/>
                <a:cs typeface="Consolas" pitchFamily="49" charset="0"/>
              </a:rPr>
              <a:t>"</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&lt;p&gt;</a:t>
            </a:r>
            <a:r>
              <a:rPr lang="id-ID" sz="3200" b="1" dirty="0" smtClean="0">
                <a:solidFill>
                  <a:srgbClr val="009696"/>
                </a:solidFill>
                <a:latin typeface="Consolas" pitchFamily="49" charset="0"/>
                <a:cs typeface="Consolas" pitchFamily="49" charset="0"/>
              </a:rPr>
              <a:t>Ini konten utama.</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p</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section</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section class=</a:t>
            </a:r>
            <a:r>
              <a:rPr lang="en-US" sz="3200" b="1" dirty="0">
                <a:solidFill>
                  <a:srgbClr val="009696"/>
                </a:solidFill>
                <a:latin typeface="Consolas" pitchFamily="49" charset="0"/>
                <a:cs typeface="Consolas" pitchFamily="49" charset="0"/>
              </a:rPr>
              <a:t>"footer</a:t>
            </a:r>
            <a:r>
              <a:rPr lang="en-US" sz="3200" b="1" dirty="0" smtClean="0">
                <a:solidFill>
                  <a:srgbClr val="009696"/>
                </a:solidFill>
                <a:latin typeface="Consolas" pitchFamily="49" charset="0"/>
                <a:cs typeface="Consolas" pitchFamily="49" charset="0"/>
              </a:rPr>
              <a:t>"</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&lt;p&gt;</a:t>
            </a:r>
            <a:r>
              <a:rPr lang="id-ID" sz="3200" b="1" dirty="0" smtClean="0">
                <a:solidFill>
                  <a:srgbClr val="009696"/>
                </a:solidFill>
                <a:latin typeface="Consolas" pitchFamily="49" charset="0"/>
                <a:cs typeface="Consolas" pitchFamily="49" charset="0"/>
              </a:rPr>
              <a:t>B</a:t>
            </a:r>
            <a:r>
              <a:rPr lang="en-US" sz="3200" b="1" dirty="0" smtClean="0">
                <a:solidFill>
                  <a:srgbClr val="009696"/>
                </a:solidFill>
                <a:latin typeface="Consolas" pitchFamily="49" charset="0"/>
                <a:cs typeface="Consolas" pitchFamily="49" charset="0"/>
              </a:rPr>
              <a:t>ye</a:t>
            </a:r>
            <a:r>
              <a:rPr lang="en-US" sz="3200" b="1" dirty="0">
                <a:solidFill>
                  <a:srgbClr val="009696"/>
                </a:solidFill>
                <a:latin typeface="Consolas" pitchFamily="49" charset="0"/>
                <a:cs typeface="Consolas" pitchFamily="49" charset="0"/>
              </a:rPr>
              <a:t>!</a:t>
            </a:r>
            <a:r>
              <a:rPr lang="en-US" sz="3200" b="1" dirty="0">
                <a:latin typeface="Consolas" pitchFamily="49" charset="0"/>
                <a:cs typeface="Consolas" pitchFamily="49" charset="0"/>
              </a:rPr>
              <a:t>&lt;/p</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section</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article&gt;</a:t>
            </a:r>
          </a:p>
        </p:txBody>
      </p:sp>
    </p:spTree>
    <p:extLst>
      <p:ext uri="{BB962C8B-B14F-4D97-AF65-F5344CB8AC3E}">
        <p14:creationId xmlns:p14="http://schemas.microsoft.com/office/powerpoint/2010/main" val="2844129899"/>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40979" y="110341"/>
            <a:ext cx="7835463" cy="13243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en-US" b="1" dirty="0" smtClean="0">
                <a:solidFill>
                  <a:srgbClr val="009696"/>
                </a:solidFill>
              </a:rPr>
              <a:t>Main, </a:t>
            </a:r>
            <a:r>
              <a:rPr lang="id-ID" b="1" dirty="0" smtClean="0">
                <a:solidFill>
                  <a:srgbClr val="009696"/>
                </a:solidFill>
              </a:rPr>
              <a:t>Headers </a:t>
            </a:r>
            <a:endParaRPr lang="en-US" b="1" dirty="0" smtClean="0">
              <a:solidFill>
                <a:srgbClr val="009696"/>
              </a:solidFill>
            </a:endParaRPr>
          </a:p>
          <a:p>
            <a:pPr algn="r"/>
            <a:r>
              <a:rPr lang="en-US" b="1" dirty="0" smtClean="0">
                <a:solidFill>
                  <a:srgbClr val="009696"/>
                </a:solidFill>
              </a:rPr>
              <a:t>and</a:t>
            </a:r>
            <a:r>
              <a:rPr lang="id-ID" b="1" dirty="0" smtClean="0">
                <a:solidFill>
                  <a:srgbClr val="009696"/>
                </a:solidFill>
              </a:rPr>
              <a:t> </a:t>
            </a:r>
            <a:r>
              <a:rPr lang="id-ID" b="1" dirty="0">
                <a:solidFill>
                  <a:srgbClr val="009696"/>
                </a:solidFill>
              </a:rPr>
              <a:t>Footers</a:t>
            </a:r>
            <a:endParaRPr lang="en-US" b="1" dirty="0"/>
          </a:p>
        </p:txBody>
      </p:sp>
      <p:sp>
        <p:nvSpPr>
          <p:cNvPr id="4" name="Title 1"/>
          <p:cNvSpPr txBox="1">
            <a:spLocks/>
          </p:cNvSpPr>
          <p:nvPr/>
        </p:nvSpPr>
        <p:spPr>
          <a:xfrm>
            <a:off x="488732" y="1277007"/>
            <a:ext cx="8592208" cy="49503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3200" b="1" dirty="0">
                <a:latin typeface="Consolas" pitchFamily="49" charset="0"/>
                <a:cs typeface="Consolas" pitchFamily="49" charset="0"/>
              </a:rPr>
              <a:t>&lt;</a:t>
            </a:r>
            <a:r>
              <a:rPr lang="en-US" sz="3200" b="1" dirty="0" smtClean="0">
                <a:latin typeface="Consolas" pitchFamily="49" charset="0"/>
                <a:cs typeface="Consolas" pitchFamily="49" charset="0"/>
              </a:rPr>
              <a:t>article&gt;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solidFill>
                  <a:srgbClr val="FF0000"/>
                </a:solidFill>
                <a:latin typeface="Consolas" pitchFamily="49" charset="0"/>
                <a:cs typeface="Consolas" pitchFamily="49" charset="0"/>
              </a:rPr>
              <a:t>&lt;</a:t>
            </a:r>
            <a:r>
              <a:rPr lang="en-US" sz="3200" b="1" dirty="0">
                <a:solidFill>
                  <a:srgbClr val="FF0000"/>
                </a:solidFill>
                <a:latin typeface="Consolas" pitchFamily="49" charset="0"/>
                <a:cs typeface="Consolas" pitchFamily="49" charset="0"/>
              </a:rPr>
              <a:t>header&gt;</a:t>
            </a:r>
            <a:endParaRPr lang="id-ID" sz="3200" b="1" dirty="0" smtClean="0">
              <a:solidFill>
                <a:srgbClr val="FF0000"/>
              </a:solidFill>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&lt;h1&gt;</a:t>
            </a:r>
            <a:r>
              <a:rPr lang="id-ID" sz="3200" b="1" dirty="0" smtClean="0">
                <a:solidFill>
                  <a:srgbClr val="009696"/>
                </a:solidFill>
                <a:latin typeface="Consolas" pitchFamily="49" charset="0"/>
                <a:cs typeface="Consolas" pitchFamily="49" charset="0"/>
              </a:rPr>
              <a:t>Header Artikel</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h1</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&lt;p&gt;</a:t>
            </a:r>
            <a:r>
              <a:rPr lang="id-ID" sz="3200" b="1" dirty="0" smtClean="0">
                <a:solidFill>
                  <a:srgbClr val="009696"/>
                </a:solidFill>
                <a:latin typeface="Consolas" pitchFamily="49" charset="0"/>
                <a:cs typeface="Consolas" pitchFamily="49" charset="0"/>
              </a:rPr>
              <a:t>Selamat datang</a:t>
            </a:r>
            <a:r>
              <a:rPr lang="en-US" sz="3200" b="1" dirty="0" smtClean="0">
                <a:solidFill>
                  <a:srgbClr val="009696"/>
                </a:solidFill>
                <a:latin typeface="Consolas" pitchFamily="49" charset="0"/>
                <a:cs typeface="Consolas" pitchFamily="49" charset="0"/>
              </a:rPr>
              <a:t>!</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p</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solidFill>
                  <a:srgbClr val="FF0000"/>
                </a:solidFill>
                <a:latin typeface="Consolas" pitchFamily="49" charset="0"/>
                <a:cs typeface="Consolas" pitchFamily="49" charset="0"/>
              </a:rPr>
              <a:t>&lt;</a:t>
            </a:r>
            <a:r>
              <a:rPr lang="id-ID" sz="3200" b="1" dirty="0" smtClean="0">
                <a:solidFill>
                  <a:srgbClr val="FF0000"/>
                </a:solidFill>
                <a:latin typeface="Consolas" pitchFamily="49" charset="0"/>
                <a:cs typeface="Consolas" pitchFamily="49" charset="0"/>
              </a:rPr>
              <a:t>/</a:t>
            </a:r>
            <a:r>
              <a:rPr lang="en-US" sz="3200" b="1" dirty="0" smtClean="0">
                <a:solidFill>
                  <a:srgbClr val="FF0000"/>
                </a:solidFill>
                <a:latin typeface="Consolas" pitchFamily="49" charset="0"/>
                <a:cs typeface="Consolas" pitchFamily="49" charset="0"/>
              </a:rPr>
              <a:t>header</a:t>
            </a:r>
            <a:r>
              <a:rPr lang="en-US" sz="3200" b="1" dirty="0">
                <a:solidFill>
                  <a:srgbClr val="FF0000"/>
                </a:solidFill>
                <a:latin typeface="Consolas" pitchFamily="49" charset="0"/>
                <a:cs typeface="Consolas" pitchFamily="49" charset="0"/>
              </a:rPr>
              <a:t>&gt;</a:t>
            </a:r>
            <a:endParaRPr lang="id-ID" sz="3200" b="1" dirty="0" smtClean="0">
              <a:solidFill>
                <a:srgbClr val="FF0000"/>
              </a:solidFill>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solidFill>
                  <a:srgbClr val="FF0000"/>
                </a:solidFill>
                <a:latin typeface="Consolas" pitchFamily="49" charset="0"/>
                <a:cs typeface="Consolas" pitchFamily="49" charset="0"/>
              </a:rPr>
              <a:t>&lt;main&gt;</a:t>
            </a:r>
            <a:endParaRPr lang="id-ID" sz="3200" b="1" dirty="0" smtClean="0">
              <a:solidFill>
                <a:srgbClr val="FF0000"/>
              </a:solidFill>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&lt;p&gt;</a:t>
            </a:r>
            <a:r>
              <a:rPr lang="id-ID" sz="3200" b="1" dirty="0" smtClean="0">
                <a:solidFill>
                  <a:srgbClr val="009696"/>
                </a:solidFill>
                <a:latin typeface="Consolas" pitchFamily="49" charset="0"/>
                <a:cs typeface="Consolas" pitchFamily="49" charset="0"/>
              </a:rPr>
              <a:t>Ini konten utama.</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p</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solidFill>
                  <a:srgbClr val="FF0000"/>
                </a:solidFill>
                <a:latin typeface="Consolas" pitchFamily="49" charset="0"/>
                <a:cs typeface="Consolas" pitchFamily="49" charset="0"/>
              </a:rPr>
              <a:t>&lt;/main</a:t>
            </a:r>
            <a:r>
              <a:rPr lang="en-US" sz="3200" b="1" dirty="0">
                <a:solidFill>
                  <a:srgbClr val="FF0000"/>
                </a:solidFill>
                <a:latin typeface="Consolas" pitchFamily="49" charset="0"/>
                <a:cs typeface="Consolas" pitchFamily="49" charset="0"/>
              </a:rPr>
              <a:t>&gt;</a:t>
            </a:r>
            <a:endParaRPr lang="id-ID" sz="3200" b="1" dirty="0">
              <a:solidFill>
                <a:srgbClr val="FF0000"/>
              </a:solidFill>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solidFill>
                  <a:srgbClr val="FF0000"/>
                </a:solidFill>
                <a:latin typeface="Consolas" pitchFamily="49" charset="0"/>
                <a:cs typeface="Consolas" pitchFamily="49" charset="0"/>
              </a:rPr>
              <a:t>&lt;</a:t>
            </a:r>
            <a:r>
              <a:rPr lang="id-ID" sz="3200" b="1" dirty="0">
                <a:solidFill>
                  <a:srgbClr val="FF0000"/>
                </a:solidFill>
                <a:latin typeface="Consolas" pitchFamily="49" charset="0"/>
                <a:cs typeface="Consolas" pitchFamily="49" charset="0"/>
              </a:rPr>
              <a:t>foot</a:t>
            </a:r>
            <a:r>
              <a:rPr lang="en-US" sz="3200" b="1" dirty="0" err="1">
                <a:solidFill>
                  <a:srgbClr val="FF0000"/>
                </a:solidFill>
                <a:latin typeface="Consolas" pitchFamily="49" charset="0"/>
                <a:cs typeface="Consolas" pitchFamily="49" charset="0"/>
              </a:rPr>
              <a:t>er</a:t>
            </a:r>
            <a:r>
              <a:rPr lang="en-US" sz="3200" b="1" dirty="0">
                <a:solidFill>
                  <a:srgbClr val="FF0000"/>
                </a:solidFill>
                <a:latin typeface="Consolas" pitchFamily="49" charset="0"/>
                <a:cs typeface="Consolas" pitchFamily="49" charset="0"/>
              </a:rPr>
              <a:t>&gt;</a:t>
            </a:r>
            <a:endParaRPr lang="id-ID" sz="3200" b="1" dirty="0" smtClean="0">
              <a:solidFill>
                <a:srgbClr val="FF0000"/>
              </a:solidFill>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&lt;p&gt;</a:t>
            </a:r>
            <a:r>
              <a:rPr lang="id-ID" sz="3200" b="1" dirty="0" smtClean="0">
                <a:solidFill>
                  <a:srgbClr val="009696"/>
                </a:solidFill>
                <a:latin typeface="Consolas" pitchFamily="49" charset="0"/>
                <a:cs typeface="Consolas" pitchFamily="49" charset="0"/>
              </a:rPr>
              <a:t>B</a:t>
            </a:r>
            <a:r>
              <a:rPr lang="en-US" sz="3200" b="1" dirty="0" smtClean="0">
                <a:solidFill>
                  <a:srgbClr val="009696"/>
                </a:solidFill>
                <a:latin typeface="Consolas" pitchFamily="49" charset="0"/>
                <a:cs typeface="Consolas" pitchFamily="49" charset="0"/>
              </a:rPr>
              <a:t>ye</a:t>
            </a:r>
            <a:r>
              <a:rPr lang="en-US" sz="3200" b="1" dirty="0">
                <a:solidFill>
                  <a:srgbClr val="009696"/>
                </a:solidFill>
                <a:latin typeface="Consolas" pitchFamily="49" charset="0"/>
                <a:cs typeface="Consolas" pitchFamily="49" charset="0"/>
              </a:rPr>
              <a:t>!</a:t>
            </a:r>
            <a:r>
              <a:rPr lang="en-US" sz="3200" b="1" dirty="0">
                <a:latin typeface="Consolas" pitchFamily="49" charset="0"/>
                <a:cs typeface="Consolas" pitchFamily="49" charset="0"/>
              </a:rPr>
              <a:t>&lt;/p</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	</a:t>
            </a:r>
            <a:r>
              <a:rPr lang="en-US" sz="3200" b="1" dirty="0" smtClean="0">
                <a:solidFill>
                  <a:srgbClr val="FF0000"/>
                </a:solidFill>
                <a:latin typeface="Consolas" pitchFamily="49" charset="0"/>
                <a:cs typeface="Consolas" pitchFamily="49" charset="0"/>
              </a:rPr>
              <a:t>&lt;</a:t>
            </a:r>
            <a:r>
              <a:rPr lang="id-ID" sz="3200" b="1" dirty="0" smtClean="0">
                <a:solidFill>
                  <a:srgbClr val="FF0000"/>
                </a:solidFill>
                <a:latin typeface="Consolas" pitchFamily="49" charset="0"/>
                <a:cs typeface="Consolas" pitchFamily="49" charset="0"/>
              </a:rPr>
              <a:t>/foot</a:t>
            </a:r>
            <a:r>
              <a:rPr lang="en-US" sz="3200" b="1" dirty="0" err="1">
                <a:solidFill>
                  <a:srgbClr val="FF0000"/>
                </a:solidFill>
                <a:latin typeface="Consolas" pitchFamily="49" charset="0"/>
                <a:cs typeface="Consolas" pitchFamily="49" charset="0"/>
              </a:rPr>
              <a:t>er</a:t>
            </a:r>
            <a:r>
              <a:rPr lang="en-US" sz="3200" b="1" dirty="0">
                <a:solidFill>
                  <a:srgbClr val="FF0000"/>
                </a:solidFill>
                <a:latin typeface="Consolas" pitchFamily="49" charset="0"/>
                <a:cs typeface="Consolas" pitchFamily="49" charset="0"/>
              </a:rPr>
              <a:t>&gt;</a:t>
            </a:r>
            <a:endParaRPr lang="id-ID" sz="3200" b="1" dirty="0" smtClean="0">
              <a:solidFill>
                <a:srgbClr val="FF0000"/>
              </a:solidFill>
              <a:latin typeface="Consolas" pitchFamily="49" charset="0"/>
              <a:cs typeface="Consolas" pitchFamily="49" charset="0"/>
            </a:endParaRPr>
          </a:p>
          <a:p>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article&gt;</a:t>
            </a:r>
          </a:p>
        </p:txBody>
      </p:sp>
    </p:spTree>
    <p:extLst>
      <p:ext uri="{BB962C8B-B14F-4D97-AF65-F5344CB8AC3E}">
        <p14:creationId xmlns:p14="http://schemas.microsoft.com/office/powerpoint/2010/main" val="4063951161"/>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67108" y="-78829"/>
            <a:ext cx="7709334" cy="11981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Asides</a:t>
            </a:r>
            <a:endParaRPr lang="en-US" sz="4000" b="1" dirty="0"/>
          </a:p>
        </p:txBody>
      </p:sp>
      <p:sp>
        <p:nvSpPr>
          <p:cNvPr id="4" name="Title 1"/>
          <p:cNvSpPr txBox="1">
            <a:spLocks/>
          </p:cNvSpPr>
          <p:nvPr/>
        </p:nvSpPr>
        <p:spPr>
          <a:xfrm>
            <a:off x="488732" y="977453"/>
            <a:ext cx="8592208" cy="49503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2800" b="1" dirty="0">
                <a:latin typeface="Consolas" pitchFamily="49" charset="0"/>
                <a:cs typeface="Consolas" pitchFamily="49" charset="0"/>
              </a:rPr>
              <a:t>&lt;</a:t>
            </a:r>
            <a:r>
              <a:rPr lang="en-US" sz="2800" b="1" dirty="0" smtClean="0">
                <a:latin typeface="Consolas" pitchFamily="49" charset="0"/>
                <a:cs typeface="Consolas" pitchFamily="49" charset="0"/>
              </a:rPr>
              <a:t>article&gt;</a:t>
            </a:r>
            <a:endParaRPr lang="id-ID" sz="2800" b="1" dirty="0" smtClean="0">
              <a:latin typeface="Consolas" pitchFamily="49" charset="0"/>
              <a:cs typeface="Consolas" pitchFamily="49" charset="0"/>
            </a:endParaRP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header&gt;</a:t>
            </a:r>
            <a:endParaRPr lang="id-ID" sz="2800" b="1" dirty="0" smtClean="0">
              <a:latin typeface="Consolas" pitchFamily="49" charset="0"/>
              <a:cs typeface="Consolas" pitchFamily="49" charset="0"/>
            </a:endParaRP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&lt;h1&gt;</a:t>
            </a:r>
            <a:r>
              <a:rPr lang="id-ID" sz="2800" b="1" dirty="0" smtClean="0">
                <a:solidFill>
                  <a:srgbClr val="009696"/>
                </a:solidFill>
                <a:latin typeface="Consolas" pitchFamily="49" charset="0"/>
                <a:cs typeface="Consolas" pitchFamily="49" charset="0"/>
              </a:rPr>
              <a:t>Header Artikel</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h1</a:t>
            </a:r>
            <a:r>
              <a:rPr lang="en-US" sz="2800" b="1" dirty="0" smtClean="0">
                <a:latin typeface="Consolas" pitchFamily="49" charset="0"/>
                <a:cs typeface="Consolas" pitchFamily="49" charset="0"/>
              </a:rPr>
              <a:t>&gt;</a:t>
            </a:r>
            <a:endParaRPr lang="id-ID" sz="2800" b="1" dirty="0" smtClean="0">
              <a:latin typeface="Consolas" pitchFamily="49" charset="0"/>
              <a:cs typeface="Consolas" pitchFamily="49" charset="0"/>
            </a:endParaRP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&lt;p&gt;</a:t>
            </a:r>
            <a:r>
              <a:rPr lang="id-ID" sz="2800" b="1" dirty="0" smtClean="0">
                <a:solidFill>
                  <a:srgbClr val="009696"/>
                </a:solidFill>
                <a:latin typeface="Consolas" pitchFamily="49" charset="0"/>
                <a:cs typeface="Consolas" pitchFamily="49" charset="0"/>
              </a:rPr>
              <a:t>Selamat datang</a:t>
            </a:r>
            <a:r>
              <a:rPr lang="en-US" sz="2800" b="1" dirty="0" smtClean="0">
                <a:solidFill>
                  <a:srgbClr val="009696"/>
                </a:solidFill>
                <a:latin typeface="Consolas" pitchFamily="49" charset="0"/>
                <a:cs typeface="Consolas" pitchFamily="49" charset="0"/>
              </a:rPr>
              <a:t>!</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p</a:t>
            </a:r>
            <a:r>
              <a:rPr lang="en-US" sz="2800" b="1" dirty="0" smtClean="0">
                <a:latin typeface="Consolas" pitchFamily="49" charset="0"/>
                <a:cs typeface="Consolas" pitchFamily="49" charset="0"/>
              </a:rPr>
              <a:t>&gt;</a:t>
            </a:r>
            <a:endParaRPr lang="id-ID" sz="2800" b="1" dirty="0" smtClean="0">
              <a:latin typeface="Consolas" pitchFamily="49" charset="0"/>
              <a:cs typeface="Consolas" pitchFamily="49" charset="0"/>
            </a:endParaRP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id-ID" sz="2800" b="1" dirty="0" smtClean="0">
                <a:latin typeface="Consolas" pitchFamily="49" charset="0"/>
                <a:cs typeface="Consolas" pitchFamily="49" charset="0"/>
              </a:rPr>
              <a:t>/</a:t>
            </a:r>
            <a:r>
              <a:rPr lang="en-US" sz="2800" b="1" dirty="0" smtClean="0">
                <a:latin typeface="Consolas" pitchFamily="49" charset="0"/>
                <a:cs typeface="Consolas" pitchFamily="49" charset="0"/>
              </a:rPr>
              <a:t>header</a:t>
            </a:r>
            <a:r>
              <a:rPr lang="en-US" sz="2800" b="1" dirty="0">
                <a:latin typeface="Consolas" pitchFamily="49" charset="0"/>
                <a:cs typeface="Consolas" pitchFamily="49" charset="0"/>
              </a:rPr>
              <a:t>&gt;</a:t>
            </a:r>
            <a:endParaRPr lang="id-ID" sz="2800" b="1" dirty="0" smtClean="0">
              <a:latin typeface="Consolas" pitchFamily="49" charset="0"/>
              <a:cs typeface="Consolas" pitchFamily="49" charset="0"/>
            </a:endParaRP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section class=</a:t>
            </a:r>
            <a:r>
              <a:rPr lang="en-US" sz="2800" b="1" dirty="0">
                <a:solidFill>
                  <a:srgbClr val="009696"/>
                </a:solidFill>
                <a:latin typeface="Consolas" pitchFamily="49" charset="0"/>
                <a:cs typeface="Consolas" pitchFamily="49" charset="0"/>
              </a:rPr>
              <a:t>"main</a:t>
            </a:r>
            <a:r>
              <a:rPr lang="en-US" sz="2800" b="1" dirty="0" smtClean="0">
                <a:solidFill>
                  <a:srgbClr val="009696"/>
                </a:solidFill>
                <a:latin typeface="Consolas" pitchFamily="49" charset="0"/>
                <a:cs typeface="Consolas" pitchFamily="49" charset="0"/>
              </a:rPr>
              <a:t>"</a:t>
            </a:r>
            <a:r>
              <a:rPr lang="en-US" sz="2800" b="1" dirty="0" smtClean="0">
                <a:latin typeface="Consolas" pitchFamily="49" charset="0"/>
                <a:cs typeface="Consolas" pitchFamily="49" charset="0"/>
              </a:rPr>
              <a:t>&gt;</a:t>
            </a:r>
            <a:endParaRPr lang="id-ID" sz="2800" b="1" dirty="0" smtClean="0">
              <a:latin typeface="Consolas" pitchFamily="49" charset="0"/>
              <a:cs typeface="Consolas" pitchFamily="49" charset="0"/>
            </a:endParaRP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&lt;p&gt;</a:t>
            </a:r>
            <a:r>
              <a:rPr lang="id-ID" sz="2800" b="1" dirty="0" smtClean="0">
                <a:solidFill>
                  <a:srgbClr val="009696"/>
                </a:solidFill>
                <a:latin typeface="Consolas" pitchFamily="49" charset="0"/>
                <a:cs typeface="Consolas" pitchFamily="49" charset="0"/>
              </a:rPr>
              <a:t>Ini konten utama.</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p</a:t>
            </a:r>
            <a:r>
              <a:rPr lang="en-US" sz="2800" b="1" dirty="0" smtClean="0">
                <a:latin typeface="Consolas" pitchFamily="49" charset="0"/>
                <a:cs typeface="Consolas" pitchFamily="49" charset="0"/>
              </a:rPr>
              <a:t>&gt;</a:t>
            </a:r>
            <a:endParaRPr lang="id-ID" sz="2800" b="1" dirty="0" smtClean="0">
              <a:latin typeface="Consolas" pitchFamily="49" charset="0"/>
              <a:cs typeface="Consolas" pitchFamily="49" charset="0"/>
            </a:endParaRPr>
          </a:p>
          <a:p>
            <a:r>
              <a:rPr lang="id-ID" sz="2800" b="1" dirty="0" smtClean="0">
                <a:latin typeface="Consolas" pitchFamily="49" charset="0"/>
                <a:cs typeface="Consolas" pitchFamily="49" charset="0"/>
              </a:rPr>
              <a:t>		</a:t>
            </a:r>
            <a:r>
              <a:rPr lang="en-US" sz="2800" b="1" dirty="0" smtClean="0">
                <a:solidFill>
                  <a:srgbClr val="FF0000"/>
                </a:solidFill>
                <a:latin typeface="Consolas" pitchFamily="49" charset="0"/>
                <a:cs typeface="Consolas" pitchFamily="49" charset="0"/>
              </a:rPr>
              <a:t>&lt;</a:t>
            </a:r>
            <a:r>
              <a:rPr lang="en-US" sz="2800" b="1" dirty="0">
                <a:solidFill>
                  <a:srgbClr val="FF0000"/>
                </a:solidFill>
                <a:latin typeface="Consolas" pitchFamily="49" charset="0"/>
                <a:cs typeface="Consolas" pitchFamily="49" charset="0"/>
              </a:rPr>
              <a:t>aside&gt;</a:t>
            </a:r>
          </a:p>
          <a:p>
            <a:r>
              <a:rPr lang="en-US" sz="2800" b="1" dirty="0">
                <a:latin typeface="Consolas" pitchFamily="49" charset="0"/>
                <a:cs typeface="Consolas" pitchFamily="49" charset="0"/>
              </a:rPr>
              <a:t>	</a:t>
            </a:r>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&lt;h2&gt;</a:t>
            </a:r>
            <a:r>
              <a:rPr lang="id-ID" sz="2800" b="1" dirty="0" smtClean="0">
                <a:latin typeface="Consolas" pitchFamily="49" charset="0"/>
                <a:cs typeface="Consolas" pitchFamily="49" charset="0"/>
              </a:rPr>
              <a:t>Ini</a:t>
            </a:r>
            <a:r>
              <a:rPr lang="en-US" sz="2800" b="1" dirty="0" smtClean="0">
                <a:latin typeface="Consolas" pitchFamily="49" charset="0"/>
                <a:cs typeface="Consolas" pitchFamily="49" charset="0"/>
              </a:rPr>
              <a:t> </a:t>
            </a:r>
            <a:r>
              <a:rPr lang="id-ID" sz="2800" b="1" dirty="0" smtClean="0">
                <a:latin typeface="Consolas" pitchFamily="49" charset="0"/>
                <a:cs typeface="Consolas" pitchFamily="49" charset="0"/>
              </a:rPr>
              <a:t>S</a:t>
            </a:r>
            <a:r>
              <a:rPr lang="en-US" sz="2800" b="1" dirty="0" err="1" smtClean="0">
                <a:latin typeface="Consolas" pitchFamily="49" charset="0"/>
                <a:cs typeface="Consolas" pitchFamily="49" charset="0"/>
              </a:rPr>
              <a:t>nippet</a:t>
            </a:r>
            <a:r>
              <a:rPr lang="en-US" sz="2800" b="1" dirty="0">
                <a:latin typeface="Consolas" pitchFamily="49" charset="0"/>
                <a:cs typeface="Consolas" pitchFamily="49" charset="0"/>
              </a:rPr>
              <a:t>!&lt;/h2&gt;</a:t>
            </a:r>
          </a:p>
          <a:p>
            <a:r>
              <a:rPr lang="en-US" sz="2800" b="1" dirty="0">
                <a:latin typeface="Consolas" pitchFamily="49" charset="0"/>
                <a:cs typeface="Consolas" pitchFamily="49" charset="0"/>
              </a:rPr>
              <a:t>	</a:t>
            </a:r>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&lt;p&gt;</a:t>
            </a:r>
            <a:r>
              <a:rPr lang="id-ID" sz="2800" b="1" dirty="0" smtClean="0">
                <a:latin typeface="Consolas" pitchFamily="49" charset="0"/>
                <a:cs typeface="Consolas" pitchFamily="49" charset="0"/>
              </a:rPr>
              <a:t>Ini </a:t>
            </a:r>
            <a:r>
              <a:rPr lang="en-US" sz="2800" b="1" dirty="0" err="1">
                <a:latin typeface="Consolas" pitchFamily="49" charset="0"/>
                <a:cs typeface="Consolas" pitchFamily="49" charset="0"/>
              </a:rPr>
              <a:t>te</a:t>
            </a:r>
            <a:r>
              <a:rPr lang="id-ID" sz="2800" b="1" dirty="0">
                <a:latin typeface="Consolas" pitchFamily="49" charset="0"/>
                <a:cs typeface="Consolas" pitchFamily="49" charset="0"/>
              </a:rPr>
              <a:t>ks </a:t>
            </a:r>
            <a:r>
              <a:rPr lang="en-US" sz="2800" b="1" dirty="0" smtClean="0">
                <a:latin typeface="Consolas" pitchFamily="49" charset="0"/>
                <a:cs typeface="Consolas" pitchFamily="49" charset="0"/>
              </a:rPr>
              <a:t>Snippet&lt;/</a:t>
            </a:r>
            <a:r>
              <a:rPr lang="en-US" sz="2800" b="1" dirty="0">
                <a:latin typeface="Consolas" pitchFamily="49" charset="0"/>
                <a:cs typeface="Consolas" pitchFamily="49" charset="0"/>
              </a:rPr>
              <a:t>p&gt;</a:t>
            </a:r>
          </a:p>
          <a:p>
            <a:r>
              <a:rPr lang="en-US" sz="2800" b="1" dirty="0">
                <a:latin typeface="Consolas" pitchFamily="49" charset="0"/>
                <a:cs typeface="Consolas" pitchFamily="49" charset="0"/>
              </a:rPr>
              <a:t>	</a:t>
            </a:r>
            <a:r>
              <a:rPr lang="id-ID" sz="2800" b="1" dirty="0" smtClean="0">
                <a:latin typeface="Consolas" pitchFamily="49" charset="0"/>
                <a:cs typeface="Consolas" pitchFamily="49" charset="0"/>
              </a:rPr>
              <a:t>	</a:t>
            </a:r>
            <a:r>
              <a:rPr lang="en-US" sz="2800" b="1" dirty="0" smtClean="0">
                <a:solidFill>
                  <a:srgbClr val="FF0000"/>
                </a:solidFill>
                <a:latin typeface="Consolas" pitchFamily="49" charset="0"/>
                <a:cs typeface="Consolas" pitchFamily="49" charset="0"/>
              </a:rPr>
              <a:t>&lt;/</a:t>
            </a:r>
            <a:r>
              <a:rPr lang="en-US" sz="2800" b="1" dirty="0">
                <a:solidFill>
                  <a:srgbClr val="FF0000"/>
                </a:solidFill>
                <a:latin typeface="Consolas" pitchFamily="49" charset="0"/>
                <a:cs typeface="Consolas" pitchFamily="49" charset="0"/>
              </a:rPr>
              <a:t>aside&gt;</a:t>
            </a:r>
            <a:endParaRPr lang="id-ID" sz="2800" b="1" dirty="0" smtClean="0">
              <a:solidFill>
                <a:srgbClr val="FF0000"/>
              </a:solidFill>
              <a:latin typeface="Consolas" pitchFamily="49" charset="0"/>
              <a:cs typeface="Consolas" pitchFamily="49" charset="0"/>
            </a:endParaRP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section</a:t>
            </a:r>
            <a:r>
              <a:rPr lang="en-US" sz="2800" b="1" dirty="0" smtClean="0">
                <a:latin typeface="Consolas" pitchFamily="49" charset="0"/>
                <a:cs typeface="Consolas" pitchFamily="49" charset="0"/>
              </a:rPr>
              <a:t>&gt;</a:t>
            </a:r>
            <a:endParaRPr lang="id-ID" sz="2800" b="1" dirty="0" smtClean="0">
              <a:latin typeface="Consolas" pitchFamily="49" charset="0"/>
              <a:cs typeface="Consolas" pitchFamily="49" charset="0"/>
            </a:endParaRP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id-ID" sz="2800" b="1" dirty="0">
                <a:latin typeface="Consolas" pitchFamily="49" charset="0"/>
                <a:cs typeface="Consolas" pitchFamily="49" charset="0"/>
              </a:rPr>
              <a:t>foot</a:t>
            </a:r>
            <a:r>
              <a:rPr lang="en-US" sz="2800" b="1" dirty="0" err="1">
                <a:latin typeface="Consolas" pitchFamily="49" charset="0"/>
                <a:cs typeface="Consolas" pitchFamily="49" charset="0"/>
              </a:rPr>
              <a:t>er</a:t>
            </a:r>
            <a:r>
              <a:rPr lang="en-US" sz="2800" b="1" dirty="0">
                <a:latin typeface="Consolas" pitchFamily="49" charset="0"/>
                <a:cs typeface="Consolas" pitchFamily="49" charset="0"/>
              </a:rPr>
              <a:t>&gt;</a:t>
            </a:r>
            <a:endParaRPr lang="id-ID" sz="2800" b="1" dirty="0" smtClean="0">
              <a:latin typeface="Consolas" pitchFamily="49" charset="0"/>
              <a:cs typeface="Consolas" pitchFamily="49" charset="0"/>
            </a:endParaRP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&lt;p&gt;</a:t>
            </a:r>
            <a:r>
              <a:rPr lang="id-ID" sz="2800" b="1" dirty="0" smtClean="0">
                <a:solidFill>
                  <a:srgbClr val="009696"/>
                </a:solidFill>
                <a:latin typeface="Consolas" pitchFamily="49" charset="0"/>
                <a:cs typeface="Consolas" pitchFamily="49" charset="0"/>
              </a:rPr>
              <a:t>B</a:t>
            </a:r>
            <a:r>
              <a:rPr lang="en-US" sz="2800" b="1" dirty="0" smtClean="0">
                <a:solidFill>
                  <a:srgbClr val="009696"/>
                </a:solidFill>
                <a:latin typeface="Consolas" pitchFamily="49" charset="0"/>
                <a:cs typeface="Consolas" pitchFamily="49" charset="0"/>
              </a:rPr>
              <a:t>ye</a:t>
            </a:r>
            <a:r>
              <a:rPr lang="en-US" sz="2800" b="1" dirty="0">
                <a:solidFill>
                  <a:srgbClr val="009696"/>
                </a:solidFill>
                <a:latin typeface="Consolas" pitchFamily="49" charset="0"/>
                <a:cs typeface="Consolas" pitchFamily="49" charset="0"/>
              </a:rPr>
              <a:t>!</a:t>
            </a:r>
            <a:r>
              <a:rPr lang="en-US" sz="2800" b="1" dirty="0">
                <a:latin typeface="Consolas" pitchFamily="49" charset="0"/>
                <a:cs typeface="Consolas" pitchFamily="49" charset="0"/>
              </a:rPr>
              <a:t>&lt;/p</a:t>
            </a:r>
            <a:r>
              <a:rPr lang="en-US" sz="2800" b="1" dirty="0" smtClean="0">
                <a:latin typeface="Consolas" pitchFamily="49" charset="0"/>
                <a:cs typeface="Consolas" pitchFamily="49" charset="0"/>
              </a:rPr>
              <a:t>&gt;</a:t>
            </a:r>
            <a:endParaRPr lang="id-ID" sz="2800" b="1" dirty="0" smtClean="0">
              <a:latin typeface="Consolas" pitchFamily="49" charset="0"/>
              <a:cs typeface="Consolas" pitchFamily="49" charset="0"/>
            </a:endParaRPr>
          </a:p>
          <a:p>
            <a:r>
              <a:rPr lang="id-ID" sz="2800" b="1" dirty="0" smtClean="0">
                <a:latin typeface="Consolas" pitchFamily="49" charset="0"/>
                <a:cs typeface="Consolas" pitchFamily="49" charset="0"/>
              </a:rPr>
              <a:t>	</a:t>
            </a:r>
            <a:r>
              <a:rPr lang="en-US" sz="2800" b="1" dirty="0" smtClean="0">
                <a:latin typeface="Consolas" pitchFamily="49" charset="0"/>
                <a:cs typeface="Consolas" pitchFamily="49" charset="0"/>
              </a:rPr>
              <a:t>&lt;</a:t>
            </a:r>
            <a:r>
              <a:rPr lang="id-ID" sz="2800" b="1" dirty="0" smtClean="0">
                <a:latin typeface="Consolas" pitchFamily="49" charset="0"/>
                <a:cs typeface="Consolas" pitchFamily="49" charset="0"/>
              </a:rPr>
              <a:t>/foot</a:t>
            </a:r>
            <a:r>
              <a:rPr lang="en-US" sz="2800" b="1" dirty="0" err="1">
                <a:latin typeface="Consolas" pitchFamily="49" charset="0"/>
                <a:cs typeface="Consolas" pitchFamily="49" charset="0"/>
              </a:rPr>
              <a:t>er</a:t>
            </a:r>
            <a:r>
              <a:rPr lang="en-US" sz="2800" b="1" dirty="0">
                <a:latin typeface="Consolas" pitchFamily="49" charset="0"/>
                <a:cs typeface="Consolas" pitchFamily="49" charset="0"/>
              </a:rPr>
              <a:t>&gt;</a:t>
            </a:r>
            <a:endParaRPr lang="id-ID" sz="2800" b="1" dirty="0" smtClean="0">
              <a:latin typeface="Consolas" pitchFamily="49" charset="0"/>
              <a:cs typeface="Consolas" pitchFamily="49" charset="0"/>
            </a:endParaRPr>
          </a:p>
          <a:p>
            <a:r>
              <a:rPr lang="en-US" sz="2800" b="1" dirty="0" smtClean="0">
                <a:latin typeface="Consolas" pitchFamily="49" charset="0"/>
                <a:cs typeface="Consolas" pitchFamily="49" charset="0"/>
              </a:rPr>
              <a:t>&lt;/</a:t>
            </a:r>
            <a:r>
              <a:rPr lang="en-US" sz="2800" b="1" dirty="0">
                <a:latin typeface="Consolas" pitchFamily="49" charset="0"/>
                <a:cs typeface="Consolas" pitchFamily="49" charset="0"/>
              </a:rPr>
              <a:t>article&gt;</a:t>
            </a:r>
          </a:p>
        </p:txBody>
      </p:sp>
    </p:spTree>
    <p:extLst>
      <p:ext uri="{BB962C8B-B14F-4D97-AF65-F5344CB8AC3E}">
        <p14:creationId xmlns:p14="http://schemas.microsoft.com/office/powerpoint/2010/main" val="167991371"/>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31020" y="-78829"/>
            <a:ext cx="4698123" cy="13558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smtClean="0">
                <a:solidFill>
                  <a:srgbClr val="009696"/>
                </a:solidFill>
              </a:rPr>
              <a:t>Navigation</a:t>
            </a:r>
            <a:endParaRPr lang="en-US" sz="4000" b="1" dirty="0"/>
          </a:p>
        </p:txBody>
      </p:sp>
      <p:sp>
        <p:nvSpPr>
          <p:cNvPr id="4" name="Title 1"/>
          <p:cNvSpPr txBox="1">
            <a:spLocks/>
          </p:cNvSpPr>
          <p:nvPr/>
        </p:nvSpPr>
        <p:spPr>
          <a:xfrm>
            <a:off x="551796" y="977453"/>
            <a:ext cx="8592208" cy="49503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t-IT" sz="3000" b="1" dirty="0">
                <a:solidFill>
                  <a:srgbClr val="FF0000"/>
                </a:solidFill>
                <a:latin typeface="Consolas" pitchFamily="49" charset="0"/>
                <a:cs typeface="Consolas" pitchFamily="49" charset="0"/>
              </a:rPr>
              <a:t>&lt;nav</a:t>
            </a:r>
            <a:r>
              <a:rPr lang="it-IT" sz="3000" b="1" dirty="0" smtClean="0">
                <a:solidFill>
                  <a:srgbClr val="FF0000"/>
                </a:solidFill>
                <a:latin typeface="Consolas" pitchFamily="49" charset="0"/>
                <a:cs typeface="Consolas" pitchFamily="49" charset="0"/>
              </a:rPr>
              <a:t>&gt;</a:t>
            </a:r>
            <a:endParaRPr lang="id-ID" sz="3000" b="1" dirty="0" smtClean="0">
              <a:solidFill>
                <a:srgbClr val="FF0000"/>
              </a:solidFill>
              <a:latin typeface="Consolas" pitchFamily="49" charset="0"/>
              <a:cs typeface="Consolas" pitchFamily="49" charset="0"/>
            </a:endParaRPr>
          </a:p>
          <a:p>
            <a:r>
              <a:rPr lang="id-ID" sz="3000" b="1" dirty="0" smtClean="0">
                <a:latin typeface="Consolas" pitchFamily="49" charset="0"/>
                <a:cs typeface="Consolas" pitchFamily="49" charset="0"/>
              </a:rPr>
              <a:t> </a:t>
            </a:r>
            <a:r>
              <a:rPr lang="it-IT" sz="3000" b="1" dirty="0" smtClean="0">
                <a:latin typeface="Consolas" pitchFamily="49" charset="0"/>
                <a:cs typeface="Consolas" pitchFamily="49" charset="0"/>
              </a:rPr>
              <a:t>&lt;</a:t>
            </a:r>
            <a:r>
              <a:rPr lang="it-IT" sz="3000" b="1" dirty="0">
                <a:latin typeface="Consolas" pitchFamily="49" charset="0"/>
                <a:cs typeface="Consolas" pitchFamily="49" charset="0"/>
              </a:rPr>
              <a:t>ul</a:t>
            </a:r>
            <a:r>
              <a:rPr lang="it-IT" sz="3000" b="1" dirty="0" smtClean="0">
                <a:latin typeface="Consolas" pitchFamily="49" charset="0"/>
                <a:cs typeface="Consolas" pitchFamily="49" charset="0"/>
              </a:rPr>
              <a:t>&gt;</a:t>
            </a:r>
            <a:endParaRPr lang="id-ID" sz="3000" b="1" dirty="0" smtClean="0">
              <a:latin typeface="Consolas" pitchFamily="49" charset="0"/>
              <a:cs typeface="Consolas" pitchFamily="49" charset="0"/>
            </a:endParaRPr>
          </a:p>
          <a:p>
            <a:r>
              <a:rPr lang="id-ID" sz="3000" b="1" dirty="0" smtClean="0">
                <a:latin typeface="Consolas" pitchFamily="49" charset="0"/>
                <a:cs typeface="Consolas" pitchFamily="49" charset="0"/>
              </a:rPr>
              <a:t>   </a:t>
            </a:r>
            <a:r>
              <a:rPr lang="it-IT" sz="3000" b="1" dirty="0" smtClean="0">
                <a:latin typeface="Consolas" pitchFamily="49" charset="0"/>
                <a:cs typeface="Consolas" pitchFamily="49" charset="0"/>
              </a:rPr>
              <a:t>&lt;</a:t>
            </a:r>
            <a:r>
              <a:rPr lang="it-IT" sz="3000" b="1" dirty="0">
                <a:latin typeface="Consolas" pitchFamily="49" charset="0"/>
                <a:cs typeface="Consolas" pitchFamily="49" charset="0"/>
              </a:rPr>
              <a:t>li&gt;&lt;a href</a:t>
            </a:r>
            <a:r>
              <a:rPr lang="it-IT" sz="3000" b="1" dirty="0" smtClean="0">
                <a:latin typeface="Consolas" pitchFamily="49" charset="0"/>
                <a:cs typeface="Consolas" pitchFamily="49" charset="0"/>
              </a:rPr>
              <a:t>=</a:t>
            </a:r>
            <a:r>
              <a:rPr lang="it-IT" sz="3000" b="1" dirty="0" smtClean="0">
                <a:solidFill>
                  <a:srgbClr val="009696"/>
                </a:solidFill>
                <a:latin typeface="Consolas" pitchFamily="49" charset="0"/>
                <a:cs typeface="Consolas" pitchFamily="49" charset="0"/>
              </a:rPr>
              <a:t>“</a:t>
            </a:r>
            <a:r>
              <a:rPr lang="en-US" sz="3000" b="1" dirty="0" smtClean="0">
                <a:solidFill>
                  <a:srgbClr val="009696"/>
                </a:solidFill>
                <a:latin typeface="Consolas" pitchFamily="49" charset="0"/>
                <a:cs typeface="Consolas" pitchFamily="49" charset="0"/>
              </a:rPr>
              <a:t>#</a:t>
            </a:r>
            <a:r>
              <a:rPr lang="it-IT" sz="3000" b="1" dirty="0" smtClean="0">
                <a:solidFill>
                  <a:srgbClr val="009696"/>
                </a:solidFill>
                <a:latin typeface="Consolas" pitchFamily="49" charset="0"/>
                <a:cs typeface="Consolas" pitchFamily="49" charset="0"/>
              </a:rPr>
              <a:t>"</a:t>
            </a:r>
            <a:r>
              <a:rPr lang="it-IT" sz="3000" b="1" dirty="0" smtClean="0">
                <a:latin typeface="Consolas" pitchFamily="49" charset="0"/>
                <a:cs typeface="Consolas" pitchFamily="49" charset="0"/>
              </a:rPr>
              <a:t>&gt;</a:t>
            </a:r>
            <a:r>
              <a:rPr lang="id-ID" sz="3000" b="1" dirty="0" smtClean="0">
                <a:solidFill>
                  <a:srgbClr val="009696"/>
                </a:solidFill>
                <a:latin typeface="Consolas" pitchFamily="49" charset="0"/>
                <a:cs typeface="Consolas" pitchFamily="49" charset="0"/>
              </a:rPr>
              <a:t>Home</a:t>
            </a:r>
            <a:r>
              <a:rPr lang="it-IT" sz="3000" b="1" dirty="0" smtClean="0">
                <a:latin typeface="Consolas" pitchFamily="49" charset="0"/>
                <a:cs typeface="Consolas" pitchFamily="49" charset="0"/>
              </a:rPr>
              <a:t>&lt;/</a:t>
            </a:r>
            <a:r>
              <a:rPr lang="it-IT" sz="3000" b="1" dirty="0">
                <a:latin typeface="Consolas" pitchFamily="49" charset="0"/>
                <a:cs typeface="Consolas" pitchFamily="49" charset="0"/>
              </a:rPr>
              <a:t>a&gt;&lt;/li</a:t>
            </a:r>
            <a:r>
              <a:rPr lang="it-IT" sz="3000" b="1" dirty="0" smtClean="0">
                <a:latin typeface="Consolas" pitchFamily="49" charset="0"/>
                <a:cs typeface="Consolas" pitchFamily="49" charset="0"/>
              </a:rPr>
              <a:t>&gt;</a:t>
            </a:r>
            <a:endParaRPr lang="id-ID" sz="3000" b="1" dirty="0" smtClean="0">
              <a:latin typeface="Consolas" pitchFamily="49" charset="0"/>
              <a:cs typeface="Consolas" pitchFamily="49" charset="0"/>
            </a:endParaRPr>
          </a:p>
          <a:p>
            <a:r>
              <a:rPr lang="id-ID" sz="3000" b="1" dirty="0" smtClean="0">
                <a:latin typeface="Consolas" pitchFamily="49" charset="0"/>
                <a:cs typeface="Consolas" pitchFamily="49" charset="0"/>
              </a:rPr>
              <a:t>   </a:t>
            </a:r>
            <a:r>
              <a:rPr lang="it-IT" sz="3000" b="1" dirty="0" smtClean="0">
                <a:latin typeface="Consolas" pitchFamily="49" charset="0"/>
                <a:cs typeface="Consolas" pitchFamily="49" charset="0"/>
              </a:rPr>
              <a:t>&lt;</a:t>
            </a:r>
            <a:r>
              <a:rPr lang="it-IT" sz="3000" b="1" dirty="0">
                <a:latin typeface="Consolas" pitchFamily="49" charset="0"/>
                <a:cs typeface="Consolas" pitchFamily="49" charset="0"/>
              </a:rPr>
              <a:t>li&gt;&lt;a href</a:t>
            </a:r>
            <a:r>
              <a:rPr lang="it-IT" sz="3000" b="1" dirty="0" smtClean="0">
                <a:latin typeface="Consolas" pitchFamily="49" charset="0"/>
                <a:cs typeface="Consolas" pitchFamily="49" charset="0"/>
              </a:rPr>
              <a:t>=</a:t>
            </a:r>
            <a:r>
              <a:rPr lang="it-IT" sz="3000" b="1" dirty="0" smtClean="0">
                <a:solidFill>
                  <a:srgbClr val="009696"/>
                </a:solidFill>
                <a:latin typeface="Consolas" pitchFamily="49" charset="0"/>
                <a:cs typeface="Consolas" pitchFamily="49" charset="0"/>
              </a:rPr>
              <a:t>“</a:t>
            </a:r>
            <a:r>
              <a:rPr lang="en-US" sz="3000" b="1" dirty="0" smtClean="0">
                <a:solidFill>
                  <a:srgbClr val="009696"/>
                </a:solidFill>
                <a:latin typeface="Consolas" pitchFamily="49" charset="0"/>
                <a:cs typeface="Consolas" pitchFamily="49" charset="0"/>
              </a:rPr>
              <a:t>#</a:t>
            </a:r>
            <a:r>
              <a:rPr lang="it-IT" sz="3000" b="1" dirty="0" smtClean="0">
                <a:solidFill>
                  <a:srgbClr val="009696"/>
                </a:solidFill>
                <a:latin typeface="Consolas" pitchFamily="49" charset="0"/>
                <a:cs typeface="Consolas" pitchFamily="49" charset="0"/>
              </a:rPr>
              <a:t>"</a:t>
            </a:r>
            <a:r>
              <a:rPr lang="it-IT" sz="3000" b="1" dirty="0" smtClean="0">
                <a:latin typeface="Consolas" pitchFamily="49" charset="0"/>
                <a:cs typeface="Consolas" pitchFamily="49" charset="0"/>
              </a:rPr>
              <a:t>&gt;</a:t>
            </a:r>
            <a:r>
              <a:rPr lang="id-ID" sz="3000" b="1" dirty="0" smtClean="0">
                <a:solidFill>
                  <a:srgbClr val="009696"/>
                </a:solidFill>
                <a:latin typeface="Consolas" pitchFamily="49" charset="0"/>
                <a:cs typeface="Consolas" pitchFamily="49" charset="0"/>
              </a:rPr>
              <a:t>Blog</a:t>
            </a:r>
            <a:r>
              <a:rPr lang="it-IT" sz="3000" b="1" dirty="0" smtClean="0">
                <a:latin typeface="Consolas" pitchFamily="49" charset="0"/>
                <a:cs typeface="Consolas" pitchFamily="49" charset="0"/>
              </a:rPr>
              <a:t>&lt;/</a:t>
            </a:r>
            <a:r>
              <a:rPr lang="it-IT" sz="3000" b="1" dirty="0">
                <a:latin typeface="Consolas" pitchFamily="49" charset="0"/>
                <a:cs typeface="Consolas" pitchFamily="49" charset="0"/>
              </a:rPr>
              <a:t>a&gt;&lt;/li</a:t>
            </a:r>
            <a:r>
              <a:rPr lang="it-IT" sz="3000" b="1" dirty="0" smtClean="0">
                <a:latin typeface="Consolas" pitchFamily="49" charset="0"/>
                <a:cs typeface="Consolas" pitchFamily="49" charset="0"/>
              </a:rPr>
              <a:t>&gt;</a:t>
            </a:r>
            <a:endParaRPr lang="id-ID" sz="3000" b="1" dirty="0" smtClean="0">
              <a:latin typeface="Consolas" pitchFamily="49" charset="0"/>
              <a:cs typeface="Consolas" pitchFamily="49" charset="0"/>
            </a:endParaRPr>
          </a:p>
          <a:p>
            <a:r>
              <a:rPr lang="id-ID" sz="3000" b="1" dirty="0" smtClean="0">
                <a:latin typeface="Consolas" pitchFamily="49" charset="0"/>
                <a:cs typeface="Consolas" pitchFamily="49" charset="0"/>
              </a:rPr>
              <a:t>   </a:t>
            </a:r>
            <a:r>
              <a:rPr lang="it-IT" sz="3000" b="1" dirty="0" smtClean="0">
                <a:latin typeface="Consolas" pitchFamily="49" charset="0"/>
                <a:cs typeface="Consolas" pitchFamily="49" charset="0"/>
              </a:rPr>
              <a:t>&lt;</a:t>
            </a:r>
            <a:r>
              <a:rPr lang="it-IT" sz="3000" b="1" dirty="0">
                <a:latin typeface="Consolas" pitchFamily="49" charset="0"/>
                <a:cs typeface="Consolas" pitchFamily="49" charset="0"/>
              </a:rPr>
              <a:t>li&gt;&lt;a href</a:t>
            </a:r>
            <a:r>
              <a:rPr lang="it-IT" sz="3000" b="1" dirty="0" smtClean="0">
                <a:latin typeface="Consolas" pitchFamily="49" charset="0"/>
                <a:cs typeface="Consolas" pitchFamily="49" charset="0"/>
              </a:rPr>
              <a:t>=</a:t>
            </a:r>
            <a:r>
              <a:rPr lang="it-IT" sz="3000" b="1" dirty="0" smtClean="0">
                <a:solidFill>
                  <a:srgbClr val="009696"/>
                </a:solidFill>
                <a:latin typeface="Consolas" pitchFamily="49" charset="0"/>
                <a:cs typeface="Consolas" pitchFamily="49" charset="0"/>
              </a:rPr>
              <a:t>“</a:t>
            </a:r>
            <a:r>
              <a:rPr lang="en-US" sz="3000" b="1" dirty="0" smtClean="0">
                <a:solidFill>
                  <a:srgbClr val="009696"/>
                </a:solidFill>
                <a:latin typeface="Consolas" pitchFamily="49" charset="0"/>
                <a:cs typeface="Consolas" pitchFamily="49" charset="0"/>
              </a:rPr>
              <a:t>#</a:t>
            </a:r>
            <a:r>
              <a:rPr lang="it-IT" sz="3000" b="1" dirty="0" smtClean="0">
                <a:solidFill>
                  <a:srgbClr val="009696"/>
                </a:solidFill>
                <a:latin typeface="Consolas" pitchFamily="49" charset="0"/>
                <a:cs typeface="Consolas" pitchFamily="49" charset="0"/>
              </a:rPr>
              <a:t>"</a:t>
            </a:r>
            <a:r>
              <a:rPr lang="it-IT" sz="3000" b="1" dirty="0" smtClean="0">
                <a:latin typeface="Consolas" pitchFamily="49" charset="0"/>
                <a:cs typeface="Consolas" pitchFamily="49" charset="0"/>
              </a:rPr>
              <a:t>&gt;</a:t>
            </a:r>
            <a:r>
              <a:rPr lang="id-ID" sz="3000" b="1" dirty="0" smtClean="0">
                <a:solidFill>
                  <a:srgbClr val="009696"/>
                </a:solidFill>
                <a:latin typeface="Consolas" pitchFamily="49" charset="0"/>
                <a:cs typeface="Consolas" pitchFamily="49" charset="0"/>
              </a:rPr>
              <a:t>News</a:t>
            </a:r>
            <a:r>
              <a:rPr lang="it-IT" sz="3000" b="1" dirty="0" smtClean="0">
                <a:latin typeface="Consolas" pitchFamily="49" charset="0"/>
                <a:cs typeface="Consolas" pitchFamily="49" charset="0"/>
              </a:rPr>
              <a:t>&lt;/</a:t>
            </a:r>
            <a:r>
              <a:rPr lang="it-IT" sz="3000" b="1" dirty="0">
                <a:latin typeface="Consolas" pitchFamily="49" charset="0"/>
                <a:cs typeface="Consolas" pitchFamily="49" charset="0"/>
              </a:rPr>
              <a:t>a&gt;&lt;/li</a:t>
            </a:r>
            <a:r>
              <a:rPr lang="it-IT" sz="3000" b="1" dirty="0" smtClean="0">
                <a:latin typeface="Consolas" pitchFamily="49" charset="0"/>
                <a:cs typeface="Consolas" pitchFamily="49" charset="0"/>
              </a:rPr>
              <a:t>&gt;</a:t>
            </a:r>
            <a:endParaRPr lang="id-ID" sz="3000" b="1" dirty="0" smtClean="0">
              <a:latin typeface="Consolas" pitchFamily="49" charset="0"/>
              <a:cs typeface="Consolas" pitchFamily="49" charset="0"/>
            </a:endParaRPr>
          </a:p>
          <a:p>
            <a:r>
              <a:rPr lang="id-ID" sz="3000" b="1" dirty="0" smtClean="0">
                <a:latin typeface="Consolas" pitchFamily="49" charset="0"/>
                <a:cs typeface="Consolas" pitchFamily="49" charset="0"/>
              </a:rPr>
              <a:t> </a:t>
            </a:r>
            <a:r>
              <a:rPr lang="it-IT" sz="3000" b="1" dirty="0" smtClean="0">
                <a:latin typeface="Consolas" pitchFamily="49" charset="0"/>
                <a:cs typeface="Consolas" pitchFamily="49" charset="0"/>
              </a:rPr>
              <a:t>&lt;/</a:t>
            </a:r>
            <a:r>
              <a:rPr lang="it-IT" sz="3000" b="1" dirty="0">
                <a:latin typeface="Consolas" pitchFamily="49" charset="0"/>
                <a:cs typeface="Consolas" pitchFamily="49" charset="0"/>
              </a:rPr>
              <a:t>ul</a:t>
            </a:r>
            <a:r>
              <a:rPr lang="it-IT" sz="3000" b="1" dirty="0" smtClean="0">
                <a:latin typeface="Consolas" pitchFamily="49" charset="0"/>
                <a:cs typeface="Consolas" pitchFamily="49" charset="0"/>
              </a:rPr>
              <a:t>&gt;</a:t>
            </a:r>
            <a:endParaRPr lang="id-ID" sz="3000" b="1" dirty="0" smtClean="0">
              <a:latin typeface="Consolas" pitchFamily="49" charset="0"/>
              <a:cs typeface="Consolas" pitchFamily="49" charset="0"/>
            </a:endParaRPr>
          </a:p>
          <a:p>
            <a:r>
              <a:rPr lang="it-IT" sz="3000" b="1" dirty="0" smtClean="0">
                <a:solidFill>
                  <a:srgbClr val="FF0000"/>
                </a:solidFill>
                <a:latin typeface="Consolas" pitchFamily="49" charset="0"/>
                <a:cs typeface="Consolas" pitchFamily="49" charset="0"/>
              </a:rPr>
              <a:t>&lt;/</a:t>
            </a:r>
            <a:r>
              <a:rPr lang="it-IT" sz="3000" b="1" dirty="0">
                <a:solidFill>
                  <a:srgbClr val="FF0000"/>
                </a:solidFill>
                <a:latin typeface="Consolas" pitchFamily="49" charset="0"/>
                <a:cs typeface="Consolas" pitchFamily="49" charset="0"/>
              </a:rPr>
              <a:t>nav</a:t>
            </a:r>
            <a:r>
              <a:rPr lang="it-IT" sz="3000" b="1" dirty="0" smtClean="0">
                <a:solidFill>
                  <a:srgbClr val="FF0000"/>
                </a:solidFill>
                <a:latin typeface="Consolas" pitchFamily="49" charset="0"/>
                <a:cs typeface="Consolas" pitchFamily="49" charset="0"/>
              </a:rPr>
              <a:t>&gt;</a:t>
            </a:r>
            <a:endParaRPr lang="id-ID" sz="3000" b="1" dirty="0" smtClean="0">
              <a:solidFill>
                <a:srgbClr val="FF0000"/>
              </a:solidFill>
              <a:latin typeface="Consolas" pitchFamily="49" charset="0"/>
              <a:cs typeface="Consolas" pitchFamily="49" charset="0"/>
            </a:endParaRPr>
          </a:p>
          <a:p>
            <a:endParaRPr lang="id-ID" sz="3000" b="1" dirty="0" smtClean="0">
              <a:latin typeface="Consolas" pitchFamily="49" charset="0"/>
              <a:cs typeface="Consolas" pitchFamily="49" charset="0"/>
            </a:endParaRPr>
          </a:p>
          <a:p>
            <a:r>
              <a:rPr lang="it-IT" sz="3000" b="1" dirty="0" smtClean="0">
                <a:latin typeface="Consolas" pitchFamily="49" charset="0"/>
                <a:cs typeface="Consolas" pitchFamily="49" charset="0"/>
              </a:rPr>
              <a:t>&lt;</a:t>
            </a:r>
            <a:r>
              <a:rPr lang="it-IT" sz="3000" b="1" dirty="0">
                <a:latin typeface="Consolas" pitchFamily="49" charset="0"/>
                <a:cs typeface="Consolas" pitchFamily="49" charset="0"/>
              </a:rPr>
              <a:t>article</a:t>
            </a:r>
            <a:r>
              <a:rPr lang="it-IT" sz="3000" b="1" dirty="0" smtClean="0">
                <a:latin typeface="Consolas" pitchFamily="49" charset="0"/>
                <a:cs typeface="Consolas" pitchFamily="49" charset="0"/>
              </a:rPr>
              <a:t>&gt;</a:t>
            </a:r>
            <a:endParaRPr lang="id-ID" sz="3000" b="1" dirty="0" smtClean="0">
              <a:latin typeface="Consolas" pitchFamily="49" charset="0"/>
              <a:cs typeface="Consolas" pitchFamily="49" charset="0"/>
            </a:endParaRPr>
          </a:p>
          <a:p>
            <a:r>
              <a:rPr lang="id-ID" sz="3000" b="1" i="1" dirty="0" smtClean="0">
                <a:solidFill>
                  <a:srgbClr val="FF0000"/>
                </a:solidFill>
                <a:latin typeface="Consolas" pitchFamily="49" charset="0"/>
                <a:cs typeface="Consolas" pitchFamily="49" charset="0"/>
              </a:rPr>
              <a:t>--</a:t>
            </a:r>
            <a:r>
              <a:rPr lang="en-US" sz="3000" b="1" i="1" dirty="0" smtClean="0">
                <a:solidFill>
                  <a:srgbClr val="FF0000"/>
                </a:solidFill>
                <a:latin typeface="Consolas" pitchFamily="49" charset="0"/>
                <a:cs typeface="Consolas" pitchFamily="49" charset="0"/>
              </a:rPr>
              <a:t>-</a:t>
            </a:r>
            <a:r>
              <a:rPr lang="id-ID" sz="3000" b="1" i="1" dirty="0" smtClean="0">
                <a:solidFill>
                  <a:srgbClr val="FF0000"/>
                </a:solidFill>
                <a:latin typeface="Consolas" pitchFamily="49" charset="0"/>
                <a:cs typeface="Consolas" pitchFamily="49" charset="0"/>
              </a:rPr>
              <a:t> insert a</a:t>
            </a:r>
            <a:r>
              <a:rPr lang="it-IT" sz="3000" b="1" i="1" dirty="0" smtClean="0">
                <a:solidFill>
                  <a:srgbClr val="FF0000"/>
                </a:solidFill>
                <a:latin typeface="Consolas" pitchFamily="49" charset="0"/>
                <a:cs typeface="Consolas" pitchFamily="49" charset="0"/>
              </a:rPr>
              <a:t>rticle </a:t>
            </a:r>
            <a:r>
              <a:rPr lang="it-IT" sz="3000" b="1" i="1" dirty="0">
                <a:solidFill>
                  <a:srgbClr val="FF0000"/>
                </a:solidFill>
                <a:latin typeface="Consolas" pitchFamily="49" charset="0"/>
                <a:cs typeface="Consolas" pitchFamily="49" charset="0"/>
              </a:rPr>
              <a:t>content </a:t>
            </a:r>
            <a:r>
              <a:rPr lang="en-US" sz="3000" b="1" i="1" dirty="0" smtClean="0">
                <a:solidFill>
                  <a:srgbClr val="FF0000"/>
                </a:solidFill>
                <a:latin typeface="Consolas" pitchFamily="49" charset="0"/>
                <a:cs typeface="Consolas" pitchFamily="49" charset="0"/>
              </a:rPr>
              <a:t>here </a:t>
            </a:r>
            <a:r>
              <a:rPr lang="id-ID" sz="3000" b="1" i="1" dirty="0" smtClean="0">
                <a:solidFill>
                  <a:srgbClr val="FF0000"/>
                </a:solidFill>
                <a:latin typeface="Consolas" pitchFamily="49" charset="0"/>
                <a:cs typeface="Consolas" pitchFamily="49" charset="0"/>
              </a:rPr>
              <a:t>---</a:t>
            </a:r>
          </a:p>
          <a:p>
            <a:r>
              <a:rPr lang="it-IT" sz="3000" b="1" dirty="0" smtClean="0">
                <a:latin typeface="Consolas" pitchFamily="49" charset="0"/>
                <a:cs typeface="Consolas" pitchFamily="49" charset="0"/>
              </a:rPr>
              <a:t>&lt;/</a:t>
            </a:r>
            <a:r>
              <a:rPr lang="it-IT" sz="3000" b="1" dirty="0">
                <a:latin typeface="Consolas" pitchFamily="49" charset="0"/>
                <a:cs typeface="Consolas" pitchFamily="49" charset="0"/>
              </a:rPr>
              <a:t>article&gt;</a:t>
            </a:r>
            <a:endParaRPr lang="en-US" sz="3000" b="1" dirty="0">
              <a:latin typeface="Consolas" pitchFamily="49" charset="0"/>
              <a:cs typeface="Consolas" pitchFamily="49" charset="0"/>
            </a:endParaRPr>
          </a:p>
        </p:txBody>
      </p:sp>
    </p:spTree>
    <p:extLst>
      <p:ext uri="{BB962C8B-B14F-4D97-AF65-F5344CB8AC3E}">
        <p14:creationId xmlns:p14="http://schemas.microsoft.com/office/powerpoint/2010/main" val="3085657142"/>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Purwadhika\Lintang Course PPT\0 pikt\php\HTML5_logo_and_wordmar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903" y="2328408"/>
            <a:ext cx="2220862" cy="222086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977222" y="2375706"/>
            <a:ext cx="6220848" cy="20386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600" b="1" u="none" kern="1200" spc="-300" baseline="0">
                <a:solidFill>
                  <a:schemeClr val="bg1"/>
                </a:solidFill>
                <a:latin typeface="Gotham Bold" panose="02000803030000020004" pitchFamily="2" charset="0"/>
                <a:ea typeface="+mj-ea"/>
                <a:cs typeface="+mj-cs"/>
              </a:defRPr>
            </a:lvl1pPr>
          </a:lstStyle>
          <a:p>
            <a:pPr algn="r"/>
            <a:r>
              <a:rPr lang="id-ID" sz="10000" dirty="0" smtClean="0"/>
              <a:t>Starting</a:t>
            </a:r>
          </a:p>
          <a:p>
            <a:pPr algn="r"/>
            <a:r>
              <a:rPr lang="id-ID" sz="13800" dirty="0" smtClean="0"/>
              <a:t>HTML</a:t>
            </a:r>
            <a:endParaRPr lang="en-US" sz="8800" dirty="0"/>
          </a:p>
        </p:txBody>
      </p:sp>
    </p:spTree>
    <p:extLst>
      <p:ext uri="{BB962C8B-B14F-4D97-AF65-F5344CB8AC3E}">
        <p14:creationId xmlns:p14="http://schemas.microsoft.com/office/powerpoint/2010/main" val="306413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3200" b="1" dirty="0">
                <a:latin typeface="Consolas" pitchFamily="49" charset="0"/>
                <a:cs typeface="Consolas" pitchFamily="49" charset="0"/>
              </a:rPr>
              <a:t>&lt;!DOCTYPE html</a:t>
            </a:r>
            <a:r>
              <a:rPr lang="en-US" sz="3200" b="1" dirty="0" smtClean="0">
                <a:latin typeface="Consolas" pitchFamily="49" charset="0"/>
                <a:cs typeface="Consolas" pitchFamily="49" charset="0"/>
              </a:rPr>
              <a:t>&gt;</a:t>
            </a:r>
            <a:r>
              <a:rPr lang="en-US" sz="3200" b="1" dirty="0">
                <a:latin typeface="Consolas" pitchFamily="49" charset="0"/>
                <a:cs typeface="Consolas" pitchFamily="49" charset="0"/>
              </a:rPr>
              <a:t/>
            </a:r>
            <a:br>
              <a:rPr lang="en-US" sz="3200" b="1" dirty="0">
                <a:latin typeface="Consolas" pitchFamily="49" charset="0"/>
                <a:cs typeface="Consolas" pitchFamily="49" charset="0"/>
              </a:rPr>
            </a:br>
            <a:r>
              <a:rPr lang="en-US" sz="3200" b="1" dirty="0">
                <a:latin typeface="Consolas" pitchFamily="49" charset="0"/>
                <a:cs typeface="Consolas" pitchFamily="49" charset="0"/>
              </a:rPr>
              <a:t>&lt;html&gt;</a:t>
            </a:r>
            <a:br>
              <a:rPr lang="en-US" sz="3200" b="1" dirty="0">
                <a:latin typeface="Consolas" pitchFamily="49" charset="0"/>
                <a:cs typeface="Consolas" pitchFamily="49" charset="0"/>
              </a:rPr>
            </a:b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head&gt;</a:t>
            </a:r>
            <a:br>
              <a:rPr lang="en-US" sz="3200" b="1" dirty="0">
                <a:latin typeface="Consolas" pitchFamily="49" charset="0"/>
                <a:cs typeface="Consolas" pitchFamily="49" charset="0"/>
              </a:rPr>
            </a:b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&lt;title&gt;</a:t>
            </a:r>
            <a:r>
              <a:rPr lang="id-ID" sz="3200" b="1" dirty="0" smtClean="0">
                <a:solidFill>
                  <a:srgbClr val="FF0000"/>
                </a:solidFill>
                <a:latin typeface="Consolas" pitchFamily="49" charset="0"/>
                <a:cs typeface="Consolas" pitchFamily="49" charset="0"/>
              </a:rPr>
              <a:t>Purwadhika</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title&gt;</a:t>
            </a:r>
            <a:br>
              <a:rPr lang="en-US" sz="3200" b="1" dirty="0">
                <a:latin typeface="Consolas" pitchFamily="49" charset="0"/>
                <a:cs typeface="Consolas" pitchFamily="49" charset="0"/>
              </a:rPr>
            </a:b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head&gt;</a:t>
            </a:r>
            <a:br>
              <a:rPr lang="en-US" sz="3200" b="1" dirty="0">
                <a:latin typeface="Consolas" pitchFamily="49" charset="0"/>
                <a:cs typeface="Consolas" pitchFamily="49" charset="0"/>
              </a:rPr>
            </a:b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body</a:t>
            </a:r>
            <a:r>
              <a:rPr lang="en-US" sz="3200" b="1" dirty="0" smtClean="0">
                <a:latin typeface="Consolas" pitchFamily="49" charset="0"/>
                <a:cs typeface="Consolas" pitchFamily="49" charset="0"/>
              </a:rPr>
              <a:t>&gt;</a:t>
            </a:r>
            <a:endParaRPr lang="id-ID" sz="1600" b="1" dirty="0">
              <a:latin typeface="Consolas" pitchFamily="49" charset="0"/>
              <a:cs typeface="Consolas" pitchFamily="49" charset="0"/>
            </a:endParaRPr>
          </a:p>
          <a:p>
            <a:endParaRPr lang="id-ID" sz="1600" b="1" dirty="0" smtClean="0">
              <a:latin typeface="Consolas" pitchFamily="49" charset="0"/>
              <a:cs typeface="Consolas" pitchFamily="49" charset="0"/>
            </a:endParaRPr>
          </a:p>
          <a:p>
            <a:r>
              <a:rPr lang="id-ID" sz="3200" b="1" dirty="0" smtClean="0">
                <a:solidFill>
                  <a:srgbClr val="FF0000"/>
                </a:solidFill>
                <a:latin typeface="Consolas" pitchFamily="49" charset="0"/>
                <a:cs typeface="Consolas" pitchFamily="49" charset="0"/>
              </a:rPr>
              <a:t>	</a:t>
            </a:r>
            <a:r>
              <a:rPr lang="en-US" sz="3200" b="1" dirty="0" smtClean="0">
                <a:solidFill>
                  <a:srgbClr val="FF0000"/>
                </a:solidFill>
                <a:latin typeface="Consolas" pitchFamily="49" charset="0"/>
                <a:cs typeface="Consolas" pitchFamily="49" charset="0"/>
              </a:rPr>
              <a:t>Hel</a:t>
            </a:r>
            <a:r>
              <a:rPr lang="id-ID" sz="3200" b="1" dirty="0" smtClean="0">
                <a:solidFill>
                  <a:srgbClr val="FF0000"/>
                </a:solidFill>
                <a:latin typeface="Consolas" pitchFamily="49" charset="0"/>
                <a:cs typeface="Consolas" pitchFamily="49" charset="0"/>
              </a:rPr>
              <a:t>lo World!</a:t>
            </a:r>
            <a:endParaRPr lang="id-ID" sz="1600" b="1" dirty="0" smtClean="0">
              <a:solidFill>
                <a:srgbClr val="FF0000"/>
              </a:solidFill>
              <a:latin typeface="Consolas" pitchFamily="49" charset="0"/>
              <a:cs typeface="Consolas" pitchFamily="49" charset="0"/>
            </a:endParaRPr>
          </a:p>
          <a:p>
            <a:r>
              <a:rPr lang="id-ID" sz="1600" b="1" dirty="0" smtClean="0">
                <a:latin typeface="Consolas" pitchFamily="49" charset="0"/>
                <a:cs typeface="Consolas" pitchFamily="49" charset="0"/>
              </a:rPr>
              <a:t>  </a:t>
            </a:r>
            <a:r>
              <a:rPr lang="en-US" sz="3200" b="1" dirty="0">
                <a:latin typeface="Consolas" pitchFamily="49" charset="0"/>
                <a:cs typeface="Consolas" pitchFamily="49" charset="0"/>
              </a:rPr>
              <a:t/>
            </a:r>
            <a:br>
              <a:rPr lang="en-US" sz="3200" b="1" dirty="0">
                <a:latin typeface="Consolas" pitchFamily="49" charset="0"/>
                <a:cs typeface="Consolas" pitchFamily="49" charset="0"/>
              </a:rPr>
            </a:b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body&gt;</a:t>
            </a:r>
            <a:br>
              <a:rPr lang="en-US" sz="3200" b="1" dirty="0">
                <a:latin typeface="Consolas" pitchFamily="49" charset="0"/>
                <a:cs typeface="Consolas" pitchFamily="49" charset="0"/>
              </a:rPr>
            </a:br>
            <a:r>
              <a:rPr lang="en-US" sz="3200" b="1" dirty="0">
                <a:latin typeface="Consolas" pitchFamily="49" charset="0"/>
                <a:cs typeface="Consolas" pitchFamily="49" charset="0"/>
              </a:rPr>
              <a:t>&lt;/html&gt;</a:t>
            </a:r>
          </a:p>
        </p:txBody>
      </p:sp>
      <p:sp>
        <p:nvSpPr>
          <p:cNvPr id="5" name="Title 1"/>
          <p:cNvSpPr txBox="1">
            <a:spLocks/>
          </p:cNvSpPr>
          <p:nvPr/>
        </p:nvSpPr>
        <p:spPr>
          <a:xfrm>
            <a:off x="261069" y="63020"/>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smtClean="0">
                <a:solidFill>
                  <a:srgbClr val="009696"/>
                </a:solidFill>
              </a:rPr>
              <a:t>Make your first web page</a:t>
            </a:r>
            <a:endParaRPr lang="en-US" b="1" dirty="0"/>
          </a:p>
        </p:txBody>
      </p:sp>
    </p:spTree>
    <p:extLst>
      <p:ext uri="{BB962C8B-B14F-4D97-AF65-F5344CB8AC3E}">
        <p14:creationId xmlns:p14="http://schemas.microsoft.com/office/powerpoint/2010/main" val="35044279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1069" y="63021"/>
            <a:ext cx="8346894" cy="9775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400" b="1" dirty="0" smtClean="0">
                <a:solidFill>
                  <a:srgbClr val="009696"/>
                </a:solidFill>
              </a:rPr>
              <a:t>HTML</a:t>
            </a:r>
            <a:endParaRPr lang="en-US" sz="4000" b="1" dirty="0"/>
          </a:p>
        </p:txBody>
      </p:sp>
      <p:sp>
        <p:nvSpPr>
          <p:cNvPr id="6" name="Rectangle 5"/>
          <p:cNvSpPr/>
          <p:nvPr/>
        </p:nvSpPr>
        <p:spPr>
          <a:xfrm>
            <a:off x="5664453" y="5817476"/>
            <a:ext cx="3605671" cy="1182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1"/>
          <p:cNvSpPr txBox="1">
            <a:spLocks/>
          </p:cNvSpPr>
          <p:nvPr/>
        </p:nvSpPr>
        <p:spPr>
          <a:xfrm>
            <a:off x="804044" y="709448"/>
            <a:ext cx="7740870" cy="55967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3200" b="1" dirty="0">
                <a:latin typeface="Consolas" pitchFamily="49" charset="0"/>
                <a:cs typeface="Consolas" pitchFamily="49" charset="0"/>
              </a:rPr>
              <a:t>&lt;!DOCTYPE html</a:t>
            </a:r>
            <a:r>
              <a:rPr lang="en-US" sz="3200" b="1" dirty="0" smtClean="0">
                <a:latin typeface="Consolas" pitchFamily="49" charset="0"/>
                <a:cs typeface="Consolas" pitchFamily="49" charset="0"/>
              </a:rPr>
              <a:t>&gt;</a:t>
            </a:r>
            <a:endParaRPr lang="id-ID" sz="3200" b="1" dirty="0" smtClean="0">
              <a:latin typeface="Consolas" pitchFamily="49" charset="0"/>
              <a:cs typeface="Consolas" pitchFamily="49" charset="0"/>
            </a:endParaRPr>
          </a:p>
          <a:p>
            <a:r>
              <a:rPr lang="en-US" sz="2200" b="1" dirty="0">
                <a:solidFill>
                  <a:srgbClr val="009696"/>
                </a:solidFill>
                <a:latin typeface="Gotham" pitchFamily="50" charset="0"/>
                <a:cs typeface="Consolas" pitchFamily="49" charset="0"/>
              </a:rPr>
              <a:t>This declaration appears at the very top of every HTML document and it tells the browser that what follows next is HTML </a:t>
            </a:r>
            <a:r>
              <a:rPr lang="en-US" sz="2200" b="1" dirty="0" smtClean="0">
                <a:solidFill>
                  <a:srgbClr val="009696"/>
                </a:solidFill>
                <a:latin typeface="Gotham" pitchFamily="50" charset="0"/>
                <a:cs typeface="Consolas" pitchFamily="49" charset="0"/>
              </a:rPr>
              <a:t>5</a:t>
            </a:r>
            <a:endParaRPr lang="id-ID" sz="2200" b="1" dirty="0" smtClean="0">
              <a:solidFill>
                <a:srgbClr val="009696"/>
              </a:solidFill>
              <a:latin typeface="Gotham" pitchFamily="50" charset="0"/>
              <a:cs typeface="Consolas" pitchFamily="49" charset="0"/>
            </a:endParaRPr>
          </a:p>
          <a:p>
            <a:endParaRPr lang="id-ID" sz="3200" b="1" dirty="0" smtClean="0">
              <a:latin typeface="Consolas" pitchFamily="49" charset="0"/>
              <a:cs typeface="Consolas" pitchFamily="49" charset="0"/>
            </a:endParaRPr>
          </a:p>
          <a:p>
            <a:r>
              <a:rPr lang="en-US" sz="3200" b="1" dirty="0">
                <a:latin typeface="Consolas" pitchFamily="49" charset="0"/>
                <a:cs typeface="Consolas" pitchFamily="49" charset="0"/>
              </a:rPr>
              <a:t>&lt;</a:t>
            </a:r>
            <a:r>
              <a:rPr lang="en-US" sz="3200" b="1" dirty="0" smtClean="0">
                <a:latin typeface="Consolas" pitchFamily="49" charset="0"/>
                <a:cs typeface="Consolas" pitchFamily="49" charset="0"/>
              </a:rPr>
              <a:t>head&gt;</a:t>
            </a:r>
            <a:endParaRPr lang="id-ID" sz="3200" b="1" dirty="0" smtClean="0">
              <a:latin typeface="Consolas" pitchFamily="49" charset="0"/>
              <a:cs typeface="Consolas" pitchFamily="49" charset="0"/>
            </a:endParaRPr>
          </a:p>
          <a:p>
            <a:r>
              <a:rPr lang="en-US" sz="2200" b="1" dirty="0">
                <a:solidFill>
                  <a:srgbClr val="009696"/>
                </a:solidFill>
                <a:latin typeface="Gotham" pitchFamily="50" charset="0"/>
                <a:cs typeface="Consolas" pitchFamily="49" charset="0"/>
              </a:rPr>
              <a:t>The head tag contains information about the page itself. This includes the page title you see at the top, linking to any external files like CSS and JavaScript files, and additional meta information.</a:t>
            </a:r>
          </a:p>
          <a:p>
            <a:endParaRPr lang="id-ID" sz="3200" b="1" dirty="0" smtClean="0">
              <a:latin typeface="Consolas" pitchFamily="49" charset="0"/>
              <a:cs typeface="Consolas" pitchFamily="49" charset="0"/>
            </a:endParaRPr>
          </a:p>
          <a:p>
            <a:r>
              <a:rPr lang="id-ID" sz="3200" b="1" dirty="0" smtClean="0">
                <a:latin typeface="Consolas" pitchFamily="49" charset="0"/>
                <a:cs typeface="Consolas" pitchFamily="49" charset="0"/>
              </a:rPr>
              <a:t>&lt;</a:t>
            </a:r>
            <a:r>
              <a:rPr lang="en-US" sz="3200" b="1" dirty="0" smtClean="0">
                <a:latin typeface="Consolas" pitchFamily="49" charset="0"/>
                <a:cs typeface="Consolas" pitchFamily="49" charset="0"/>
              </a:rPr>
              <a:t>body&gt;</a:t>
            </a:r>
            <a:endParaRPr lang="id-ID" sz="3200" b="1" dirty="0" smtClean="0">
              <a:latin typeface="Consolas" pitchFamily="49" charset="0"/>
              <a:cs typeface="Consolas" pitchFamily="49" charset="0"/>
            </a:endParaRPr>
          </a:p>
          <a:p>
            <a:r>
              <a:rPr lang="en-US" sz="2200" b="1" dirty="0">
                <a:solidFill>
                  <a:srgbClr val="009696"/>
                </a:solidFill>
                <a:latin typeface="Gotham" pitchFamily="50" charset="0"/>
                <a:cs typeface="Consolas" pitchFamily="49" charset="0"/>
              </a:rPr>
              <a:t>The body tag, on the other hand, is where the main content you will see displayed on your screen resides. You need to put anything you want actually rendered between the body tag</a:t>
            </a:r>
            <a:r>
              <a:rPr lang="en-US" sz="2200" b="1" dirty="0" smtClean="0">
                <a:solidFill>
                  <a:srgbClr val="009696"/>
                </a:solidFill>
                <a:latin typeface="Gotham" pitchFamily="50" charset="0"/>
                <a:cs typeface="Consolas" pitchFamily="49" charset="0"/>
              </a:rPr>
              <a:t>.</a:t>
            </a:r>
            <a:endParaRPr lang="en-US" sz="2200" b="1" dirty="0">
              <a:solidFill>
                <a:srgbClr val="009696"/>
              </a:solidFill>
              <a:latin typeface="Gotham" pitchFamily="50" charset="0"/>
              <a:cs typeface="Consolas" pitchFamily="49" charset="0"/>
            </a:endParaRPr>
          </a:p>
        </p:txBody>
      </p:sp>
    </p:spTree>
    <p:extLst>
      <p:ext uri="{BB962C8B-B14F-4D97-AF65-F5344CB8AC3E}">
        <p14:creationId xmlns:p14="http://schemas.microsoft.com/office/powerpoint/2010/main" val="146408610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890" y="-110359"/>
            <a:ext cx="9475076" cy="1513469"/>
          </a:xfrm>
          <a:prstGeom prst="rect">
            <a:avLst/>
          </a:prstGeom>
          <a:solidFill>
            <a:srgbClr val="009696"/>
          </a:solidFill>
          <a:ln>
            <a:solidFill>
              <a:srgbClr val="00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1"/>
          <p:cNvSpPr txBox="1">
            <a:spLocks/>
          </p:cNvSpPr>
          <p:nvPr/>
        </p:nvSpPr>
        <p:spPr>
          <a:xfrm>
            <a:off x="0" y="204951"/>
            <a:ext cx="9144000" cy="11981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b="1" dirty="0">
                <a:solidFill>
                  <a:schemeClr val="bg1"/>
                </a:solidFill>
                <a:latin typeface="Consolas" pitchFamily="49" charset="0"/>
                <a:cs typeface="Consolas" pitchFamily="49" charset="0"/>
              </a:rPr>
              <a:t>&lt;h1 style="</a:t>
            </a:r>
            <a:r>
              <a:rPr lang="en-US" b="1" dirty="0" err="1">
                <a:solidFill>
                  <a:schemeClr val="bg1"/>
                </a:solidFill>
                <a:latin typeface="Consolas" pitchFamily="49" charset="0"/>
                <a:cs typeface="Consolas" pitchFamily="49" charset="0"/>
              </a:rPr>
              <a:t>color:blue</a:t>
            </a:r>
            <a:r>
              <a:rPr lang="en-US" b="1" dirty="0" smtClean="0">
                <a:solidFill>
                  <a:schemeClr val="bg1"/>
                </a:solidFill>
                <a:latin typeface="Consolas" pitchFamily="49" charset="0"/>
                <a:cs typeface="Consolas" pitchFamily="49" charset="0"/>
              </a:rPr>
              <a:t>;"&gt;</a:t>
            </a:r>
            <a:r>
              <a:rPr lang="id-ID" b="1" dirty="0" smtClean="0">
                <a:solidFill>
                  <a:srgbClr val="FFFF00"/>
                </a:solidFill>
                <a:latin typeface="Consolas" pitchFamily="49" charset="0"/>
                <a:cs typeface="Consolas" pitchFamily="49" charset="0"/>
              </a:rPr>
              <a:t>Hi!</a:t>
            </a:r>
            <a:r>
              <a:rPr lang="en-US" b="1" dirty="0" smtClean="0">
                <a:solidFill>
                  <a:schemeClr val="bg1"/>
                </a:solidFill>
                <a:latin typeface="Consolas" pitchFamily="49" charset="0"/>
                <a:cs typeface="Consolas" pitchFamily="49" charset="0"/>
              </a:rPr>
              <a:t>&lt;/</a:t>
            </a:r>
            <a:r>
              <a:rPr lang="en-US" b="1" dirty="0">
                <a:solidFill>
                  <a:schemeClr val="bg1"/>
                </a:solidFill>
                <a:latin typeface="Consolas" pitchFamily="49" charset="0"/>
                <a:cs typeface="Consolas" pitchFamily="49" charset="0"/>
              </a:rPr>
              <a:t>h1&gt;</a:t>
            </a:r>
            <a:endParaRPr lang="id-ID" b="1" dirty="0" smtClean="0">
              <a:solidFill>
                <a:schemeClr val="bg1"/>
              </a:solidFill>
              <a:latin typeface="Consolas" pitchFamily="49" charset="0"/>
              <a:cs typeface="Consolas" pitchFamily="49" charset="0"/>
            </a:endParaRPr>
          </a:p>
        </p:txBody>
      </p:sp>
      <p:sp>
        <p:nvSpPr>
          <p:cNvPr id="8" name="Title 1"/>
          <p:cNvSpPr txBox="1">
            <a:spLocks/>
          </p:cNvSpPr>
          <p:nvPr/>
        </p:nvSpPr>
        <p:spPr>
          <a:xfrm>
            <a:off x="-22717" y="1749972"/>
            <a:ext cx="6880708" cy="465871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3200" i="1" dirty="0" smtClean="0">
                <a:solidFill>
                  <a:srgbClr val="FF0000"/>
                </a:solidFill>
                <a:latin typeface="Consolas" pitchFamily="49" charset="0"/>
                <a:cs typeface="Consolas" pitchFamily="49" charset="0"/>
              </a:rPr>
              <a:t>Element</a:t>
            </a:r>
            <a:endParaRPr lang="id-ID" sz="3200" i="1" dirty="0">
              <a:solidFill>
                <a:srgbClr val="FF0000"/>
              </a:solidFill>
              <a:latin typeface="Consolas" pitchFamily="49" charset="0"/>
              <a:cs typeface="Consolas" pitchFamily="49" charset="0"/>
            </a:endParaRPr>
          </a:p>
          <a:p>
            <a:pPr algn="ctr"/>
            <a:r>
              <a:rPr lang="en-US" sz="2800" b="1" dirty="0">
                <a:latin typeface="Consolas" pitchFamily="49" charset="0"/>
                <a:cs typeface="Consolas" pitchFamily="49" charset="0"/>
              </a:rPr>
              <a:t>&lt;h1 style="</a:t>
            </a:r>
            <a:r>
              <a:rPr lang="en-US" sz="2800" b="1" dirty="0" err="1">
                <a:latin typeface="Consolas" pitchFamily="49" charset="0"/>
                <a:cs typeface="Consolas" pitchFamily="49" charset="0"/>
              </a:rPr>
              <a:t>color:blue</a:t>
            </a:r>
            <a:r>
              <a:rPr lang="en-US" sz="2800" b="1" dirty="0">
                <a:latin typeface="Consolas" pitchFamily="49" charset="0"/>
                <a:cs typeface="Consolas" pitchFamily="49" charset="0"/>
              </a:rPr>
              <a:t>;"&gt;</a:t>
            </a:r>
            <a:r>
              <a:rPr lang="id-ID" sz="2800" b="1" dirty="0">
                <a:latin typeface="Consolas" pitchFamily="49" charset="0"/>
                <a:cs typeface="Consolas" pitchFamily="49" charset="0"/>
              </a:rPr>
              <a:t>Hi!</a:t>
            </a:r>
            <a:r>
              <a:rPr lang="en-US" sz="2800" b="1" dirty="0">
                <a:latin typeface="Consolas" pitchFamily="49" charset="0"/>
                <a:cs typeface="Consolas" pitchFamily="49" charset="0"/>
              </a:rPr>
              <a:t>&lt;/h1&gt;</a:t>
            </a:r>
            <a:endParaRPr lang="id-ID" sz="2800" b="1" dirty="0">
              <a:latin typeface="Consolas" pitchFamily="49" charset="0"/>
              <a:cs typeface="Consolas" pitchFamily="49" charset="0"/>
            </a:endParaRPr>
          </a:p>
          <a:p>
            <a:pPr algn="ctr"/>
            <a:endParaRPr lang="id-ID" sz="2400" b="1" dirty="0" smtClean="0">
              <a:latin typeface="Consolas" pitchFamily="49" charset="0"/>
              <a:cs typeface="Consolas" pitchFamily="49" charset="0"/>
            </a:endParaRPr>
          </a:p>
          <a:p>
            <a:pPr algn="ctr"/>
            <a:r>
              <a:rPr lang="id-ID" sz="3200" i="1" dirty="0" smtClean="0">
                <a:solidFill>
                  <a:srgbClr val="FF0000"/>
                </a:solidFill>
                <a:latin typeface="Consolas" pitchFamily="49" charset="0"/>
                <a:cs typeface="Consolas" pitchFamily="49" charset="0"/>
              </a:rPr>
              <a:t>Tag</a:t>
            </a:r>
            <a:endParaRPr lang="id-ID" sz="3200" i="1" dirty="0">
              <a:solidFill>
                <a:srgbClr val="FF0000"/>
              </a:solidFill>
              <a:latin typeface="Consolas" pitchFamily="49" charset="0"/>
              <a:cs typeface="Consolas" pitchFamily="49" charset="0"/>
            </a:endParaRPr>
          </a:p>
          <a:p>
            <a:pPr algn="ctr"/>
            <a:r>
              <a:rPr lang="id-ID" sz="3200" b="1" dirty="0" smtClean="0">
                <a:latin typeface="Consolas" pitchFamily="49" charset="0"/>
                <a:cs typeface="Consolas" pitchFamily="49" charset="0"/>
              </a:rPr>
              <a:t>&lt;h1&gt;</a:t>
            </a:r>
          </a:p>
          <a:p>
            <a:pPr algn="ctr"/>
            <a:endParaRPr lang="id-ID" sz="2400" b="1" dirty="0" smtClean="0">
              <a:latin typeface="Consolas" pitchFamily="49" charset="0"/>
              <a:cs typeface="Consolas" pitchFamily="49" charset="0"/>
            </a:endParaRPr>
          </a:p>
          <a:p>
            <a:pPr algn="ctr"/>
            <a:r>
              <a:rPr lang="id-ID" sz="2800" i="1" dirty="0" smtClean="0">
                <a:solidFill>
                  <a:srgbClr val="FF0000"/>
                </a:solidFill>
                <a:latin typeface="Consolas" pitchFamily="49" charset="0"/>
                <a:cs typeface="Consolas" pitchFamily="49" charset="0"/>
              </a:rPr>
              <a:t>Attribute</a:t>
            </a:r>
            <a:endParaRPr lang="id-ID" sz="3200" i="1" dirty="0">
              <a:solidFill>
                <a:srgbClr val="FF0000"/>
              </a:solidFill>
              <a:latin typeface="Consolas" pitchFamily="49" charset="0"/>
              <a:cs typeface="Consolas" pitchFamily="49" charset="0"/>
            </a:endParaRPr>
          </a:p>
          <a:p>
            <a:pPr algn="ctr"/>
            <a:r>
              <a:rPr lang="id-ID" sz="3200" b="1" dirty="0" smtClean="0">
                <a:latin typeface="Consolas" pitchFamily="49" charset="0"/>
                <a:cs typeface="Consolas" pitchFamily="49" charset="0"/>
              </a:rPr>
              <a:t>s</a:t>
            </a:r>
            <a:r>
              <a:rPr lang="en-US" sz="3200" b="1" dirty="0" err="1" smtClean="0">
                <a:latin typeface="Consolas" pitchFamily="49" charset="0"/>
                <a:cs typeface="Consolas" pitchFamily="49" charset="0"/>
              </a:rPr>
              <a:t>tyle</a:t>
            </a:r>
            <a:endParaRPr lang="id-ID" sz="3200" b="1" dirty="0" smtClean="0">
              <a:latin typeface="Consolas" pitchFamily="49" charset="0"/>
              <a:cs typeface="Consolas" pitchFamily="49" charset="0"/>
            </a:endParaRPr>
          </a:p>
          <a:p>
            <a:pPr algn="ctr"/>
            <a:endParaRPr lang="id-ID" sz="2400" b="1" dirty="0" smtClean="0">
              <a:latin typeface="Consolas" pitchFamily="49" charset="0"/>
              <a:cs typeface="Consolas" pitchFamily="49" charset="0"/>
            </a:endParaRPr>
          </a:p>
          <a:p>
            <a:pPr algn="ctr"/>
            <a:r>
              <a:rPr lang="id-ID" sz="2800" i="1" dirty="0" smtClean="0">
                <a:solidFill>
                  <a:srgbClr val="FF0000"/>
                </a:solidFill>
                <a:latin typeface="Consolas" pitchFamily="49" charset="0"/>
                <a:cs typeface="Consolas" pitchFamily="49" charset="0"/>
              </a:rPr>
              <a:t>Attribute Value</a:t>
            </a:r>
            <a:endParaRPr lang="id-ID" sz="3200" i="1" dirty="0">
              <a:solidFill>
                <a:srgbClr val="FF0000"/>
              </a:solidFill>
              <a:latin typeface="Consolas" pitchFamily="49" charset="0"/>
              <a:cs typeface="Consolas" pitchFamily="49" charset="0"/>
            </a:endParaRPr>
          </a:p>
          <a:p>
            <a:pPr algn="ctr"/>
            <a:r>
              <a:rPr lang="en-US" sz="3200" b="1" dirty="0" smtClean="0">
                <a:latin typeface="Consolas" pitchFamily="49" charset="0"/>
                <a:cs typeface="Consolas" pitchFamily="49" charset="0"/>
              </a:rPr>
              <a:t>"</a:t>
            </a:r>
            <a:r>
              <a:rPr lang="en-US" sz="3200" b="1" dirty="0" err="1" smtClean="0">
                <a:latin typeface="Consolas" pitchFamily="49" charset="0"/>
                <a:cs typeface="Consolas" pitchFamily="49" charset="0"/>
              </a:rPr>
              <a:t>color:blue</a:t>
            </a:r>
            <a:r>
              <a:rPr lang="en-US" sz="3200" b="1" dirty="0">
                <a:latin typeface="Consolas" pitchFamily="49" charset="0"/>
                <a:cs typeface="Consolas" pitchFamily="49" charset="0"/>
              </a:rPr>
              <a:t>;"</a:t>
            </a:r>
            <a:endParaRPr lang="id-ID" sz="3200" i="1" dirty="0">
              <a:latin typeface="Consolas" pitchFamily="49" charset="0"/>
              <a:cs typeface="Consolas" pitchFamily="49" charset="0"/>
            </a:endParaRPr>
          </a:p>
          <a:p>
            <a:pPr algn="ctr"/>
            <a:endParaRPr lang="id-ID" sz="3200" b="1" dirty="0" smtClean="0">
              <a:latin typeface="Consolas" pitchFamily="49" charset="0"/>
              <a:cs typeface="Consolas" pitchFamily="49"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1012" t="40948" r="24494" b="34483"/>
          <a:stretch/>
        </p:blipFill>
        <p:spPr bwMode="auto">
          <a:xfrm>
            <a:off x="5373746" y="3417173"/>
            <a:ext cx="3186933" cy="1797269"/>
          </a:xfrm>
          <a:prstGeom prst="rect">
            <a:avLst/>
          </a:prstGeom>
          <a:noFill/>
          <a:ln>
            <a:noFill/>
          </a:ln>
          <a:effectLst>
            <a:glow rad="228600">
              <a:srgbClr val="009696">
                <a:alpha val="4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218017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40978" y="961697"/>
            <a:ext cx="7961587" cy="50607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4000" b="1" dirty="0">
                <a:latin typeface="Consolas" pitchFamily="49" charset="0"/>
                <a:cs typeface="Consolas" pitchFamily="49" charset="0"/>
              </a:rPr>
              <a:t>&lt;</a:t>
            </a:r>
            <a:r>
              <a:rPr lang="en-US" sz="4000" b="1" dirty="0" smtClean="0">
                <a:latin typeface="Consolas" pitchFamily="49" charset="0"/>
                <a:cs typeface="Consolas" pitchFamily="49" charset="0"/>
              </a:rPr>
              <a:t>p&gt;</a:t>
            </a:r>
            <a:r>
              <a:rPr lang="id-ID" sz="4000" b="1" dirty="0" smtClean="0">
                <a:latin typeface="Consolas" pitchFamily="49" charset="0"/>
                <a:cs typeface="Consolas" pitchFamily="49" charset="0"/>
              </a:rPr>
              <a:t> </a:t>
            </a:r>
            <a:r>
              <a:rPr lang="id-ID" sz="4000" b="1" dirty="0" smtClean="0">
                <a:solidFill>
                  <a:srgbClr val="009696"/>
                </a:solidFill>
                <a:latin typeface="Consolas" pitchFamily="49" charset="0"/>
                <a:cs typeface="Consolas" pitchFamily="49" charset="0"/>
              </a:rPr>
              <a:t>Ini paragraf 1. </a:t>
            </a:r>
            <a:r>
              <a:rPr lang="en-US" sz="4000" b="1" dirty="0" smtClean="0">
                <a:latin typeface="Consolas" pitchFamily="49" charset="0"/>
                <a:cs typeface="Consolas" pitchFamily="49" charset="0"/>
              </a:rPr>
              <a:t>&lt;/</a:t>
            </a:r>
            <a:r>
              <a:rPr lang="en-US" sz="4000" b="1" dirty="0">
                <a:latin typeface="Consolas" pitchFamily="49" charset="0"/>
                <a:cs typeface="Consolas" pitchFamily="49" charset="0"/>
              </a:rPr>
              <a:t>p</a:t>
            </a:r>
            <a:r>
              <a:rPr lang="en-US" sz="4000" b="1" dirty="0" smtClean="0">
                <a:latin typeface="Consolas" pitchFamily="49" charset="0"/>
                <a:cs typeface="Consolas" pitchFamily="49" charset="0"/>
              </a:rPr>
              <a:t>&gt;</a:t>
            </a:r>
            <a:endParaRPr lang="id-ID" sz="4000" b="1" dirty="0" smtClean="0">
              <a:latin typeface="Consolas" pitchFamily="49" charset="0"/>
              <a:cs typeface="Consolas" pitchFamily="49" charset="0"/>
            </a:endParaRPr>
          </a:p>
          <a:p>
            <a:r>
              <a:rPr lang="en-US" sz="4000" b="1" dirty="0">
                <a:latin typeface="Consolas" pitchFamily="49" charset="0"/>
                <a:cs typeface="Consolas" pitchFamily="49" charset="0"/>
              </a:rPr>
              <a:t>&lt;</a:t>
            </a:r>
            <a:r>
              <a:rPr lang="en-US" sz="4000" b="1" dirty="0" smtClean="0">
                <a:latin typeface="Consolas" pitchFamily="49" charset="0"/>
                <a:cs typeface="Consolas" pitchFamily="49" charset="0"/>
              </a:rPr>
              <a:t>p&gt;</a:t>
            </a:r>
            <a:r>
              <a:rPr lang="id-ID" sz="4000" b="1" dirty="0" smtClean="0">
                <a:solidFill>
                  <a:srgbClr val="009696"/>
                </a:solidFill>
                <a:latin typeface="Consolas" pitchFamily="49" charset="0"/>
                <a:cs typeface="Consolas" pitchFamily="49" charset="0"/>
              </a:rPr>
              <a:t> Ini paragraf 2. </a:t>
            </a:r>
            <a:r>
              <a:rPr lang="en-US" sz="4000" b="1" dirty="0" smtClean="0">
                <a:latin typeface="Consolas" pitchFamily="49" charset="0"/>
                <a:cs typeface="Consolas" pitchFamily="49" charset="0"/>
              </a:rPr>
              <a:t>&lt;/</a:t>
            </a:r>
            <a:r>
              <a:rPr lang="en-US" sz="4000" b="1" dirty="0">
                <a:latin typeface="Consolas" pitchFamily="49" charset="0"/>
                <a:cs typeface="Consolas" pitchFamily="49" charset="0"/>
              </a:rPr>
              <a:t>p</a:t>
            </a:r>
            <a:r>
              <a:rPr lang="en-US" sz="4000" b="1" dirty="0" smtClean="0">
                <a:latin typeface="Consolas" pitchFamily="49" charset="0"/>
                <a:cs typeface="Consolas" pitchFamily="49" charset="0"/>
              </a:rPr>
              <a:t>&gt;</a:t>
            </a:r>
            <a:endParaRPr lang="id-ID" sz="4000" b="1" dirty="0" smtClean="0">
              <a:latin typeface="Consolas" pitchFamily="49" charset="0"/>
              <a:cs typeface="Consolas" pitchFamily="49" charset="0"/>
            </a:endParaRPr>
          </a:p>
          <a:p>
            <a:endParaRPr lang="en-US" sz="4000" b="1" dirty="0" smtClean="0">
              <a:latin typeface="Consolas" pitchFamily="49" charset="0"/>
              <a:cs typeface="Consolas" pitchFamily="49" charset="0"/>
            </a:endParaRPr>
          </a:p>
          <a:p>
            <a:r>
              <a:rPr lang="en-US" sz="4000" b="1" dirty="0" smtClean="0">
                <a:latin typeface="Consolas" pitchFamily="49" charset="0"/>
                <a:cs typeface="Consolas" pitchFamily="49" charset="0"/>
              </a:rPr>
              <a:t>&lt;</a:t>
            </a:r>
            <a:r>
              <a:rPr lang="en-US" sz="4000" b="1" dirty="0" err="1">
                <a:latin typeface="Consolas" pitchFamily="49" charset="0"/>
                <a:cs typeface="Consolas" pitchFamily="49" charset="0"/>
              </a:rPr>
              <a:t>hr</a:t>
            </a:r>
            <a:r>
              <a:rPr lang="en-US" sz="4000" b="1" dirty="0" smtClean="0">
                <a:latin typeface="Consolas" pitchFamily="49" charset="0"/>
                <a:cs typeface="Consolas" pitchFamily="49" charset="0"/>
              </a:rPr>
              <a:t>&gt;</a:t>
            </a:r>
            <a:endParaRPr lang="id-ID" sz="4000" b="1" dirty="0" smtClean="0">
              <a:solidFill>
                <a:srgbClr val="009696"/>
              </a:solidFill>
              <a:latin typeface="Consolas" pitchFamily="49" charset="0"/>
              <a:cs typeface="Consolas" pitchFamily="49" charset="0"/>
            </a:endParaRPr>
          </a:p>
          <a:p>
            <a:r>
              <a:rPr lang="id-ID" sz="4000" b="1" dirty="0" smtClean="0">
                <a:solidFill>
                  <a:srgbClr val="009696"/>
                </a:solidFill>
                <a:latin typeface="Consolas" pitchFamily="49" charset="0"/>
                <a:cs typeface="Consolas" pitchFamily="49" charset="0"/>
              </a:rPr>
              <a:t>Ini baris 1</a:t>
            </a:r>
            <a:r>
              <a:rPr lang="en-US" sz="4000" b="1" dirty="0" smtClean="0">
                <a:latin typeface="Consolas" pitchFamily="49" charset="0"/>
                <a:cs typeface="Consolas" pitchFamily="49" charset="0"/>
              </a:rPr>
              <a:t>&lt;</a:t>
            </a:r>
            <a:r>
              <a:rPr lang="en-US" sz="4000" b="1" dirty="0" err="1" smtClean="0">
                <a:latin typeface="Consolas" pitchFamily="49" charset="0"/>
                <a:cs typeface="Consolas" pitchFamily="49" charset="0"/>
              </a:rPr>
              <a:t>br</a:t>
            </a:r>
            <a:r>
              <a:rPr lang="en-US" sz="4000" b="1" dirty="0" smtClean="0">
                <a:latin typeface="Consolas" pitchFamily="49" charset="0"/>
                <a:cs typeface="Consolas" pitchFamily="49" charset="0"/>
              </a:rPr>
              <a:t>&gt;</a:t>
            </a:r>
            <a:endParaRPr lang="id-ID" sz="4000" b="1" dirty="0" smtClean="0">
              <a:latin typeface="Consolas" pitchFamily="49" charset="0"/>
              <a:cs typeface="Consolas" pitchFamily="49" charset="0"/>
            </a:endParaRPr>
          </a:p>
          <a:p>
            <a:r>
              <a:rPr lang="id-ID" sz="4000" b="1" dirty="0" smtClean="0">
                <a:solidFill>
                  <a:srgbClr val="009696"/>
                </a:solidFill>
                <a:latin typeface="Consolas" pitchFamily="49" charset="0"/>
                <a:cs typeface="Consolas" pitchFamily="49" charset="0"/>
              </a:rPr>
              <a:t>Ini baris 2</a:t>
            </a:r>
            <a:endParaRPr lang="id-ID" sz="4000" b="1" dirty="0">
              <a:solidFill>
                <a:srgbClr val="009696"/>
              </a:solidFill>
              <a:latin typeface="Consolas" pitchFamily="49" charset="0"/>
              <a:cs typeface="Consolas" pitchFamily="49" charset="0"/>
            </a:endParaRPr>
          </a:p>
          <a:p>
            <a:endParaRPr lang="id-ID" sz="4000" b="1" dirty="0" smtClean="0">
              <a:solidFill>
                <a:srgbClr val="009696"/>
              </a:solidFill>
              <a:latin typeface="Consolas" pitchFamily="49" charset="0"/>
              <a:cs typeface="Consolas" pitchFamily="49" charset="0"/>
            </a:endParaRPr>
          </a:p>
          <a:p>
            <a:r>
              <a:rPr lang="id-ID" sz="4000" b="1" dirty="0" smtClean="0">
                <a:latin typeface="Consolas" pitchFamily="49" charset="0"/>
                <a:cs typeface="Consolas" pitchFamily="49" charset="0"/>
              </a:rPr>
              <a:t>&lt;!--</a:t>
            </a:r>
            <a:r>
              <a:rPr lang="id-ID" sz="4000" b="1" dirty="0" smtClean="0">
                <a:solidFill>
                  <a:srgbClr val="009696"/>
                </a:solidFill>
                <a:latin typeface="Consolas" pitchFamily="49" charset="0"/>
                <a:cs typeface="Consolas" pitchFamily="49" charset="0"/>
              </a:rPr>
              <a:t> Ini komentar </a:t>
            </a:r>
            <a:r>
              <a:rPr lang="id-ID" sz="4000" b="1" dirty="0">
                <a:latin typeface="Consolas" pitchFamily="49" charset="0"/>
                <a:cs typeface="Consolas" pitchFamily="49" charset="0"/>
              </a:rPr>
              <a:t>--&gt;</a:t>
            </a:r>
          </a:p>
        </p:txBody>
      </p:sp>
      <p:sp>
        <p:nvSpPr>
          <p:cNvPr id="5" name="Title 1"/>
          <p:cNvSpPr txBox="1">
            <a:spLocks/>
          </p:cNvSpPr>
          <p:nvPr/>
        </p:nvSpPr>
        <p:spPr>
          <a:xfrm>
            <a:off x="182239" y="1"/>
            <a:ext cx="8346894" cy="1087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3200" b="1" dirty="0" smtClean="0">
                <a:solidFill>
                  <a:srgbClr val="009696"/>
                </a:solidFill>
              </a:rPr>
              <a:t>Paragraph, Break &amp; Comment</a:t>
            </a:r>
            <a:endParaRPr lang="en-US" sz="2800" b="1" dirty="0"/>
          </a:p>
        </p:txBody>
      </p:sp>
    </p:spTree>
    <p:extLst>
      <p:ext uri="{BB962C8B-B14F-4D97-AF65-F5344CB8AC3E}">
        <p14:creationId xmlns:p14="http://schemas.microsoft.com/office/powerpoint/2010/main" val="191009259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9806" y="149726"/>
            <a:ext cx="7882759" cy="61879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4400" b="1" dirty="0">
              <a:latin typeface="Consolas" pitchFamily="49" charset="0"/>
              <a:cs typeface="Consolas" pitchFamily="49" charset="0"/>
            </a:endParaRPr>
          </a:p>
          <a:p>
            <a:r>
              <a:rPr lang="en-US" sz="4400" b="1" dirty="0">
                <a:latin typeface="Consolas" pitchFamily="49" charset="0"/>
                <a:cs typeface="Consolas" pitchFamily="49" charset="0"/>
              </a:rPr>
              <a:t>&lt;h1</a:t>
            </a:r>
            <a:r>
              <a:rPr lang="en-US" sz="4400" b="1" dirty="0" smtClean="0">
                <a:latin typeface="Consolas" pitchFamily="49" charset="0"/>
                <a:cs typeface="Consolas" pitchFamily="49" charset="0"/>
              </a:rPr>
              <a:t>&gt;</a:t>
            </a:r>
            <a:r>
              <a:rPr lang="id-ID" sz="4400" b="1" dirty="0" smtClean="0">
                <a:latin typeface="Consolas" pitchFamily="49" charset="0"/>
                <a:cs typeface="Consolas" pitchFamily="49" charset="0"/>
              </a:rPr>
              <a:t> </a:t>
            </a:r>
            <a:r>
              <a:rPr lang="en-US" sz="4400" b="1" dirty="0" err="1" smtClean="0">
                <a:solidFill>
                  <a:srgbClr val="009696"/>
                </a:solidFill>
                <a:latin typeface="Consolas" pitchFamily="49" charset="0"/>
                <a:cs typeface="Consolas" pitchFamily="49" charset="0"/>
              </a:rPr>
              <a:t>Ini</a:t>
            </a:r>
            <a:r>
              <a:rPr lang="en-US" sz="4400" b="1" dirty="0" smtClean="0">
                <a:solidFill>
                  <a:srgbClr val="009696"/>
                </a:solidFill>
                <a:latin typeface="Consolas" pitchFamily="49" charset="0"/>
                <a:cs typeface="Consolas" pitchFamily="49" charset="0"/>
              </a:rPr>
              <a:t> Heading</a:t>
            </a:r>
            <a:r>
              <a:rPr lang="id-ID" sz="4400" b="1" dirty="0" smtClean="0">
                <a:solidFill>
                  <a:srgbClr val="009696"/>
                </a:solidFill>
                <a:latin typeface="Consolas" pitchFamily="49" charset="0"/>
                <a:cs typeface="Consolas" pitchFamily="49" charset="0"/>
              </a:rPr>
              <a:t> 1 </a:t>
            </a:r>
            <a:r>
              <a:rPr lang="en-US" sz="4400" b="1" dirty="0" smtClean="0">
                <a:latin typeface="Consolas" pitchFamily="49" charset="0"/>
                <a:cs typeface="Consolas" pitchFamily="49" charset="0"/>
              </a:rPr>
              <a:t>&lt;/</a:t>
            </a:r>
            <a:r>
              <a:rPr lang="en-US" sz="4400" b="1" dirty="0">
                <a:latin typeface="Consolas" pitchFamily="49" charset="0"/>
                <a:cs typeface="Consolas" pitchFamily="49" charset="0"/>
              </a:rPr>
              <a:t>h1</a:t>
            </a:r>
            <a:r>
              <a:rPr lang="en-US" sz="4400" b="1" dirty="0" smtClean="0">
                <a:latin typeface="Consolas" pitchFamily="49" charset="0"/>
                <a:cs typeface="Consolas" pitchFamily="49" charset="0"/>
              </a:rPr>
              <a:t>&gt;</a:t>
            </a:r>
            <a:endParaRPr lang="id-ID" sz="4400" b="1" dirty="0" smtClean="0">
              <a:latin typeface="Consolas" pitchFamily="49" charset="0"/>
              <a:cs typeface="Consolas" pitchFamily="49" charset="0"/>
            </a:endParaRPr>
          </a:p>
          <a:p>
            <a:r>
              <a:rPr lang="en-US" sz="4400" b="1" dirty="0" smtClean="0">
                <a:latin typeface="Consolas" pitchFamily="49" charset="0"/>
                <a:cs typeface="Consolas" pitchFamily="49" charset="0"/>
              </a:rPr>
              <a:t>&lt;</a:t>
            </a:r>
            <a:r>
              <a:rPr lang="en-US" sz="4400" b="1" dirty="0">
                <a:latin typeface="Consolas" pitchFamily="49" charset="0"/>
                <a:cs typeface="Consolas" pitchFamily="49" charset="0"/>
              </a:rPr>
              <a:t>h2</a:t>
            </a:r>
            <a:r>
              <a:rPr lang="en-US" sz="4400" b="1" dirty="0" smtClean="0">
                <a:latin typeface="Consolas" pitchFamily="49" charset="0"/>
                <a:cs typeface="Consolas" pitchFamily="49" charset="0"/>
              </a:rPr>
              <a:t>&gt;</a:t>
            </a:r>
            <a:r>
              <a:rPr lang="id-ID" sz="4400" b="1" dirty="0" smtClean="0">
                <a:latin typeface="Consolas" pitchFamily="49" charset="0"/>
                <a:cs typeface="Consolas" pitchFamily="49" charset="0"/>
              </a:rPr>
              <a:t> </a:t>
            </a:r>
            <a:r>
              <a:rPr lang="en-US" sz="4400" b="1" dirty="0" err="1" smtClean="0">
                <a:solidFill>
                  <a:srgbClr val="009696"/>
                </a:solidFill>
                <a:latin typeface="Consolas" pitchFamily="49" charset="0"/>
                <a:cs typeface="Consolas" pitchFamily="49" charset="0"/>
              </a:rPr>
              <a:t>Ini</a:t>
            </a:r>
            <a:r>
              <a:rPr lang="en-US" sz="4400" b="1" dirty="0" smtClean="0">
                <a:solidFill>
                  <a:srgbClr val="009696"/>
                </a:solidFill>
                <a:latin typeface="Consolas" pitchFamily="49" charset="0"/>
                <a:cs typeface="Consolas" pitchFamily="49" charset="0"/>
              </a:rPr>
              <a:t> Heading</a:t>
            </a:r>
            <a:r>
              <a:rPr lang="id-ID" sz="4400" b="1" dirty="0" smtClean="0">
                <a:solidFill>
                  <a:srgbClr val="009696"/>
                </a:solidFill>
                <a:latin typeface="Consolas" pitchFamily="49" charset="0"/>
                <a:cs typeface="Consolas" pitchFamily="49" charset="0"/>
              </a:rPr>
              <a:t> 2 </a:t>
            </a:r>
            <a:r>
              <a:rPr lang="en-US" sz="4400" b="1" dirty="0" smtClean="0">
                <a:latin typeface="Consolas" pitchFamily="49" charset="0"/>
                <a:cs typeface="Consolas" pitchFamily="49" charset="0"/>
              </a:rPr>
              <a:t>&lt;/</a:t>
            </a:r>
            <a:r>
              <a:rPr lang="en-US" sz="4400" b="1" dirty="0">
                <a:latin typeface="Consolas" pitchFamily="49" charset="0"/>
                <a:cs typeface="Consolas" pitchFamily="49" charset="0"/>
              </a:rPr>
              <a:t>h2&gt;</a:t>
            </a:r>
          </a:p>
          <a:p>
            <a:r>
              <a:rPr lang="en-US" sz="4400" b="1" dirty="0">
                <a:latin typeface="Consolas" pitchFamily="49" charset="0"/>
                <a:cs typeface="Consolas" pitchFamily="49" charset="0"/>
              </a:rPr>
              <a:t>&lt;h3</a:t>
            </a:r>
            <a:r>
              <a:rPr lang="en-US" sz="4400" b="1" dirty="0" smtClean="0">
                <a:latin typeface="Consolas" pitchFamily="49" charset="0"/>
                <a:cs typeface="Consolas" pitchFamily="49" charset="0"/>
              </a:rPr>
              <a:t>&gt;</a:t>
            </a:r>
            <a:r>
              <a:rPr lang="id-ID" sz="4400" b="1" dirty="0" smtClean="0">
                <a:latin typeface="Consolas" pitchFamily="49" charset="0"/>
                <a:cs typeface="Consolas" pitchFamily="49" charset="0"/>
              </a:rPr>
              <a:t> </a:t>
            </a:r>
            <a:r>
              <a:rPr lang="en-US" sz="4400" b="1" dirty="0" err="1" smtClean="0">
                <a:solidFill>
                  <a:srgbClr val="009696"/>
                </a:solidFill>
                <a:latin typeface="Consolas" pitchFamily="49" charset="0"/>
                <a:cs typeface="Consolas" pitchFamily="49" charset="0"/>
              </a:rPr>
              <a:t>Ini</a:t>
            </a:r>
            <a:r>
              <a:rPr lang="en-US" sz="4400" b="1" dirty="0" smtClean="0">
                <a:solidFill>
                  <a:srgbClr val="009696"/>
                </a:solidFill>
                <a:latin typeface="Consolas" pitchFamily="49" charset="0"/>
                <a:cs typeface="Consolas" pitchFamily="49" charset="0"/>
              </a:rPr>
              <a:t> Heading</a:t>
            </a:r>
            <a:r>
              <a:rPr lang="id-ID" sz="4400" b="1" dirty="0" smtClean="0">
                <a:solidFill>
                  <a:srgbClr val="009696"/>
                </a:solidFill>
                <a:latin typeface="Consolas" pitchFamily="49" charset="0"/>
                <a:cs typeface="Consolas" pitchFamily="49" charset="0"/>
              </a:rPr>
              <a:t> 3 </a:t>
            </a:r>
            <a:r>
              <a:rPr lang="en-US" sz="4400" b="1" dirty="0" smtClean="0">
                <a:latin typeface="Consolas" pitchFamily="49" charset="0"/>
                <a:cs typeface="Consolas" pitchFamily="49" charset="0"/>
              </a:rPr>
              <a:t>&lt;/</a:t>
            </a:r>
            <a:r>
              <a:rPr lang="en-US" sz="4400" b="1" dirty="0">
                <a:latin typeface="Consolas" pitchFamily="49" charset="0"/>
                <a:cs typeface="Consolas" pitchFamily="49" charset="0"/>
              </a:rPr>
              <a:t>h3</a:t>
            </a:r>
            <a:r>
              <a:rPr lang="en-US" sz="4400" b="1" dirty="0" smtClean="0">
                <a:latin typeface="Consolas" pitchFamily="49" charset="0"/>
                <a:cs typeface="Consolas" pitchFamily="49" charset="0"/>
              </a:rPr>
              <a:t>&gt;</a:t>
            </a:r>
            <a:endParaRPr lang="id-ID" sz="4400" b="1" dirty="0" smtClean="0">
              <a:latin typeface="Consolas" pitchFamily="49" charset="0"/>
              <a:cs typeface="Consolas" pitchFamily="49" charset="0"/>
            </a:endParaRPr>
          </a:p>
          <a:p>
            <a:r>
              <a:rPr lang="en-US" sz="4400" b="1" dirty="0" smtClean="0">
                <a:latin typeface="Consolas" pitchFamily="49" charset="0"/>
                <a:cs typeface="Consolas" pitchFamily="49" charset="0"/>
              </a:rPr>
              <a:t>&lt;</a:t>
            </a:r>
            <a:r>
              <a:rPr lang="en-US" sz="4400" b="1" dirty="0">
                <a:latin typeface="Consolas" pitchFamily="49" charset="0"/>
                <a:cs typeface="Consolas" pitchFamily="49" charset="0"/>
              </a:rPr>
              <a:t>h4</a:t>
            </a:r>
            <a:r>
              <a:rPr lang="en-US" sz="4400" b="1" dirty="0" smtClean="0">
                <a:latin typeface="Consolas" pitchFamily="49" charset="0"/>
                <a:cs typeface="Consolas" pitchFamily="49" charset="0"/>
              </a:rPr>
              <a:t>&gt;</a:t>
            </a:r>
            <a:r>
              <a:rPr lang="id-ID" sz="4400" b="1" dirty="0" smtClean="0">
                <a:latin typeface="Consolas" pitchFamily="49" charset="0"/>
                <a:cs typeface="Consolas" pitchFamily="49" charset="0"/>
              </a:rPr>
              <a:t> </a:t>
            </a:r>
            <a:r>
              <a:rPr lang="en-US" sz="4400" b="1" dirty="0" err="1" smtClean="0">
                <a:solidFill>
                  <a:srgbClr val="009696"/>
                </a:solidFill>
                <a:latin typeface="Consolas" pitchFamily="49" charset="0"/>
                <a:cs typeface="Consolas" pitchFamily="49" charset="0"/>
              </a:rPr>
              <a:t>Ini</a:t>
            </a:r>
            <a:r>
              <a:rPr lang="en-US" sz="4400" b="1" dirty="0" smtClean="0">
                <a:solidFill>
                  <a:srgbClr val="009696"/>
                </a:solidFill>
                <a:latin typeface="Consolas" pitchFamily="49" charset="0"/>
                <a:cs typeface="Consolas" pitchFamily="49" charset="0"/>
              </a:rPr>
              <a:t> Heading</a:t>
            </a:r>
            <a:r>
              <a:rPr lang="id-ID" sz="4400" b="1" dirty="0" smtClean="0">
                <a:solidFill>
                  <a:srgbClr val="009696"/>
                </a:solidFill>
                <a:latin typeface="Consolas" pitchFamily="49" charset="0"/>
                <a:cs typeface="Consolas" pitchFamily="49" charset="0"/>
              </a:rPr>
              <a:t> 4 </a:t>
            </a:r>
            <a:r>
              <a:rPr lang="en-US" sz="4400" b="1" dirty="0" smtClean="0">
                <a:latin typeface="Consolas" pitchFamily="49" charset="0"/>
                <a:cs typeface="Consolas" pitchFamily="49" charset="0"/>
              </a:rPr>
              <a:t>&lt;/</a:t>
            </a:r>
            <a:r>
              <a:rPr lang="en-US" sz="4400" b="1" dirty="0">
                <a:latin typeface="Consolas" pitchFamily="49" charset="0"/>
                <a:cs typeface="Consolas" pitchFamily="49" charset="0"/>
              </a:rPr>
              <a:t>h4&gt;</a:t>
            </a:r>
          </a:p>
          <a:p>
            <a:r>
              <a:rPr lang="en-US" sz="4400" b="1" dirty="0">
                <a:latin typeface="Consolas" pitchFamily="49" charset="0"/>
                <a:cs typeface="Consolas" pitchFamily="49" charset="0"/>
              </a:rPr>
              <a:t>&lt;h5</a:t>
            </a:r>
            <a:r>
              <a:rPr lang="en-US" sz="4400" b="1" dirty="0" smtClean="0">
                <a:latin typeface="Consolas" pitchFamily="49" charset="0"/>
                <a:cs typeface="Consolas" pitchFamily="49" charset="0"/>
              </a:rPr>
              <a:t>&gt;</a:t>
            </a:r>
            <a:r>
              <a:rPr lang="id-ID" sz="4400" b="1" dirty="0" smtClean="0">
                <a:latin typeface="Consolas" pitchFamily="49" charset="0"/>
                <a:cs typeface="Consolas" pitchFamily="49" charset="0"/>
              </a:rPr>
              <a:t> </a:t>
            </a:r>
            <a:r>
              <a:rPr lang="en-US" sz="4400" b="1" dirty="0" err="1" smtClean="0">
                <a:solidFill>
                  <a:srgbClr val="009696"/>
                </a:solidFill>
                <a:latin typeface="Consolas" pitchFamily="49" charset="0"/>
                <a:cs typeface="Consolas" pitchFamily="49" charset="0"/>
              </a:rPr>
              <a:t>Ini</a:t>
            </a:r>
            <a:r>
              <a:rPr lang="en-US" sz="4400" b="1" dirty="0" smtClean="0">
                <a:solidFill>
                  <a:srgbClr val="009696"/>
                </a:solidFill>
                <a:latin typeface="Consolas" pitchFamily="49" charset="0"/>
                <a:cs typeface="Consolas" pitchFamily="49" charset="0"/>
              </a:rPr>
              <a:t> Heading</a:t>
            </a:r>
            <a:r>
              <a:rPr lang="id-ID" sz="4400" b="1" dirty="0" smtClean="0">
                <a:solidFill>
                  <a:srgbClr val="009696"/>
                </a:solidFill>
                <a:latin typeface="Consolas" pitchFamily="49" charset="0"/>
                <a:cs typeface="Consolas" pitchFamily="49" charset="0"/>
              </a:rPr>
              <a:t> 5 </a:t>
            </a:r>
            <a:r>
              <a:rPr lang="en-US" sz="4400" b="1" dirty="0" smtClean="0">
                <a:latin typeface="Consolas" pitchFamily="49" charset="0"/>
                <a:cs typeface="Consolas" pitchFamily="49" charset="0"/>
              </a:rPr>
              <a:t>&lt;/</a:t>
            </a:r>
            <a:r>
              <a:rPr lang="en-US" sz="4400" b="1" dirty="0">
                <a:latin typeface="Consolas" pitchFamily="49" charset="0"/>
                <a:cs typeface="Consolas" pitchFamily="49" charset="0"/>
              </a:rPr>
              <a:t>h5</a:t>
            </a:r>
            <a:r>
              <a:rPr lang="en-US" sz="4400" b="1" dirty="0" smtClean="0">
                <a:latin typeface="Consolas" pitchFamily="49" charset="0"/>
                <a:cs typeface="Consolas" pitchFamily="49" charset="0"/>
              </a:rPr>
              <a:t>&gt;</a:t>
            </a:r>
            <a:endParaRPr lang="id-ID" sz="4400" b="1" dirty="0" smtClean="0">
              <a:latin typeface="Consolas" pitchFamily="49" charset="0"/>
              <a:cs typeface="Consolas" pitchFamily="49" charset="0"/>
            </a:endParaRPr>
          </a:p>
          <a:p>
            <a:r>
              <a:rPr lang="en-US" sz="4400" b="1" dirty="0" smtClean="0">
                <a:latin typeface="Consolas" pitchFamily="49" charset="0"/>
                <a:cs typeface="Consolas" pitchFamily="49" charset="0"/>
              </a:rPr>
              <a:t>&lt;</a:t>
            </a:r>
            <a:r>
              <a:rPr lang="en-US" sz="4400" b="1" dirty="0">
                <a:latin typeface="Consolas" pitchFamily="49" charset="0"/>
                <a:cs typeface="Consolas" pitchFamily="49" charset="0"/>
              </a:rPr>
              <a:t>h6</a:t>
            </a:r>
            <a:r>
              <a:rPr lang="en-US" sz="4400" b="1" dirty="0" smtClean="0">
                <a:latin typeface="Consolas" pitchFamily="49" charset="0"/>
                <a:cs typeface="Consolas" pitchFamily="49" charset="0"/>
              </a:rPr>
              <a:t>&gt;</a:t>
            </a:r>
            <a:r>
              <a:rPr lang="id-ID" sz="4400" b="1" dirty="0" smtClean="0">
                <a:latin typeface="Consolas" pitchFamily="49" charset="0"/>
                <a:cs typeface="Consolas" pitchFamily="49" charset="0"/>
              </a:rPr>
              <a:t> </a:t>
            </a:r>
            <a:r>
              <a:rPr lang="en-US" sz="4400" b="1" dirty="0" err="1" smtClean="0">
                <a:solidFill>
                  <a:srgbClr val="009696"/>
                </a:solidFill>
                <a:latin typeface="Consolas" pitchFamily="49" charset="0"/>
                <a:cs typeface="Consolas" pitchFamily="49" charset="0"/>
              </a:rPr>
              <a:t>Ini</a:t>
            </a:r>
            <a:r>
              <a:rPr lang="en-US" sz="4400" b="1" dirty="0" smtClean="0">
                <a:solidFill>
                  <a:srgbClr val="009696"/>
                </a:solidFill>
                <a:latin typeface="Consolas" pitchFamily="49" charset="0"/>
                <a:cs typeface="Consolas" pitchFamily="49" charset="0"/>
              </a:rPr>
              <a:t> Heading</a:t>
            </a:r>
            <a:r>
              <a:rPr lang="id-ID" sz="4400" b="1" dirty="0" smtClean="0">
                <a:solidFill>
                  <a:srgbClr val="009696"/>
                </a:solidFill>
                <a:latin typeface="Consolas" pitchFamily="49" charset="0"/>
                <a:cs typeface="Consolas" pitchFamily="49" charset="0"/>
              </a:rPr>
              <a:t> 6 </a:t>
            </a:r>
            <a:r>
              <a:rPr lang="en-US" sz="4400" b="1" dirty="0" smtClean="0">
                <a:latin typeface="Consolas" pitchFamily="49" charset="0"/>
                <a:cs typeface="Consolas" pitchFamily="49" charset="0"/>
              </a:rPr>
              <a:t>&lt;/</a:t>
            </a:r>
            <a:r>
              <a:rPr lang="en-US" sz="4400" b="1" dirty="0">
                <a:latin typeface="Consolas" pitchFamily="49" charset="0"/>
                <a:cs typeface="Consolas" pitchFamily="49" charset="0"/>
              </a:rPr>
              <a:t>h6</a:t>
            </a:r>
            <a:r>
              <a:rPr lang="en-US" sz="4400" b="1" dirty="0" smtClean="0">
                <a:latin typeface="Consolas" pitchFamily="49" charset="0"/>
                <a:cs typeface="Consolas" pitchFamily="49" charset="0"/>
              </a:rPr>
              <a:t>&gt;</a:t>
            </a:r>
            <a:endParaRPr lang="id-ID" sz="4400" b="1" dirty="0" smtClean="0">
              <a:latin typeface="Consolas" pitchFamily="49" charset="0"/>
              <a:cs typeface="Consolas" pitchFamily="49" charset="0"/>
            </a:endParaRPr>
          </a:p>
        </p:txBody>
      </p:sp>
      <p:sp>
        <p:nvSpPr>
          <p:cNvPr id="5" name="Title 1"/>
          <p:cNvSpPr txBox="1">
            <a:spLocks/>
          </p:cNvSpPr>
          <p:nvPr/>
        </p:nvSpPr>
        <p:spPr>
          <a:xfrm>
            <a:off x="182239" y="126079"/>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smtClean="0">
                <a:solidFill>
                  <a:srgbClr val="009696"/>
                </a:solidFill>
              </a:rPr>
              <a:t>Heading</a:t>
            </a:r>
            <a:endParaRPr lang="en-US" b="1" dirty="0"/>
          </a:p>
        </p:txBody>
      </p:sp>
    </p:spTree>
    <p:extLst>
      <p:ext uri="{BB962C8B-B14F-4D97-AF65-F5344CB8AC3E}">
        <p14:creationId xmlns:p14="http://schemas.microsoft.com/office/powerpoint/2010/main" val="1811192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2154" y="867104"/>
            <a:ext cx="8544910" cy="52577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3200" b="1" dirty="0">
                <a:solidFill>
                  <a:srgbClr val="FF0000"/>
                </a:solidFill>
                <a:latin typeface="Consolas" pitchFamily="49" charset="0"/>
                <a:cs typeface="Consolas" pitchFamily="49" charset="0"/>
              </a:rPr>
              <a:t>&lt;</a:t>
            </a:r>
            <a:r>
              <a:rPr lang="en-US" sz="3200" b="1" dirty="0" err="1">
                <a:solidFill>
                  <a:srgbClr val="FF0000"/>
                </a:solidFill>
                <a:latin typeface="Consolas" pitchFamily="49" charset="0"/>
                <a:cs typeface="Consolas" pitchFamily="49" charset="0"/>
              </a:rPr>
              <a:t>hr</a:t>
            </a:r>
            <a:r>
              <a:rPr lang="en-US" sz="3200" b="1" dirty="0" smtClean="0">
                <a:solidFill>
                  <a:srgbClr val="FF0000"/>
                </a:solidFill>
                <a:latin typeface="Consolas" pitchFamily="49" charset="0"/>
                <a:cs typeface="Consolas" pitchFamily="49" charset="0"/>
              </a:rPr>
              <a:t>&gt;</a:t>
            </a:r>
          </a:p>
          <a:p>
            <a:r>
              <a:rPr lang="en-US" sz="3200" b="1" dirty="0" smtClean="0">
                <a:latin typeface="Consolas" pitchFamily="49" charset="0"/>
                <a:cs typeface="Consolas" pitchFamily="49" charset="0"/>
              </a:rPr>
              <a:t>&lt;</a:t>
            </a:r>
            <a:r>
              <a:rPr lang="en-US" sz="3200" b="1" dirty="0">
                <a:latin typeface="Consolas" pitchFamily="49" charset="0"/>
                <a:cs typeface="Consolas" pitchFamily="49" charset="0"/>
              </a:rPr>
              <a:t>b&gt; </a:t>
            </a:r>
            <a:r>
              <a:rPr lang="en-US" sz="3200" b="1" dirty="0" err="1">
                <a:solidFill>
                  <a:srgbClr val="009696"/>
                </a:solidFill>
                <a:latin typeface="Consolas" pitchFamily="49" charset="0"/>
                <a:cs typeface="Consolas" pitchFamily="49" charset="0"/>
              </a:rPr>
              <a:t>Ini</a:t>
            </a:r>
            <a:r>
              <a:rPr lang="en-US" sz="3200" b="1" dirty="0">
                <a:solidFill>
                  <a:srgbClr val="009696"/>
                </a:solidFill>
                <a:latin typeface="Consolas" pitchFamily="49" charset="0"/>
                <a:cs typeface="Consolas" pitchFamily="49" charset="0"/>
              </a:rPr>
              <a:t> bold</a:t>
            </a:r>
            <a:r>
              <a:rPr lang="en-US" sz="3200" b="1" dirty="0">
                <a:latin typeface="Consolas" pitchFamily="49" charset="0"/>
                <a:cs typeface="Consolas" pitchFamily="49" charset="0"/>
              </a:rPr>
              <a:t> &lt;/b</a:t>
            </a:r>
            <a:r>
              <a:rPr lang="en-US" sz="3200" b="1" dirty="0" smtClean="0">
                <a:latin typeface="Consolas" pitchFamily="49" charset="0"/>
                <a:cs typeface="Consolas" pitchFamily="49" charset="0"/>
              </a:rPr>
              <a:t>&gt;</a:t>
            </a: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err="1">
                <a:latin typeface="Consolas" pitchFamily="49" charset="0"/>
                <a:cs typeface="Consolas" pitchFamily="49" charset="0"/>
              </a:rPr>
              <a:t>br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&lt;strong&gt; </a:t>
            </a:r>
            <a:r>
              <a:rPr lang="en-US" sz="3200" b="1" dirty="0" err="1">
                <a:solidFill>
                  <a:srgbClr val="009696"/>
                </a:solidFill>
                <a:latin typeface="Consolas" pitchFamily="49" charset="0"/>
                <a:cs typeface="Consolas" pitchFamily="49" charset="0"/>
              </a:rPr>
              <a:t>Ini</a:t>
            </a:r>
            <a:r>
              <a:rPr lang="en-US" sz="3200" b="1" dirty="0">
                <a:solidFill>
                  <a:srgbClr val="009696"/>
                </a:solidFill>
                <a:latin typeface="Consolas" pitchFamily="49" charset="0"/>
                <a:cs typeface="Consolas" pitchFamily="49" charset="0"/>
              </a:rPr>
              <a:t> strong</a:t>
            </a:r>
            <a:r>
              <a:rPr lang="en-US" sz="3200" b="1" dirty="0">
                <a:latin typeface="Consolas" pitchFamily="49" charset="0"/>
                <a:cs typeface="Consolas" pitchFamily="49" charset="0"/>
              </a:rPr>
              <a:t> &lt;/strong</a:t>
            </a:r>
            <a:r>
              <a:rPr lang="en-US" sz="3200" b="1" dirty="0" smtClean="0">
                <a:latin typeface="Consolas" pitchFamily="49" charset="0"/>
                <a:cs typeface="Consolas" pitchFamily="49" charset="0"/>
              </a:rPr>
              <a:t>&gt;</a:t>
            </a: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err="1">
                <a:latin typeface="Consolas" pitchFamily="49" charset="0"/>
                <a:cs typeface="Consolas" pitchFamily="49" charset="0"/>
              </a:rPr>
              <a:t>br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&lt;i&gt; </a:t>
            </a:r>
            <a:r>
              <a:rPr lang="en-US" sz="3200" b="1" dirty="0" err="1">
                <a:solidFill>
                  <a:srgbClr val="009696"/>
                </a:solidFill>
                <a:latin typeface="Consolas" pitchFamily="49" charset="0"/>
                <a:cs typeface="Consolas" pitchFamily="49" charset="0"/>
              </a:rPr>
              <a:t>Ini</a:t>
            </a:r>
            <a:r>
              <a:rPr lang="en-US" sz="3200" b="1" dirty="0">
                <a:solidFill>
                  <a:srgbClr val="009696"/>
                </a:solidFill>
                <a:latin typeface="Consolas" pitchFamily="49" charset="0"/>
                <a:cs typeface="Consolas" pitchFamily="49" charset="0"/>
              </a:rPr>
              <a:t> italic</a:t>
            </a:r>
            <a:r>
              <a:rPr lang="en-US" sz="3200" b="1" dirty="0">
                <a:latin typeface="Consolas" pitchFamily="49" charset="0"/>
                <a:cs typeface="Consolas" pitchFamily="49" charset="0"/>
              </a:rPr>
              <a:t> &lt;/i</a:t>
            </a:r>
            <a:r>
              <a:rPr lang="en-US" sz="3200" b="1" dirty="0" smtClean="0">
                <a:latin typeface="Consolas" pitchFamily="49" charset="0"/>
                <a:cs typeface="Consolas" pitchFamily="49" charset="0"/>
              </a:rPr>
              <a:t>&gt;</a:t>
            </a: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err="1">
                <a:latin typeface="Consolas" pitchFamily="49" charset="0"/>
                <a:cs typeface="Consolas" pitchFamily="49" charset="0"/>
              </a:rPr>
              <a:t>br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&lt;</a:t>
            </a:r>
            <a:r>
              <a:rPr lang="en-US" sz="3200" b="1" dirty="0" err="1">
                <a:latin typeface="Consolas" pitchFamily="49" charset="0"/>
                <a:cs typeface="Consolas" pitchFamily="49" charset="0"/>
              </a:rPr>
              <a:t>em</a:t>
            </a:r>
            <a:r>
              <a:rPr lang="en-US" sz="3200" b="1" dirty="0">
                <a:latin typeface="Consolas" pitchFamily="49" charset="0"/>
                <a:cs typeface="Consolas" pitchFamily="49" charset="0"/>
              </a:rPr>
              <a:t>&gt; </a:t>
            </a:r>
            <a:r>
              <a:rPr lang="en-US" sz="3200" b="1" dirty="0" err="1">
                <a:solidFill>
                  <a:srgbClr val="009696"/>
                </a:solidFill>
                <a:latin typeface="Consolas" pitchFamily="49" charset="0"/>
                <a:cs typeface="Consolas" pitchFamily="49" charset="0"/>
              </a:rPr>
              <a:t>Ini</a:t>
            </a:r>
            <a:r>
              <a:rPr lang="en-US" sz="3200" b="1" dirty="0">
                <a:solidFill>
                  <a:srgbClr val="009696"/>
                </a:solidFill>
                <a:latin typeface="Consolas" pitchFamily="49" charset="0"/>
                <a:cs typeface="Consolas" pitchFamily="49" charset="0"/>
              </a:rPr>
              <a:t> emphasized</a:t>
            </a:r>
            <a:r>
              <a:rPr lang="en-US" sz="3200" b="1" dirty="0">
                <a:latin typeface="Consolas" pitchFamily="49" charset="0"/>
                <a:cs typeface="Consolas" pitchFamily="49" charset="0"/>
              </a:rPr>
              <a:t> &lt;/</a:t>
            </a:r>
            <a:r>
              <a:rPr lang="en-US" sz="3200" b="1" dirty="0" err="1">
                <a:latin typeface="Consolas" pitchFamily="49" charset="0"/>
                <a:cs typeface="Consolas" pitchFamily="49" charset="0"/>
              </a:rPr>
              <a:t>em</a:t>
            </a:r>
            <a:r>
              <a:rPr lang="en-US" sz="3200" b="1" dirty="0" smtClean="0">
                <a:latin typeface="Consolas" pitchFamily="49" charset="0"/>
                <a:cs typeface="Consolas" pitchFamily="49" charset="0"/>
              </a:rPr>
              <a:t>&gt;</a:t>
            </a: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err="1">
                <a:latin typeface="Consolas" pitchFamily="49" charset="0"/>
                <a:cs typeface="Consolas" pitchFamily="49" charset="0"/>
              </a:rPr>
              <a:t>br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&lt;mark&gt; </a:t>
            </a:r>
            <a:r>
              <a:rPr lang="en-US" sz="3200" b="1" dirty="0" err="1">
                <a:solidFill>
                  <a:srgbClr val="009696"/>
                </a:solidFill>
                <a:latin typeface="Consolas" pitchFamily="49" charset="0"/>
                <a:cs typeface="Consolas" pitchFamily="49" charset="0"/>
              </a:rPr>
              <a:t>Ini</a:t>
            </a:r>
            <a:r>
              <a:rPr lang="en-US" sz="3200" b="1" dirty="0">
                <a:solidFill>
                  <a:srgbClr val="009696"/>
                </a:solidFill>
                <a:latin typeface="Consolas" pitchFamily="49" charset="0"/>
                <a:cs typeface="Consolas" pitchFamily="49" charset="0"/>
              </a:rPr>
              <a:t> marked</a:t>
            </a:r>
            <a:r>
              <a:rPr lang="en-US" sz="3200" b="1" dirty="0">
                <a:latin typeface="Consolas" pitchFamily="49" charset="0"/>
                <a:cs typeface="Consolas" pitchFamily="49" charset="0"/>
              </a:rPr>
              <a:t> &lt;/mark</a:t>
            </a:r>
            <a:r>
              <a:rPr lang="en-US" sz="3200" b="1" dirty="0" smtClean="0">
                <a:latin typeface="Consolas" pitchFamily="49" charset="0"/>
                <a:cs typeface="Consolas" pitchFamily="49" charset="0"/>
              </a:rPr>
              <a:t>&gt;</a:t>
            </a: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err="1">
                <a:latin typeface="Consolas" pitchFamily="49" charset="0"/>
                <a:cs typeface="Consolas" pitchFamily="49" charset="0"/>
              </a:rPr>
              <a:t>br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&lt;small&gt; </a:t>
            </a:r>
            <a:r>
              <a:rPr lang="en-US" sz="3200" b="1" dirty="0" err="1">
                <a:solidFill>
                  <a:srgbClr val="009696"/>
                </a:solidFill>
                <a:latin typeface="Consolas" pitchFamily="49" charset="0"/>
                <a:cs typeface="Consolas" pitchFamily="49" charset="0"/>
              </a:rPr>
              <a:t>Ini</a:t>
            </a:r>
            <a:r>
              <a:rPr lang="en-US" sz="3200" b="1" dirty="0">
                <a:solidFill>
                  <a:srgbClr val="009696"/>
                </a:solidFill>
                <a:latin typeface="Consolas" pitchFamily="49" charset="0"/>
                <a:cs typeface="Consolas" pitchFamily="49" charset="0"/>
              </a:rPr>
              <a:t> small</a:t>
            </a:r>
            <a:r>
              <a:rPr lang="en-US" sz="3200" b="1" dirty="0">
                <a:latin typeface="Consolas" pitchFamily="49" charset="0"/>
                <a:cs typeface="Consolas" pitchFamily="49" charset="0"/>
              </a:rPr>
              <a:t> &lt;/small</a:t>
            </a:r>
            <a:r>
              <a:rPr lang="en-US" sz="3200" b="1" dirty="0" smtClean="0">
                <a:latin typeface="Consolas" pitchFamily="49" charset="0"/>
                <a:cs typeface="Consolas" pitchFamily="49" charset="0"/>
              </a:rPr>
              <a:t>&gt;</a:t>
            </a: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err="1">
                <a:latin typeface="Consolas" pitchFamily="49" charset="0"/>
                <a:cs typeface="Consolas" pitchFamily="49" charset="0"/>
              </a:rPr>
              <a:t>br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&lt;del&gt; </a:t>
            </a:r>
            <a:r>
              <a:rPr lang="en-US" sz="3200" b="1" dirty="0" err="1">
                <a:solidFill>
                  <a:srgbClr val="009696"/>
                </a:solidFill>
                <a:latin typeface="Consolas" pitchFamily="49" charset="0"/>
                <a:cs typeface="Consolas" pitchFamily="49" charset="0"/>
              </a:rPr>
              <a:t>Ini</a:t>
            </a:r>
            <a:r>
              <a:rPr lang="en-US" sz="3200" b="1" dirty="0">
                <a:solidFill>
                  <a:srgbClr val="009696"/>
                </a:solidFill>
                <a:latin typeface="Consolas" pitchFamily="49" charset="0"/>
                <a:cs typeface="Consolas" pitchFamily="49" charset="0"/>
              </a:rPr>
              <a:t> deleted</a:t>
            </a:r>
            <a:r>
              <a:rPr lang="en-US" sz="3200" b="1" dirty="0">
                <a:latin typeface="Consolas" pitchFamily="49" charset="0"/>
                <a:cs typeface="Consolas" pitchFamily="49" charset="0"/>
              </a:rPr>
              <a:t> &lt;/del</a:t>
            </a:r>
            <a:r>
              <a:rPr lang="en-US" sz="3200" b="1" dirty="0" smtClean="0">
                <a:latin typeface="Consolas" pitchFamily="49" charset="0"/>
                <a:cs typeface="Consolas" pitchFamily="49" charset="0"/>
              </a:rPr>
              <a:t>&gt;</a:t>
            </a: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err="1">
                <a:latin typeface="Consolas" pitchFamily="49" charset="0"/>
                <a:cs typeface="Consolas" pitchFamily="49" charset="0"/>
              </a:rPr>
              <a:t>br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&lt;ins&gt; </a:t>
            </a:r>
            <a:r>
              <a:rPr lang="en-US" sz="3200" b="1" dirty="0" err="1">
                <a:solidFill>
                  <a:srgbClr val="009696"/>
                </a:solidFill>
                <a:latin typeface="Consolas" pitchFamily="49" charset="0"/>
                <a:cs typeface="Consolas" pitchFamily="49" charset="0"/>
              </a:rPr>
              <a:t>Ini</a:t>
            </a:r>
            <a:r>
              <a:rPr lang="en-US" sz="3200" b="1" dirty="0">
                <a:solidFill>
                  <a:srgbClr val="009696"/>
                </a:solidFill>
                <a:latin typeface="Consolas" pitchFamily="49" charset="0"/>
                <a:cs typeface="Consolas" pitchFamily="49" charset="0"/>
              </a:rPr>
              <a:t> inserted</a:t>
            </a:r>
            <a:r>
              <a:rPr lang="en-US" sz="3200" b="1" dirty="0">
                <a:latin typeface="Consolas" pitchFamily="49" charset="0"/>
                <a:cs typeface="Consolas" pitchFamily="49" charset="0"/>
              </a:rPr>
              <a:t> &lt;/ins</a:t>
            </a:r>
            <a:r>
              <a:rPr lang="en-US" sz="3200" b="1" dirty="0" smtClean="0">
                <a:latin typeface="Consolas" pitchFamily="49" charset="0"/>
                <a:cs typeface="Consolas" pitchFamily="49" charset="0"/>
              </a:rPr>
              <a:t>&gt;</a:t>
            </a: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err="1">
                <a:latin typeface="Consolas" pitchFamily="49" charset="0"/>
                <a:cs typeface="Consolas" pitchFamily="49" charset="0"/>
              </a:rPr>
              <a:t>br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&lt;sub&gt; </a:t>
            </a:r>
            <a:r>
              <a:rPr lang="en-US" sz="3200" b="1" dirty="0" err="1">
                <a:solidFill>
                  <a:srgbClr val="009696"/>
                </a:solidFill>
                <a:latin typeface="Consolas" pitchFamily="49" charset="0"/>
                <a:cs typeface="Consolas" pitchFamily="49" charset="0"/>
              </a:rPr>
              <a:t>Ini</a:t>
            </a:r>
            <a:r>
              <a:rPr lang="en-US" sz="3200" b="1" dirty="0">
                <a:solidFill>
                  <a:srgbClr val="009696"/>
                </a:solidFill>
                <a:latin typeface="Consolas" pitchFamily="49" charset="0"/>
                <a:cs typeface="Consolas" pitchFamily="49" charset="0"/>
              </a:rPr>
              <a:t> subscript</a:t>
            </a:r>
            <a:r>
              <a:rPr lang="en-US" sz="3200" b="1" dirty="0">
                <a:latin typeface="Consolas" pitchFamily="49" charset="0"/>
                <a:cs typeface="Consolas" pitchFamily="49" charset="0"/>
              </a:rPr>
              <a:t> &lt;/sub</a:t>
            </a:r>
            <a:r>
              <a:rPr lang="en-US" sz="3200" b="1" dirty="0" smtClean="0">
                <a:latin typeface="Consolas" pitchFamily="49" charset="0"/>
                <a:cs typeface="Consolas" pitchFamily="49" charset="0"/>
              </a:rPr>
              <a:t>&gt;</a:t>
            </a: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err="1">
                <a:latin typeface="Consolas" pitchFamily="49" charset="0"/>
                <a:cs typeface="Consolas" pitchFamily="49" charset="0"/>
              </a:rPr>
              <a:t>br</a:t>
            </a:r>
            <a:r>
              <a:rPr lang="en-US" sz="3200" b="1" dirty="0">
                <a:latin typeface="Consolas" pitchFamily="49" charset="0"/>
                <a:cs typeface="Consolas" pitchFamily="49" charset="0"/>
              </a:rPr>
              <a:t>&gt;</a:t>
            </a:r>
          </a:p>
          <a:p>
            <a:r>
              <a:rPr lang="en-US" sz="3200" b="1" dirty="0">
                <a:latin typeface="Consolas" pitchFamily="49" charset="0"/>
                <a:cs typeface="Consolas" pitchFamily="49" charset="0"/>
              </a:rPr>
              <a:t>&lt;sup&gt; </a:t>
            </a:r>
            <a:r>
              <a:rPr lang="en-US" sz="3200" b="1" dirty="0" err="1">
                <a:solidFill>
                  <a:srgbClr val="009696"/>
                </a:solidFill>
                <a:latin typeface="Consolas" pitchFamily="49" charset="0"/>
                <a:cs typeface="Consolas" pitchFamily="49" charset="0"/>
              </a:rPr>
              <a:t>Ini</a:t>
            </a:r>
            <a:r>
              <a:rPr lang="en-US" sz="3200" b="1" dirty="0">
                <a:solidFill>
                  <a:srgbClr val="009696"/>
                </a:solidFill>
                <a:latin typeface="Consolas" pitchFamily="49" charset="0"/>
                <a:cs typeface="Consolas" pitchFamily="49" charset="0"/>
              </a:rPr>
              <a:t> superscript</a:t>
            </a:r>
            <a:r>
              <a:rPr lang="en-US" sz="3200" b="1" dirty="0">
                <a:latin typeface="Consolas" pitchFamily="49" charset="0"/>
                <a:cs typeface="Consolas" pitchFamily="49" charset="0"/>
              </a:rPr>
              <a:t> &lt;/sup</a:t>
            </a:r>
            <a:r>
              <a:rPr lang="en-US" sz="3200" b="1" dirty="0" smtClean="0">
                <a:latin typeface="Consolas" pitchFamily="49" charset="0"/>
                <a:cs typeface="Consolas" pitchFamily="49" charset="0"/>
              </a:rPr>
              <a:t>&gt;</a:t>
            </a:r>
            <a:r>
              <a:rPr lang="id-ID" sz="3200" b="1" dirty="0" smtClean="0">
                <a:latin typeface="Consolas" pitchFamily="49" charset="0"/>
                <a:cs typeface="Consolas" pitchFamily="49" charset="0"/>
              </a:rPr>
              <a:t> </a:t>
            </a:r>
            <a:r>
              <a:rPr lang="en-US" sz="3200" b="1" dirty="0" smtClean="0">
                <a:latin typeface="Consolas" pitchFamily="49" charset="0"/>
                <a:cs typeface="Consolas" pitchFamily="49" charset="0"/>
              </a:rPr>
              <a:t>&lt;</a:t>
            </a:r>
            <a:r>
              <a:rPr lang="en-US" sz="3200" b="1" dirty="0" err="1">
                <a:latin typeface="Consolas" pitchFamily="49" charset="0"/>
                <a:cs typeface="Consolas" pitchFamily="49" charset="0"/>
              </a:rPr>
              <a:t>br</a:t>
            </a:r>
            <a:r>
              <a:rPr lang="en-US" sz="3200" b="1" dirty="0" smtClean="0">
                <a:latin typeface="Consolas" pitchFamily="49" charset="0"/>
                <a:cs typeface="Consolas" pitchFamily="49" charset="0"/>
              </a:rPr>
              <a:t>&gt;</a:t>
            </a:r>
          </a:p>
          <a:p>
            <a:r>
              <a:rPr lang="en-US" sz="3200" b="1" dirty="0" smtClean="0">
                <a:solidFill>
                  <a:srgbClr val="FF0000"/>
                </a:solidFill>
                <a:latin typeface="Consolas" pitchFamily="49" charset="0"/>
                <a:cs typeface="Consolas" pitchFamily="49" charset="0"/>
              </a:rPr>
              <a:t>&lt;</a:t>
            </a:r>
            <a:r>
              <a:rPr lang="en-US" sz="3200" b="1" dirty="0" err="1" smtClean="0">
                <a:solidFill>
                  <a:srgbClr val="FF0000"/>
                </a:solidFill>
                <a:latin typeface="Consolas" pitchFamily="49" charset="0"/>
                <a:cs typeface="Consolas" pitchFamily="49" charset="0"/>
              </a:rPr>
              <a:t>hr</a:t>
            </a:r>
            <a:r>
              <a:rPr lang="en-US" sz="3200" b="1" dirty="0" smtClean="0">
                <a:solidFill>
                  <a:srgbClr val="FF0000"/>
                </a:solidFill>
                <a:latin typeface="Consolas" pitchFamily="49" charset="0"/>
                <a:cs typeface="Consolas" pitchFamily="49" charset="0"/>
              </a:rPr>
              <a:t>&gt;</a:t>
            </a:r>
            <a:endParaRPr lang="en-US" sz="3200" b="1" dirty="0">
              <a:solidFill>
                <a:srgbClr val="FF0000"/>
              </a:solidFill>
              <a:latin typeface="Consolas" pitchFamily="49" charset="0"/>
              <a:cs typeface="Consolas" pitchFamily="49" charset="0"/>
            </a:endParaRPr>
          </a:p>
        </p:txBody>
      </p:sp>
      <p:sp>
        <p:nvSpPr>
          <p:cNvPr id="5" name="Title 1"/>
          <p:cNvSpPr txBox="1">
            <a:spLocks/>
          </p:cNvSpPr>
          <p:nvPr/>
        </p:nvSpPr>
        <p:spPr>
          <a:xfrm>
            <a:off x="103409" y="126079"/>
            <a:ext cx="8346894" cy="9144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HTML </a:t>
            </a:r>
            <a:r>
              <a:rPr lang="id-ID" sz="4000" b="1" dirty="0" smtClean="0">
                <a:solidFill>
                  <a:srgbClr val="009696"/>
                </a:solidFill>
              </a:rPr>
              <a:t>Text </a:t>
            </a:r>
            <a:r>
              <a:rPr lang="id-ID" sz="4000" b="1" dirty="0">
                <a:solidFill>
                  <a:srgbClr val="009696"/>
                </a:solidFill>
              </a:rPr>
              <a:t>Formatting</a:t>
            </a:r>
            <a:endParaRPr lang="en-US" b="1" dirty="0"/>
          </a:p>
        </p:txBody>
      </p:sp>
    </p:spTree>
    <p:extLst>
      <p:ext uri="{BB962C8B-B14F-4D97-AF65-F5344CB8AC3E}">
        <p14:creationId xmlns:p14="http://schemas.microsoft.com/office/powerpoint/2010/main" val="39864832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7249</TotalTime>
  <Words>1284</Words>
  <Application>Microsoft Office PowerPoint</Application>
  <PresentationFormat>On-screen Show (4:3)</PresentationFormat>
  <Paragraphs>431</Paragraphs>
  <Slides>38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Consolas</vt:lpstr>
      <vt:lpstr>Gotham</vt:lpstr>
      <vt:lpstr>Gotham Bold</vt:lpstr>
      <vt:lpstr>Gotham ExtraLight</vt:lpstr>
      <vt:lpstr>Gotham Medium</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Lintang</dc:creator>
  <cp:lastModifiedBy>lintangwisesa</cp:lastModifiedBy>
  <cp:revision>557</cp:revision>
  <dcterms:created xsi:type="dcterms:W3CDTF">2015-11-07T11:59:24Z</dcterms:created>
  <dcterms:modified xsi:type="dcterms:W3CDTF">2018-08-09T03:52:21Z</dcterms:modified>
</cp:coreProperties>
</file>