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69" r:id="rId2"/>
    <p:sldId id="371" r:id="rId3"/>
    <p:sldId id="373" r:id="rId4"/>
    <p:sldId id="372" r:id="rId5"/>
    <p:sldId id="370" r:id="rId6"/>
    <p:sldId id="374" r:id="rId7"/>
    <p:sldId id="375" r:id="rId8"/>
    <p:sldId id="379" r:id="rId9"/>
    <p:sldId id="382" r:id="rId10"/>
    <p:sldId id="383" r:id="rId11"/>
    <p:sldId id="376" r:id="rId12"/>
    <p:sldId id="378" r:id="rId13"/>
    <p:sldId id="381" r:id="rId14"/>
    <p:sldId id="380" r:id="rId15"/>
    <p:sldId id="377" r:id="rId16"/>
    <p:sldId id="389" r:id="rId17"/>
    <p:sldId id="390" r:id="rId18"/>
    <p:sldId id="384" r:id="rId19"/>
    <p:sldId id="385" r:id="rId20"/>
    <p:sldId id="388" r:id="rId21"/>
    <p:sldId id="386" r:id="rId22"/>
    <p:sldId id="387" r:id="rId23"/>
    <p:sldId id="391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A9FDB9"/>
    <a:srgbClr val="F6FEA8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0231" autoAdjust="0"/>
  </p:normalViewPr>
  <p:slideViewPr>
    <p:cSldViewPr snapToGrid="0">
      <p:cViewPr varScale="1">
        <p:scale>
          <a:sx n="68" d="100"/>
          <a:sy n="68" d="100"/>
        </p:scale>
        <p:origin x="31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6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30/08/2018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Front-End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30/08/2018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27564" y="3177539"/>
            <a:ext cx="5953991" cy="1410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0" dirty="0" smtClean="0">
                <a:latin typeface="Gotham" pitchFamily="50" charset="0"/>
              </a:rPr>
              <a:t>Favorite UI Framework for React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" y="2034838"/>
            <a:ext cx="7302425" cy="1622761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84464" y="436419"/>
            <a:ext cx="8427027" cy="61453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b="1" dirty="0" smtClean="0">
                <a:latin typeface="Consolas" panose="020B0609020204030204" pitchFamily="49" charset="0"/>
              </a:rPr>
              <a:t> . . . . . .</a:t>
            </a:r>
          </a:p>
          <a:p>
            <a:endParaRPr lang="en" sz="1200" dirty="0"/>
          </a:p>
          <a:p>
            <a:r>
              <a:rPr lang="en-ID" sz="2200" dirty="0">
                <a:latin typeface="Consolas" panose="020B0609020204030204" pitchFamily="49" charset="0"/>
              </a:rPr>
              <a:t>import {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InputTextarea</a:t>
            </a:r>
            <a:r>
              <a:rPr lang="en-ID" sz="2200" dirty="0">
                <a:latin typeface="Consolas" panose="020B0609020204030204" pitchFamily="49" charset="0"/>
              </a:rPr>
              <a:t>} </a:t>
            </a:r>
            <a:r>
              <a:rPr lang="en-ID" sz="2200" dirty="0" smtClean="0">
                <a:latin typeface="Consolas" panose="020B0609020204030204" pitchFamily="49" charset="0"/>
              </a:rPr>
              <a:t>from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'</a:t>
            </a:r>
            <a:r>
              <a:rPr lang="en-ID" sz="2200" dirty="0" err="1" smtClean="0">
                <a:latin typeface="Consolas" panose="020B0609020204030204" pitchFamily="49" charset="0"/>
              </a:rPr>
              <a:t>primereact</a:t>
            </a:r>
            <a:r>
              <a:rPr lang="en-ID" sz="2200" dirty="0" smtClean="0">
                <a:latin typeface="Consolas" panose="020B0609020204030204" pitchFamily="49" charset="0"/>
              </a:rPr>
              <a:t>/components/</a:t>
            </a:r>
            <a:r>
              <a:rPr lang="en-ID" sz="2200" dirty="0" err="1" smtClean="0">
                <a:latin typeface="Consolas" panose="020B0609020204030204" pitchFamily="49" charset="0"/>
              </a:rPr>
              <a:t>inputtextarea</a:t>
            </a:r>
            <a:r>
              <a:rPr lang="en-ID" sz="2200" dirty="0" smtClean="0">
                <a:latin typeface="Consolas" panose="020B0609020204030204" pitchFamily="49" charset="0"/>
              </a:rPr>
              <a:t>/</a:t>
            </a:r>
            <a:r>
              <a:rPr lang="en-ID" sz="2200" dirty="0" err="1" smtClean="0">
                <a:latin typeface="Consolas" panose="020B0609020204030204" pitchFamily="49" charset="0"/>
              </a:rPr>
              <a:t>InputTextarea</a:t>
            </a:r>
            <a:r>
              <a:rPr lang="en-ID" sz="2200" dirty="0">
                <a:latin typeface="Consolas" panose="020B0609020204030204" pitchFamily="49" charset="0"/>
              </a:rPr>
              <a:t>';</a:t>
            </a:r>
          </a:p>
          <a:p>
            <a:endParaRPr lang="en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class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   return (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     &lt;div style={{margin:'50px'}}&gt;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       &lt;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InputTextarea</a:t>
            </a:r>
            <a:r>
              <a:rPr lang="en-ID" sz="2200" dirty="0">
                <a:latin typeface="Consolas" panose="020B0609020204030204" pitchFamily="49" charset="0"/>
              </a:rPr>
              <a:t> value={''} </a:t>
            </a:r>
            <a:r>
              <a:rPr lang="en-ID" sz="2200" dirty="0" err="1">
                <a:latin typeface="Consolas" panose="020B0609020204030204" pitchFamily="49" charset="0"/>
              </a:rPr>
              <a:t>onChange</a:t>
            </a:r>
            <a:r>
              <a:rPr lang="en-ID" sz="2200" dirty="0">
                <a:latin typeface="Consolas" panose="020B0609020204030204" pitchFamily="49" charset="0"/>
              </a:rPr>
              <a:t>={()=&gt;{}} </a:t>
            </a:r>
            <a:endParaRPr lang="en-ID" sz="2200" dirty="0" smtClean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    rows</a:t>
            </a:r>
            <a:r>
              <a:rPr lang="en-ID" sz="2200" dirty="0">
                <a:latin typeface="Consolas" panose="020B0609020204030204" pitchFamily="49" charset="0"/>
              </a:rPr>
              <a:t>={5} cols={</a:t>
            </a:r>
            <a:r>
              <a:rPr lang="en-ID" sz="2200" dirty="0" smtClean="0">
                <a:latin typeface="Consolas" panose="020B0609020204030204" pitchFamily="49" charset="0"/>
              </a:rPr>
              <a:t>30} </a:t>
            </a:r>
            <a:r>
              <a:rPr lang="en-ID" sz="2200" dirty="0" err="1" smtClean="0">
                <a:latin typeface="Consolas" panose="020B0609020204030204" pitchFamily="49" charset="0"/>
              </a:rPr>
              <a:t>autoResize</a:t>
            </a:r>
            <a:r>
              <a:rPr lang="en-ID" sz="2200" dirty="0">
                <a:latin typeface="Consolas" panose="020B0609020204030204" pitchFamily="49" charset="0"/>
              </a:rPr>
              <a:t>={true} </a:t>
            </a:r>
            <a:endParaRPr lang="en-ID" sz="2200" dirty="0" smtClean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    placeholder</a:t>
            </a:r>
            <a:r>
              <a:rPr lang="en-ID" sz="2200" dirty="0">
                <a:latin typeface="Consolas" panose="020B0609020204030204" pitchFamily="49" charset="0"/>
              </a:rPr>
              <a:t>={'</a:t>
            </a:r>
            <a:r>
              <a:rPr lang="en-ID" sz="2200" b="1" i="1" dirty="0" err="1">
                <a:latin typeface="Consolas" panose="020B0609020204030204" pitchFamily="49" charset="0"/>
              </a:rPr>
              <a:t>Ketik</a:t>
            </a:r>
            <a:r>
              <a:rPr lang="en-ID" sz="2200" b="1" i="1" dirty="0">
                <a:latin typeface="Consolas" panose="020B0609020204030204" pitchFamily="49" charset="0"/>
              </a:rPr>
              <a:t> </a:t>
            </a:r>
            <a:r>
              <a:rPr lang="en-ID" sz="2200" b="1" i="1" dirty="0" err="1">
                <a:latin typeface="Consolas" panose="020B0609020204030204" pitchFamily="49" charset="0"/>
              </a:rPr>
              <a:t>pendapat</a:t>
            </a:r>
            <a:r>
              <a:rPr lang="en-ID" sz="2200" b="1" i="1" dirty="0">
                <a:latin typeface="Consolas" panose="020B0609020204030204" pitchFamily="49" charset="0"/>
              </a:rPr>
              <a:t> </a:t>
            </a:r>
            <a:r>
              <a:rPr lang="en-ID" sz="2200" b="1" i="1" dirty="0" err="1">
                <a:latin typeface="Consolas" panose="020B0609020204030204" pitchFamily="49" charset="0"/>
              </a:rPr>
              <a:t>Anda</a:t>
            </a:r>
            <a:r>
              <a:rPr lang="en-ID" sz="2200" b="1" i="1" dirty="0">
                <a:latin typeface="Consolas" panose="020B0609020204030204" pitchFamily="49" charset="0"/>
              </a:rPr>
              <a:t>...</a:t>
            </a:r>
            <a:r>
              <a:rPr lang="en-ID" sz="2200" dirty="0">
                <a:latin typeface="Consolas" panose="020B0609020204030204" pitchFamily="49" charset="0"/>
              </a:rPr>
              <a:t>'}&gt;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       &lt;/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InputTextarea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     &lt;/div&gt;</a:t>
            </a:r>
          </a:p>
          <a:p>
            <a:r>
              <a:rPr lang="en" sz="2200" dirty="0">
                <a:latin typeface="Consolas" panose="020B0609020204030204" pitchFamily="49" charset="0"/>
              </a:rPr>
              <a:t>    );</a:t>
            </a:r>
          </a:p>
          <a:p>
            <a:r>
              <a:rPr lang="en" sz="2200" dirty="0">
                <a:latin typeface="Consolas" panose="020B0609020204030204" pitchFamily="49" charset="0"/>
              </a:rPr>
              <a:t>  }</a:t>
            </a:r>
          </a:p>
          <a:p>
            <a:r>
              <a:rPr lang="en" sz="2200" dirty="0">
                <a:latin typeface="Consolas" panose="020B0609020204030204" pitchFamily="49" charset="0"/>
              </a:rPr>
              <a:t>}</a:t>
            </a: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400" b="1" dirty="0" smtClean="0">
                <a:latin typeface="Consolas" panose="020B0609020204030204" pitchFamily="49" charset="0"/>
              </a:rPr>
              <a:t> . . . . . .</a:t>
            </a:r>
            <a:endParaRPr lang="en-ID" sz="2400" b="1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9262" y="233491"/>
            <a:ext cx="4125190" cy="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Text Area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56" t="13562" r="68275" b="61895"/>
          <a:stretch/>
        </p:blipFill>
        <p:spPr>
          <a:xfrm>
            <a:off x="4760667" y="4561610"/>
            <a:ext cx="4019651" cy="196308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47824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66775" y="362955"/>
            <a:ext cx="8777225" cy="61561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b="1" dirty="0" smtClean="0">
                <a:latin typeface="Consolas" panose="020B0609020204030204" pitchFamily="49" charset="0"/>
              </a:rPr>
              <a:t>. . . . . .</a:t>
            </a:r>
          </a:p>
          <a:p>
            <a:endParaRPr lang="en-ID" sz="1200" dirty="0" smtClean="0">
              <a:latin typeface="Consolas" panose="020B0609020204030204" pitchFamily="49" charset="0"/>
            </a:endParaRPr>
          </a:p>
          <a:p>
            <a:r>
              <a:rPr lang="en-ID" sz="1800" dirty="0">
                <a:latin typeface="Consolas" panose="020B0609020204030204" pitchFamily="49" charset="0"/>
              </a:rPr>
              <a:t>import {</a:t>
            </a:r>
            <a:r>
              <a:rPr lang="en-ID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AutoComplete</a:t>
            </a:r>
            <a:r>
              <a:rPr lang="en-ID" sz="1800" dirty="0">
                <a:latin typeface="Consolas" panose="020B0609020204030204" pitchFamily="49" charset="0"/>
              </a:rPr>
              <a:t>} </a:t>
            </a:r>
            <a:r>
              <a:rPr lang="en-ID" sz="1800" dirty="0" smtClean="0">
                <a:latin typeface="Consolas" panose="020B0609020204030204" pitchFamily="49" charset="0"/>
              </a:rPr>
              <a:t>from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'</a:t>
            </a:r>
            <a:r>
              <a:rPr lang="en-ID" sz="1800" dirty="0" err="1" smtClean="0">
                <a:latin typeface="Consolas" panose="020B0609020204030204" pitchFamily="49" charset="0"/>
              </a:rPr>
              <a:t>primereact</a:t>
            </a:r>
            <a:r>
              <a:rPr lang="en-ID" sz="1800" dirty="0" smtClean="0">
                <a:latin typeface="Consolas" panose="020B0609020204030204" pitchFamily="49" charset="0"/>
              </a:rPr>
              <a:t>/components/autocomplete/AutoComplete</a:t>
            </a:r>
            <a:r>
              <a:rPr lang="en-ID" sz="1800" dirty="0">
                <a:latin typeface="Consolas" panose="020B0609020204030204" pitchFamily="49" charset="0"/>
              </a:rPr>
              <a:t>';</a:t>
            </a:r>
          </a:p>
          <a:p>
            <a:endParaRPr lang="en" sz="1800" dirty="0">
              <a:latin typeface="Consolas" panose="020B0609020204030204" pitchFamily="49" charset="0"/>
            </a:endParaRPr>
          </a:p>
          <a:p>
            <a:r>
              <a:rPr lang="en-ID" sz="1800" dirty="0">
                <a:latin typeface="Consolas" panose="020B0609020204030204" pitchFamily="49" charset="0"/>
              </a:rPr>
              <a:t>class </a:t>
            </a:r>
            <a:r>
              <a:rPr lang="en-ID" sz="18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18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constructor(){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super();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</a:t>
            </a:r>
            <a:r>
              <a:rPr lang="en-ID" sz="1800" dirty="0" err="1">
                <a:latin typeface="Consolas" panose="020B0609020204030204" pitchFamily="49" charset="0"/>
              </a:rPr>
              <a:t>this.state</a:t>
            </a:r>
            <a:r>
              <a:rPr lang="en-ID" sz="1800" dirty="0">
                <a:latin typeface="Consolas" panose="020B0609020204030204" pitchFamily="49" charset="0"/>
              </a:rPr>
              <a:t>={</a:t>
            </a:r>
            <a:r>
              <a:rPr lang="en-ID" sz="1800" dirty="0" err="1">
                <a:solidFill>
                  <a:srgbClr val="009696"/>
                </a:solidFill>
                <a:latin typeface="Consolas" panose="020B0609020204030204" pitchFamily="49" charset="0"/>
              </a:rPr>
              <a:t>nama</a:t>
            </a:r>
            <a:r>
              <a:rPr lang="en-ID" sz="1800" dirty="0">
                <a:latin typeface="Consolas" panose="020B0609020204030204" pitchFamily="49" charset="0"/>
              </a:rPr>
              <a:t>:''};</a:t>
            </a:r>
          </a:p>
          <a:p>
            <a:r>
              <a:rPr lang="en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return (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  &lt;div&gt;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&lt;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AutoComplete</a:t>
            </a:r>
            <a:r>
              <a:rPr lang="en-US" sz="1800" dirty="0">
                <a:latin typeface="Consolas" panose="020B0609020204030204" pitchFamily="49" charset="0"/>
              </a:rPr>
              <a:t> value={</a:t>
            </a:r>
            <a:r>
              <a:rPr lang="en-US" sz="1800" dirty="0" err="1">
                <a:solidFill>
                  <a:srgbClr val="009696"/>
                </a:solidFill>
                <a:latin typeface="Consolas" panose="020B0609020204030204" pitchFamily="49" charset="0"/>
              </a:rPr>
              <a:t>this.state.nama</a:t>
            </a:r>
            <a:r>
              <a:rPr lang="en-US" sz="1800" dirty="0">
                <a:latin typeface="Consolas" panose="020B0609020204030204" pitchFamily="49" charset="0"/>
              </a:rPr>
              <a:t>} field="name" </a:t>
            </a:r>
            <a:endParaRPr lang="en-US" sz="1800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size</a:t>
            </a:r>
            <a:r>
              <a:rPr lang="en-US" sz="1800" dirty="0">
                <a:latin typeface="Consolas" panose="020B0609020204030204" pitchFamily="49" charset="0"/>
              </a:rPr>
              <a:t>={30} </a:t>
            </a:r>
            <a:r>
              <a:rPr lang="en-ID" sz="1800" dirty="0" smtClean="0">
                <a:latin typeface="Consolas" panose="020B0609020204030204" pitchFamily="49" charset="0"/>
              </a:rPr>
              <a:t>placeholder</a:t>
            </a:r>
            <a:r>
              <a:rPr lang="en-ID" sz="1800" dirty="0">
                <a:latin typeface="Consolas" panose="020B0609020204030204" pitchFamily="49" charset="0"/>
              </a:rPr>
              <a:t>="</a:t>
            </a:r>
            <a:r>
              <a:rPr lang="en-ID" sz="1800" b="1" i="1" dirty="0" err="1">
                <a:latin typeface="Consolas" panose="020B0609020204030204" pitchFamily="49" charset="0"/>
              </a:rPr>
              <a:t>Ketik</a:t>
            </a:r>
            <a:r>
              <a:rPr lang="en-ID" sz="1800" b="1" i="1" dirty="0">
                <a:latin typeface="Consolas" panose="020B0609020204030204" pitchFamily="49" charset="0"/>
              </a:rPr>
              <a:t> </a:t>
            </a:r>
            <a:r>
              <a:rPr lang="en-ID" sz="1800" b="1" i="1" dirty="0" err="1">
                <a:latin typeface="Consolas" panose="020B0609020204030204" pitchFamily="49" charset="0"/>
              </a:rPr>
              <a:t>nama</a:t>
            </a:r>
            <a:r>
              <a:rPr lang="en-ID" sz="1800" b="1" i="1" dirty="0">
                <a:latin typeface="Consolas" panose="020B0609020204030204" pitchFamily="49" charset="0"/>
              </a:rPr>
              <a:t> </a:t>
            </a:r>
            <a:r>
              <a:rPr lang="en-ID" sz="1800" b="1" i="1" dirty="0" err="1">
                <a:latin typeface="Consolas" panose="020B0609020204030204" pitchFamily="49" charset="0"/>
              </a:rPr>
              <a:t>Anda</a:t>
            </a:r>
            <a:r>
              <a:rPr lang="en-ID" sz="1800" b="1" i="1" dirty="0">
                <a:latin typeface="Consolas" panose="020B0609020204030204" pitchFamily="49" charset="0"/>
              </a:rPr>
              <a:t>...</a:t>
            </a:r>
            <a:r>
              <a:rPr lang="en-ID" sz="1800" dirty="0">
                <a:latin typeface="Consolas" panose="020B0609020204030204" pitchFamily="49" charset="0"/>
              </a:rPr>
              <a:t>" 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    </a:t>
            </a:r>
            <a:r>
              <a:rPr lang="en-ID" sz="1800" dirty="0" err="1">
                <a:latin typeface="Consolas" panose="020B0609020204030204" pitchFamily="49" charset="0"/>
              </a:rPr>
              <a:t>onChange</a:t>
            </a:r>
            <a:r>
              <a:rPr lang="en-ID" sz="1800" dirty="0">
                <a:latin typeface="Consolas" panose="020B0609020204030204" pitchFamily="49" charset="0"/>
              </a:rPr>
              <a:t>={(</a:t>
            </a:r>
            <a:r>
              <a:rPr lang="en-ID" sz="18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ID" sz="1800" dirty="0">
                <a:latin typeface="Consolas" panose="020B0609020204030204" pitchFamily="49" charset="0"/>
              </a:rPr>
              <a:t>) =&gt; </a:t>
            </a:r>
            <a:r>
              <a:rPr lang="en-ID" sz="1800" dirty="0" err="1">
                <a:latin typeface="Consolas" panose="020B0609020204030204" pitchFamily="49" charset="0"/>
              </a:rPr>
              <a:t>this.setState</a:t>
            </a:r>
            <a:r>
              <a:rPr lang="en-ID" sz="1800" dirty="0">
                <a:latin typeface="Consolas" panose="020B0609020204030204" pitchFamily="49" charset="0"/>
              </a:rPr>
              <a:t>({</a:t>
            </a:r>
            <a:r>
              <a:rPr lang="en-ID" sz="1800" dirty="0" err="1">
                <a:solidFill>
                  <a:srgbClr val="009696"/>
                </a:solidFill>
                <a:latin typeface="Consolas" panose="020B0609020204030204" pitchFamily="49" charset="0"/>
              </a:rPr>
              <a:t>nama</a:t>
            </a:r>
            <a:r>
              <a:rPr lang="en-ID" sz="1800" dirty="0">
                <a:latin typeface="Consolas" panose="020B0609020204030204" pitchFamily="49" charset="0"/>
              </a:rPr>
              <a:t>: </a:t>
            </a:r>
            <a:r>
              <a:rPr lang="en-ID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x.value</a:t>
            </a:r>
            <a:r>
              <a:rPr lang="en-ID" sz="1800" dirty="0">
                <a:latin typeface="Consolas" panose="020B0609020204030204" pitchFamily="49" charset="0"/>
              </a:rPr>
              <a:t>})} /&gt;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    </a:t>
            </a:r>
            <a:endParaRPr lang="en-ID" sz="1800" dirty="0" smtClean="0">
              <a:latin typeface="Consolas" panose="020B0609020204030204" pitchFamily="49" charset="0"/>
            </a:endParaRPr>
          </a:p>
          <a:p>
            <a:r>
              <a:rPr lang="en-ID" sz="1800" dirty="0" smtClean="0">
                <a:latin typeface="Consolas" panose="020B0609020204030204" pitchFamily="49" charset="0"/>
              </a:rPr>
              <a:t>	&lt;</a:t>
            </a:r>
            <a:r>
              <a:rPr lang="en-ID" sz="1800" dirty="0">
                <a:latin typeface="Consolas" panose="020B0609020204030204" pitchFamily="49" charset="0"/>
              </a:rPr>
              <a:t>p style={{marginLeft:"10px"}}&gt;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      </a:t>
            </a:r>
            <a:r>
              <a:rPr lang="en-ID" sz="1800" b="1" dirty="0">
                <a:latin typeface="Consolas" panose="020B0609020204030204" pitchFamily="49" charset="0"/>
              </a:rPr>
              <a:t>Nama:</a:t>
            </a:r>
            <a:r>
              <a:rPr lang="en-ID" sz="1800" dirty="0">
                <a:latin typeface="Consolas" panose="020B0609020204030204" pitchFamily="49" charset="0"/>
              </a:rPr>
              <a:t> {</a:t>
            </a:r>
            <a:r>
              <a:rPr lang="en-ID" sz="1800" dirty="0" err="1">
                <a:solidFill>
                  <a:srgbClr val="009696"/>
                </a:solidFill>
                <a:latin typeface="Consolas" panose="020B0609020204030204" pitchFamily="49" charset="0"/>
              </a:rPr>
              <a:t>this.state.nama</a:t>
            </a:r>
            <a:r>
              <a:rPr lang="en-ID" sz="1800" dirty="0">
                <a:latin typeface="Consolas" panose="020B0609020204030204" pitchFamily="49" charset="0"/>
              </a:rPr>
              <a:t> </a:t>
            </a:r>
            <a:r>
              <a:rPr lang="en-ID" sz="1800" b="1" dirty="0">
                <a:latin typeface="Consolas" panose="020B0609020204030204" pitchFamily="49" charset="0"/>
              </a:rPr>
              <a:t>?</a:t>
            </a:r>
            <a:r>
              <a:rPr lang="en-ID" sz="1800" dirty="0">
                <a:latin typeface="Consolas" panose="020B0609020204030204" pitchFamily="49" charset="0"/>
              </a:rPr>
              <a:t> </a:t>
            </a:r>
            <a:r>
              <a:rPr lang="en-ID" sz="1800" dirty="0" err="1">
                <a:solidFill>
                  <a:srgbClr val="009696"/>
                </a:solidFill>
                <a:latin typeface="Consolas" panose="020B0609020204030204" pitchFamily="49" charset="0"/>
              </a:rPr>
              <a:t>this.state.nama</a:t>
            </a:r>
            <a:r>
              <a:rPr lang="en-ID" sz="1800" dirty="0">
                <a:latin typeface="Consolas" panose="020B0609020204030204" pitchFamily="49" charset="0"/>
              </a:rPr>
              <a:t> </a:t>
            </a:r>
            <a:r>
              <a:rPr lang="en-ID" sz="1800" b="1" dirty="0">
                <a:latin typeface="Consolas" panose="020B0609020204030204" pitchFamily="49" charset="0"/>
              </a:rPr>
              <a:t>:</a:t>
            </a:r>
            <a:r>
              <a:rPr lang="en-ID" sz="1800" dirty="0">
                <a:latin typeface="Consolas" panose="020B0609020204030204" pitchFamily="49" charset="0"/>
              </a:rPr>
              <a:t> "</a:t>
            </a:r>
            <a:r>
              <a:rPr lang="en-ID" sz="1800" b="1" i="1" dirty="0" err="1">
                <a:latin typeface="Consolas" panose="020B0609020204030204" pitchFamily="49" charset="0"/>
              </a:rPr>
              <a:t>belum</a:t>
            </a:r>
            <a:r>
              <a:rPr lang="en-ID" sz="1800" b="1" i="1" dirty="0">
                <a:latin typeface="Consolas" panose="020B0609020204030204" pitchFamily="49" charset="0"/>
              </a:rPr>
              <a:t> </a:t>
            </a:r>
            <a:r>
              <a:rPr lang="en-ID" sz="1800" b="1" i="1" dirty="0" err="1">
                <a:latin typeface="Consolas" panose="020B0609020204030204" pitchFamily="49" charset="0"/>
              </a:rPr>
              <a:t>diisi</a:t>
            </a:r>
            <a:r>
              <a:rPr lang="en-ID" sz="1800" dirty="0">
                <a:latin typeface="Consolas" panose="020B0609020204030204" pitchFamily="49" charset="0"/>
              </a:rPr>
              <a:t>"}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    &lt;/p&gt;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  &lt;/div&gt;</a:t>
            </a:r>
          </a:p>
          <a:p>
            <a:r>
              <a:rPr lang="en" sz="1800" dirty="0">
                <a:latin typeface="Consolas" panose="020B0609020204030204" pitchFamily="49" charset="0"/>
              </a:rPr>
              <a:t>  </a:t>
            </a:r>
            <a:r>
              <a:rPr lang="en" sz="1800" dirty="0" smtClean="0">
                <a:latin typeface="Consolas" panose="020B0609020204030204" pitchFamily="49" charset="0"/>
              </a:rPr>
              <a:t>);}}</a:t>
            </a:r>
            <a:endParaRPr lang="en" sz="1800" dirty="0">
              <a:latin typeface="Consolas" panose="020B0609020204030204" pitchFamily="49" charset="0"/>
            </a:endParaRP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400" b="1" dirty="0" smtClean="0">
                <a:latin typeface="Consolas" panose="020B0609020204030204" pitchFamily="49" charset="0"/>
              </a:rPr>
              <a:t>. . . . . .</a:t>
            </a:r>
            <a:endParaRPr lang="en-ID" sz="2400" b="1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82390" y="223100"/>
            <a:ext cx="4125190" cy="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Auto Complete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474" r="80268" b="83100"/>
          <a:stretch/>
        </p:blipFill>
        <p:spPr>
          <a:xfrm>
            <a:off x="5432914" y="2123221"/>
            <a:ext cx="3408383" cy="91584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7658" r="80042" b="83177"/>
          <a:stretch/>
        </p:blipFill>
        <p:spPr>
          <a:xfrm>
            <a:off x="5318919" y="5616957"/>
            <a:ext cx="3522378" cy="90985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21022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02673" y="114608"/>
            <a:ext cx="7491845" cy="61561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b="1" dirty="0" smtClean="0">
                <a:latin typeface="Consolas" panose="020B0609020204030204" pitchFamily="49" charset="0"/>
              </a:rPr>
              <a:t>. . . . . .</a:t>
            </a:r>
          </a:p>
          <a:p>
            <a:endParaRPr lang="en-ID" sz="1200" dirty="0" smtClean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import {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Checkbox</a:t>
            </a:r>
            <a:r>
              <a:rPr lang="en-ID" sz="2000" dirty="0">
                <a:latin typeface="Consolas" panose="020B0609020204030204" pitchFamily="49" charset="0"/>
              </a:rPr>
              <a:t>} </a:t>
            </a:r>
            <a:r>
              <a:rPr lang="en-ID" sz="2000" dirty="0" smtClean="0">
                <a:latin typeface="Consolas" panose="020B0609020204030204" pitchFamily="49" charset="0"/>
              </a:rPr>
              <a:t>from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'</a:t>
            </a:r>
            <a:r>
              <a:rPr lang="en-ID" sz="2000" dirty="0" err="1" smtClean="0">
                <a:latin typeface="Consolas" panose="020B0609020204030204" pitchFamily="49" charset="0"/>
              </a:rPr>
              <a:t>primereact</a:t>
            </a:r>
            <a:r>
              <a:rPr lang="en-ID" sz="2000" dirty="0" smtClean="0">
                <a:latin typeface="Consolas" panose="020B0609020204030204" pitchFamily="49" charset="0"/>
              </a:rPr>
              <a:t>/components/checkbox/Checkbox</a:t>
            </a:r>
            <a:r>
              <a:rPr lang="en-ID" sz="2000" dirty="0">
                <a:latin typeface="Consolas" panose="020B0609020204030204" pitchFamily="49" charset="0"/>
              </a:rPr>
              <a:t>';</a:t>
            </a:r>
          </a:p>
          <a:p>
            <a:endParaRPr lang="en" sz="20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class </a:t>
            </a:r>
            <a:r>
              <a:rPr lang="en-ID" sz="20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0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 constructor(){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   super();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   </a:t>
            </a:r>
            <a:r>
              <a:rPr lang="en-ID" sz="2000" dirty="0" err="1">
                <a:latin typeface="Consolas" panose="020B0609020204030204" pitchFamily="49" charset="0"/>
              </a:rPr>
              <a:t>this.state</a:t>
            </a:r>
            <a:r>
              <a:rPr lang="en-ID" sz="2000" dirty="0">
                <a:latin typeface="Consolas" panose="020B0609020204030204" pitchFamily="49" charset="0"/>
              </a:rPr>
              <a:t>={</a:t>
            </a:r>
            <a:r>
              <a:rPr lang="en-ID" sz="2000" dirty="0">
                <a:solidFill>
                  <a:srgbClr val="009696"/>
                </a:solidFill>
                <a:latin typeface="Consolas" panose="020B0609020204030204" pitchFamily="49" charset="0"/>
              </a:rPr>
              <a:t>cek1</a:t>
            </a:r>
            <a:r>
              <a:rPr lang="en-ID" sz="2000" dirty="0">
                <a:latin typeface="Consolas" panose="020B0609020204030204" pitchFamily="49" charset="0"/>
              </a:rPr>
              <a:t>:false};</a:t>
            </a:r>
          </a:p>
          <a:p>
            <a:r>
              <a:rPr lang="en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   return (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    </a:t>
            </a:r>
            <a:r>
              <a:rPr lang="en-ID" sz="2000" dirty="0" smtClean="0">
                <a:latin typeface="Consolas" panose="020B0609020204030204" pitchFamily="49" charset="0"/>
              </a:rPr>
              <a:t>&lt;</a:t>
            </a:r>
            <a:r>
              <a:rPr lang="en-ID" sz="20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     </a:t>
            </a:r>
            <a:r>
              <a:rPr lang="en-ID" sz="2000" dirty="0" smtClean="0">
                <a:latin typeface="Consolas" panose="020B0609020204030204" pitchFamily="49" charset="0"/>
              </a:rPr>
              <a:t>&lt;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Checkbox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latin typeface="Consolas" panose="020B0609020204030204" pitchFamily="49" charset="0"/>
              </a:rPr>
              <a:t>inputId</a:t>
            </a:r>
            <a:r>
              <a:rPr lang="en-ID" sz="2000" dirty="0">
                <a:latin typeface="Consolas" panose="020B0609020204030204" pitchFamily="49" charset="0"/>
              </a:rPr>
              <a:t>="cek1" value="</a:t>
            </a:r>
            <a:r>
              <a:rPr lang="en-ID" sz="2000" i="1" dirty="0" smtClean="0">
                <a:latin typeface="Consolas" panose="020B0609020204030204" pitchFamily="49" charset="0"/>
              </a:rPr>
              <a:t>Jakarta</a:t>
            </a:r>
            <a:r>
              <a:rPr lang="en-ID" sz="20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   </a:t>
            </a:r>
            <a:r>
              <a:rPr lang="en-ID" sz="2000" dirty="0" err="1" smtClean="0">
                <a:latin typeface="Consolas" panose="020B0609020204030204" pitchFamily="49" charset="0"/>
              </a:rPr>
              <a:t>onChange</a:t>
            </a:r>
            <a:r>
              <a:rPr lang="en-ID" sz="2000" dirty="0" smtClean="0">
                <a:latin typeface="Consolas" panose="020B0609020204030204" pitchFamily="49" charset="0"/>
              </a:rPr>
              <a:t>={()=&gt;{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smtClean="0">
                <a:latin typeface="Consolas" panose="020B0609020204030204" pitchFamily="49" charset="0"/>
              </a:rPr>
              <a:t>         </a:t>
            </a:r>
            <a:r>
              <a:rPr lang="en-ID" sz="2000" dirty="0" err="1" smtClean="0">
                <a:latin typeface="Consolas" panose="020B0609020204030204" pitchFamily="49" charset="0"/>
              </a:rPr>
              <a:t>this.setState</a:t>
            </a:r>
            <a:r>
              <a:rPr lang="en-ID" sz="2000" dirty="0">
                <a:latin typeface="Consolas" panose="020B0609020204030204" pitchFamily="49" charset="0"/>
              </a:rPr>
              <a:t>({</a:t>
            </a:r>
            <a:r>
              <a:rPr lang="en-ID" sz="2000" dirty="0">
                <a:solidFill>
                  <a:srgbClr val="009696"/>
                </a:solidFill>
                <a:latin typeface="Consolas" panose="020B0609020204030204" pitchFamily="49" charset="0"/>
              </a:rPr>
              <a:t>cek1</a:t>
            </a:r>
            <a:r>
              <a:rPr lang="en-ID" sz="2000" dirty="0">
                <a:latin typeface="Consolas" panose="020B0609020204030204" pitchFamily="49" charset="0"/>
              </a:rPr>
              <a:t>:!this.state.cek1</a:t>
            </a:r>
            <a:r>
              <a:rPr lang="en-ID" sz="2000" dirty="0" smtClean="0">
                <a:latin typeface="Consolas" panose="020B0609020204030204" pitchFamily="49" charset="0"/>
              </a:rPr>
              <a:t>})}}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       </a:t>
            </a:r>
            <a:r>
              <a:rPr lang="en-ID" sz="2000" dirty="0" smtClean="0">
                <a:latin typeface="Consolas" panose="020B0609020204030204" pitchFamily="49" charset="0"/>
              </a:rPr>
              <a:t> checked</a:t>
            </a:r>
            <a:r>
              <a:rPr lang="en-ID" sz="2000" dirty="0">
                <a:latin typeface="Consolas" panose="020B0609020204030204" pitchFamily="49" charset="0"/>
              </a:rPr>
              <a:t>={this.state.cek1}/&gt;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     </a:t>
            </a:r>
            <a:r>
              <a:rPr lang="en-ID" sz="2000" dirty="0" smtClean="0">
                <a:latin typeface="Consolas" panose="020B0609020204030204" pitchFamily="49" charset="0"/>
              </a:rPr>
              <a:t>&lt;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label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latin typeface="Consolas" panose="020B0609020204030204" pitchFamily="49" charset="0"/>
              </a:rPr>
              <a:t>htmlFor</a:t>
            </a:r>
            <a:r>
              <a:rPr lang="en-ID" sz="2000" dirty="0">
                <a:latin typeface="Consolas" panose="020B0609020204030204" pitchFamily="49" charset="0"/>
              </a:rPr>
              <a:t>="cek1</a:t>
            </a:r>
            <a:r>
              <a:rPr lang="en-ID" sz="2000" dirty="0" smtClean="0">
                <a:latin typeface="Consolas" panose="020B0609020204030204" pitchFamily="49" charset="0"/>
              </a:rPr>
              <a:t>"&gt; </a:t>
            </a:r>
            <a:r>
              <a:rPr lang="en-ID" sz="2000" b="1" i="1" dirty="0" smtClean="0">
                <a:latin typeface="Consolas" panose="020B0609020204030204" pitchFamily="49" charset="0"/>
              </a:rPr>
              <a:t>Jakarta </a:t>
            </a:r>
            <a:r>
              <a:rPr lang="en-ID" sz="2000" dirty="0" smtClean="0">
                <a:latin typeface="Consolas" panose="020B0609020204030204" pitchFamily="49" charset="0"/>
              </a:rPr>
              <a:t>&lt;/</a:t>
            </a:r>
            <a:r>
              <a:rPr lang="en-ID" sz="2000" dirty="0">
                <a:latin typeface="Consolas" panose="020B0609020204030204" pitchFamily="49" charset="0"/>
              </a:rPr>
              <a:t>label&gt;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    </a:t>
            </a:r>
            <a:r>
              <a:rPr lang="en-ID" sz="2000" dirty="0" smtClean="0">
                <a:latin typeface="Consolas" panose="020B0609020204030204" pitchFamily="49" charset="0"/>
              </a:rPr>
              <a:t>&lt;/</a:t>
            </a:r>
            <a:r>
              <a:rPr lang="en-ID" sz="2000" dirty="0">
                <a:latin typeface="Consolas" panose="020B0609020204030204" pitchFamily="49" charset="0"/>
              </a:rPr>
              <a:t>div&gt;</a:t>
            </a:r>
          </a:p>
          <a:p>
            <a:r>
              <a:rPr lang="en" sz="2000" dirty="0">
                <a:latin typeface="Consolas" panose="020B0609020204030204" pitchFamily="49" charset="0"/>
              </a:rPr>
              <a:t>    );</a:t>
            </a:r>
          </a:p>
          <a:p>
            <a:r>
              <a:rPr lang="en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" sz="2000" dirty="0">
                <a:latin typeface="Consolas" panose="020B0609020204030204" pitchFamily="49" charset="0"/>
              </a:rPr>
              <a:t>}</a:t>
            </a: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400" b="1" dirty="0" smtClean="0">
                <a:latin typeface="Consolas" panose="020B0609020204030204" pitchFamily="49" charset="0"/>
              </a:rPr>
              <a:t>. . . . . .</a:t>
            </a:r>
            <a:endParaRPr lang="en-ID" sz="2400" b="1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9262" y="1428446"/>
            <a:ext cx="4125190" cy="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Checkbox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481" r="87097" b="86295"/>
          <a:stretch/>
        </p:blipFill>
        <p:spPr>
          <a:xfrm>
            <a:off x="5288974" y="2196544"/>
            <a:ext cx="3335478" cy="90503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07446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53291" y="404508"/>
            <a:ext cx="8769928" cy="5886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b="1" dirty="0" smtClean="0">
                <a:latin typeface="Consolas" panose="020B0609020204030204" pitchFamily="49" charset="0"/>
              </a:rPr>
              <a:t> . . . . . .</a:t>
            </a:r>
          </a:p>
          <a:p>
            <a:endParaRPr lang="en" sz="1200" dirty="0"/>
          </a:p>
          <a:p>
            <a:r>
              <a:rPr lang="en-ID" sz="2000" dirty="0">
                <a:latin typeface="Consolas" panose="020B0609020204030204" pitchFamily="49" charset="0"/>
              </a:rPr>
              <a:t>import {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Rating</a:t>
            </a:r>
            <a:r>
              <a:rPr lang="en-ID" sz="2000" dirty="0">
                <a:latin typeface="Consolas" panose="020B0609020204030204" pitchFamily="49" charset="0"/>
              </a:rPr>
              <a:t>} </a:t>
            </a:r>
            <a:r>
              <a:rPr lang="en-ID" sz="2000" dirty="0" smtClean="0">
                <a:latin typeface="Consolas" panose="020B0609020204030204" pitchFamily="49" charset="0"/>
              </a:rPr>
              <a:t>from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'</a:t>
            </a:r>
            <a:r>
              <a:rPr lang="en-ID" sz="2000" dirty="0" err="1" smtClean="0">
                <a:latin typeface="Consolas" panose="020B0609020204030204" pitchFamily="49" charset="0"/>
              </a:rPr>
              <a:t>primereact</a:t>
            </a:r>
            <a:r>
              <a:rPr lang="en-ID" sz="2000" dirty="0" smtClean="0">
                <a:latin typeface="Consolas" panose="020B0609020204030204" pitchFamily="49" charset="0"/>
              </a:rPr>
              <a:t>/components/rating/Rating</a:t>
            </a:r>
            <a:r>
              <a:rPr lang="en-ID" sz="2000" dirty="0">
                <a:latin typeface="Consolas" panose="020B0609020204030204" pitchFamily="49" charset="0"/>
              </a:rPr>
              <a:t>'</a:t>
            </a:r>
          </a:p>
          <a:p>
            <a:endParaRPr lang="en" sz="20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class </a:t>
            </a:r>
            <a:r>
              <a:rPr lang="en-ID" sz="20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0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 constructor(){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   super();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   </a:t>
            </a:r>
            <a:r>
              <a:rPr lang="en-ID" sz="2000" dirty="0" err="1">
                <a:latin typeface="Consolas" panose="020B0609020204030204" pitchFamily="49" charset="0"/>
              </a:rPr>
              <a:t>this.state</a:t>
            </a:r>
            <a:r>
              <a:rPr lang="en-ID" sz="2000" dirty="0">
                <a:latin typeface="Consolas" panose="020B0609020204030204" pitchFamily="49" charset="0"/>
              </a:rPr>
              <a:t>={</a:t>
            </a:r>
            <a:r>
              <a:rPr lang="en-ID" sz="2000" dirty="0">
                <a:solidFill>
                  <a:srgbClr val="009696"/>
                </a:solidFill>
                <a:latin typeface="Consolas" panose="020B0609020204030204" pitchFamily="49" charset="0"/>
              </a:rPr>
              <a:t>rating</a:t>
            </a:r>
            <a:r>
              <a:rPr lang="en-ID" sz="2000" dirty="0">
                <a:latin typeface="Consolas" panose="020B0609020204030204" pitchFamily="49" charset="0"/>
              </a:rPr>
              <a:t>:0}</a:t>
            </a:r>
          </a:p>
          <a:p>
            <a:r>
              <a:rPr lang="en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   return (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     &lt;div&gt;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       &lt;h2&gt;</a:t>
            </a:r>
            <a:r>
              <a:rPr lang="en-ID" sz="2000" b="1" i="1" dirty="0">
                <a:latin typeface="Consolas" panose="020B0609020204030204" pitchFamily="49" charset="0"/>
              </a:rPr>
              <a:t>Rating </a:t>
            </a:r>
            <a:r>
              <a:rPr lang="en-ID" sz="2000" b="1" i="1" dirty="0" err="1">
                <a:latin typeface="Consolas" panose="020B0609020204030204" pitchFamily="49" charset="0"/>
              </a:rPr>
              <a:t>Anda</a:t>
            </a:r>
            <a:r>
              <a:rPr lang="en-ID" sz="2000" b="1" i="1" dirty="0">
                <a:latin typeface="Consolas" panose="020B0609020204030204" pitchFamily="49" charset="0"/>
              </a:rPr>
              <a:t>:</a:t>
            </a:r>
            <a:r>
              <a:rPr lang="en-ID" sz="2000" dirty="0">
                <a:latin typeface="Consolas" panose="020B0609020204030204" pitchFamily="49" charset="0"/>
              </a:rPr>
              <a:t> {</a:t>
            </a:r>
            <a:r>
              <a:rPr lang="en-ID" sz="2000" dirty="0" err="1">
                <a:solidFill>
                  <a:srgbClr val="009696"/>
                </a:solidFill>
                <a:latin typeface="Consolas" panose="020B0609020204030204" pitchFamily="49" charset="0"/>
              </a:rPr>
              <a:t>this.state.rating</a:t>
            </a:r>
            <a:r>
              <a:rPr lang="en-ID" sz="2000" dirty="0">
                <a:latin typeface="Consolas" panose="020B0609020204030204" pitchFamily="49" charset="0"/>
              </a:rPr>
              <a:t>}&lt;/h2&gt;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&lt;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Rating</a:t>
            </a:r>
            <a:r>
              <a:rPr lang="en-US" sz="2000" dirty="0">
                <a:latin typeface="Consolas" panose="020B0609020204030204" pitchFamily="49" charset="0"/>
              </a:rPr>
              <a:t> value={</a:t>
            </a:r>
            <a:r>
              <a:rPr lang="en-US" sz="2000" dirty="0" err="1">
                <a:solidFill>
                  <a:srgbClr val="009696"/>
                </a:solidFill>
                <a:latin typeface="Consolas" panose="020B0609020204030204" pitchFamily="49" charset="0"/>
              </a:rPr>
              <a:t>this.state.rating</a:t>
            </a:r>
            <a:r>
              <a:rPr lang="en-US" sz="2000" dirty="0">
                <a:latin typeface="Consolas" panose="020B0609020204030204" pitchFamily="49" charset="0"/>
              </a:rPr>
              <a:t>} stars={</a:t>
            </a:r>
            <a:r>
              <a:rPr lang="en-US" sz="2000" dirty="0">
                <a:solidFill>
                  <a:srgbClr val="009696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       </a:t>
            </a:r>
            <a:r>
              <a:rPr lang="en-ID" sz="2000" dirty="0" err="1">
                <a:latin typeface="Consolas" panose="020B0609020204030204" pitchFamily="49" charset="0"/>
              </a:rPr>
              <a:t>onChange</a:t>
            </a:r>
            <a:r>
              <a:rPr lang="en-ID" sz="2000" dirty="0">
                <a:latin typeface="Consolas" panose="020B0609020204030204" pitchFamily="49" charset="0"/>
              </a:rPr>
              <a:t>={(e) =&gt; </a:t>
            </a:r>
            <a:r>
              <a:rPr lang="en-ID" sz="2000" dirty="0" err="1">
                <a:latin typeface="Consolas" panose="020B0609020204030204" pitchFamily="49" charset="0"/>
              </a:rPr>
              <a:t>this.setState</a:t>
            </a:r>
            <a:r>
              <a:rPr lang="en-ID" sz="2000" dirty="0">
                <a:latin typeface="Consolas" panose="020B0609020204030204" pitchFamily="49" charset="0"/>
              </a:rPr>
              <a:t>({</a:t>
            </a:r>
            <a:r>
              <a:rPr lang="en-ID" sz="2000" dirty="0">
                <a:solidFill>
                  <a:srgbClr val="009696"/>
                </a:solidFill>
                <a:latin typeface="Consolas" panose="020B0609020204030204" pitchFamily="49" charset="0"/>
              </a:rPr>
              <a:t>rating</a:t>
            </a:r>
            <a:r>
              <a:rPr lang="en-ID" sz="2000" dirty="0">
                <a:latin typeface="Consolas" panose="020B0609020204030204" pitchFamily="49" charset="0"/>
              </a:rPr>
              <a:t>: </a:t>
            </a:r>
            <a:r>
              <a:rPr lang="en-ID" sz="2000" dirty="0" err="1">
                <a:latin typeface="Consolas" panose="020B0609020204030204" pitchFamily="49" charset="0"/>
              </a:rPr>
              <a:t>e.value</a:t>
            </a:r>
            <a:r>
              <a:rPr lang="en-ID" sz="2000" dirty="0" smtClean="0">
                <a:latin typeface="Consolas" panose="020B0609020204030204" pitchFamily="49" charset="0"/>
              </a:rPr>
              <a:t>})}/&gt;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      &lt;/div&gt;</a:t>
            </a:r>
          </a:p>
          <a:p>
            <a:r>
              <a:rPr lang="en" sz="2000" dirty="0">
                <a:latin typeface="Consolas" panose="020B0609020204030204" pitchFamily="49" charset="0"/>
              </a:rPr>
              <a:t>    );</a:t>
            </a:r>
          </a:p>
          <a:p>
            <a:r>
              <a:rPr lang="en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" sz="2000" dirty="0">
                <a:latin typeface="Consolas" panose="020B0609020204030204" pitchFamily="49" charset="0"/>
              </a:rPr>
              <a:t>}</a:t>
            </a: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400" b="1" dirty="0" smtClean="0">
                <a:latin typeface="Consolas" panose="020B0609020204030204" pitchFamily="49" charset="0"/>
              </a:rPr>
              <a:t> . . . . . .</a:t>
            </a:r>
            <a:endParaRPr lang="en-ID" sz="2400" b="1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9262" y="233491"/>
            <a:ext cx="4125190" cy="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Rating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425" r="77447" b="73237"/>
          <a:stretch/>
        </p:blipFill>
        <p:spPr>
          <a:xfrm>
            <a:off x="4963833" y="1914861"/>
            <a:ext cx="3551664" cy="162440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38623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63682" y="592280"/>
            <a:ext cx="8769928" cy="5886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b="1" dirty="0" smtClean="0">
                <a:latin typeface="Consolas" panose="020B0609020204030204" pitchFamily="49" charset="0"/>
              </a:rPr>
              <a:t> . . . . . .</a:t>
            </a:r>
          </a:p>
          <a:p>
            <a:endParaRPr lang="en" sz="1200" dirty="0"/>
          </a:p>
          <a:p>
            <a:r>
              <a:rPr lang="en-ID" sz="2600" dirty="0">
                <a:latin typeface="Consolas" panose="020B0609020204030204" pitchFamily="49" charset="0"/>
              </a:rPr>
              <a:t>import {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Password</a:t>
            </a:r>
            <a:r>
              <a:rPr lang="en-ID" sz="2600" dirty="0">
                <a:latin typeface="Consolas" panose="020B0609020204030204" pitchFamily="49" charset="0"/>
              </a:rPr>
              <a:t>} from '</a:t>
            </a:r>
            <a:r>
              <a:rPr lang="en-ID" sz="2600" dirty="0" err="1">
                <a:latin typeface="Consolas" panose="020B0609020204030204" pitchFamily="49" charset="0"/>
              </a:rPr>
              <a:t>primereact</a:t>
            </a:r>
            <a:r>
              <a:rPr lang="en-ID" sz="2600" dirty="0">
                <a:latin typeface="Consolas" panose="020B0609020204030204" pitchFamily="49" charset="0"/>
              </a:rPr>
              <a:t>/components/password/Password';</a:t>
            </a:r>
          </a:p>
          <a:p>
            <a:endParaRPr lang="en" sz="2600" dirty="0">
              <a:latin typeface="Consolas" panose="020B0609020204030204" pitchFamily="49" charset="0"/>
            </a:endParaRPr>
          </a:p>
          <a:p>
            <a:r>
              <a:rPr lang="en-ID" sz="2600" dirty="0">
                <a:latin typeface="Consolas" panose="020B0609020204030204" pitchFamily="49" charset="0"/>
              </a:rPr>
              <a:t>class </a:t>
            </a:r>
            <a:r>
              <a:rPr lang="en-ID" sz="26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6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    return (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      &lt;div&gt;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        &lt;h2&gt;</a:t>
            </a:r>
            <a:r>
              <a:rPr lang="en-ID" sz="2600" b="1" i="1" dirty="0">
                <a:latin typeface="Consolas" panose="020B0609020204030204" pitchFamily="49" charset="0"/>
              </a:rPr>
              <a:t>Kata Sandi</a:t>
            </a:r>
            <a:r>
              <a:rPr lang="en-ID" sz="2600" dirty="0">
                <a:latin typeface="Consolas" panose="020B0609020204030204" pitchFamily="49" charset="0"/>
              </a:rPr>
              <a:t>&lt;/h2&gt;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        &lt;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Password</a:t>
            </a:r>
            <a:r>
              <a:rPr lang="en-ID" sz="2600" dirty="0">
                <a:latin typeface="Consolas" panose="020B0609020204030204" pitchFamily="49" charset="0"/>
              </a:rPr>
              <a:t> /&gt;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      &lt;/div&gt;</a:t>
            </a:r>
          </a:p>
          <a:p>
            <a:r>
              <a:rPr lang="en" sz="2600" dirty="0">
                <a:latin typeface="Consolas" panose="020B0609020204030204" pitchFamily="49" charset="0"/>
              </a:rPr>
              <a:t>    );</a:t>
            </a:r>
          </a:p>
          <a:p>
            <a:r>
              <a:rPr lang="en" sz="2600" dirty="0">
                <a:latin typeface="Consolas" panose="020B0609020204030204" pitchFamily="49" charset="0"/>
              </a:rPr>
              <a:t>  }</a:t>
            </a:r>
          </a:p>
          <a:p>
            <a:r>
              <a:rPr lang="en" sz="2600" dirty="0">
                <a:latin typeface="Consolas" panose="020B0609020204030204" pitchFamily="49" charset="0"/>
              </a:rPr>
              <a:t>}</a:t>
            </a: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400" b="1" dirty="0" smtClean="0">
                <a:latin typeface="Consolas" panose="020B0609020204030204" pitchFamily="49" charset="0"/>
              </a:rPr>
              <a:t> . . . . . .</a:t>
            </a:r>
            <a:endParaRPr lang="en-ID" sz="2400" b="1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9262" y="233491"/>
            <a:ext cx="4125190" cy="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Password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300" r="85663" b="73816"/>
          <a:stretch/>
        </p:blipFill>
        <p:spPr>
          <a:xfrm>
            <a:off x="5665739" y="3182556"/>
            <a:ext cx="3135363" cy="219993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8700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40327" y="551030"/>
            <a:ext cx="8603673" cy="61561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b="1" dirty="0" smtClean="0">
                <a:latin typeface="Consolas" panose="020B0609020204030204" pitchFamily="49" charset="0"/>
              </a:rPr>
              <a:t>. . . . . .</a:t>
            </a:r>
          </a:p>
          <a:p>
            <a:endParaRPr lang="en-ID" sz="1200" dirty="0" smtClean="0">
              <a:latin typeface="Consolas" panose="020B0609020204030204" pitchFamily="49" charset="0"/>
            </a:endParaRPr>
          </a:p>
          <a:p>
            <a:r>
              <a:rPr lang="en-ID" sz="2400" dirty="0">
                <a:latin typeface="Consolas" panose="020B0609020204030204" pitchFamily="49" charset="0"/>
              </a:rPr>
              <a:t>import {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Calendar</a:t>
            </a:r>
            <a:r>
              <a:rPr lang="en-ID" sz="2400" dirty="0">
                <a:latin typeface="Consolas" panose="020B0609020204030204" pitchFamily="49" charset="0"/>
              </a:rPr>
              <a:t>} from '</a:t>
            </a:r>
            <a:r>
              <a:rPr lang="en-ID" sz="2400" dirty="0" err="1">
                <a:latin typeface="Consolas" panose="020B0609020204030204" pitchFamily="49" charset="0"/>
              </a:rPr>
              <a:t>primereact</a:t>
            </a:r>
            <a:r>
              <a:rPr lang="en-ID" sz="2400" dirty="0">
                <a:latin typeface="Consolas" panose="020B0609020204030204" pitchFamily="49" charset="0"/>
              </a:rPr>
              <a:t>/components/calendar/Calendar';</a:t>
            </a:r>
          </a:p>
          <a:p>
            <a:endParaRPr lang="en" sz="2400" dirty="0">
              <a:latin typeface="Consolas" panose="020B0609020204030204" pitchFamily="49" charset="0"/>
            </a:endParaRPr>
          </a:p>
          <a:p>
            <a:r>
              <a:rPr lang="en-ID" sz="2400" dirty="0">
                <a:latin typeface="Consolas" panose="020B0609020204030204" pitchFamily="49" charset="0"/>
              </a:rPr>
              <a:t>class </a:t>
            </a:r>
            <a:r>
              <a:rPr lang="en-ID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400" dirty="0">
                <a:latin typeface="Consolas" panose="020B0609020204030204" pitchFamily="49" charset="0"/>
              </a:rPr>
              <a:t> extends Component </a:t>
            </a:r>
            <a:r>
              <a:rPr lang="en-ID" sz="2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render</a:t>
            </a:r>
            <a:r>
              <a:rPr lang="en-ID" sz="2400" dirty="0">
                <a:latin typeface="Consolas" panose="020B0609020204030204" pitchFamily="49" charset="0"/>
              </a:rPr>
              <a:t>() {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  return (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    &lt;div&gt;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      &lt;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Calendar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endParaRPr lang="en-ID" sz="2400" dirty="0" smtClean="0">
              <a:latin typeface="Consolas" panose="020B0609020204030204" pitchFamily="49" charset="0"/>
            </a:endParaRPr>
          </a:p>
          <a:p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 smtClean="0">
                <a:latin typeface="Consolas" panose="020B0609020204030204" pitchFamily="49" charset="0"/>
              </a:rPr>
              <a:t>         </a:t>
            </a:r>
            <a:r>
              <a:rPr lang="en-ID" sz="2400" dirty="0" err="1" smtClean="0">
                <a:latin typeface="Consolas" panose="020B0609020204030204" pitchFamily="49" charset="0"/>
              </a:rPr>
              <a:t>onChange</a:t>
            </a:r>
            <a:r>
              <a:rPr lang="en-ID" sz="2400" dirty="0" smtClean="0">
                <a:latin typeface="Consolas" panose="020B0609020204030204" pitchFamily="49" charset="0"/>
              </a:rPr>
              <a:t>={()=&gt;{}}&gt;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 smtClean="0">
                <a:latin typeface="Consolas" panose="020B0609020204030204" pitchFamily="49" charset="0"/>
              </a:rPr>
              <a:t>       &lt;/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Calendar</a:t>
            </a:r>
            <a:r>
              <a:rPr lang="en-ID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    &lt;/div&gt;</a:t>
            </a:r>
          </a:p>
          <a:p>
            <a:r>
              <a:rPr lang="en" sz="2400" dirty="0">
                <a:latin typeface="Consolas" panose="020B0609020204030204" pitchFamily="49" charset="0"/>
              </a:rPr>
              <a:t>    );</a:t>
            </a:r>
          </a:p>
          <a:p>
            <a:r>
              <a:rPr lang="en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" sz="2400" dirty="0">
                <a:latin typeface="Consolas" panose="020B0609020204030204" pitchFamily="49" charset="0"/>
              </a:rPr>
              <a:t>}</a:t>
            </a: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400" b="1" dirty="0" smtClean="0">
                <a:latin typeface="Consolas" panose="020B0609020204030204" pitchFamily="49" charset="0"/>
              </a:rPr>
              <a:t>. . . . . .</a:t>
            </a:r>
            <a:endParaRPr lang="en-ID" sz="2400" b="1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9262" y="233491"/>
            <a:ext cx="4125190" cy="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Calendar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531" r="81394" b="55183"/>
          <a:stretch/>
        </p:blipFill>
        <p:spPr>
          <a:xfrm>
            <a:off x="5763052" y="2554392"/>
            <a:ext cx="2882182" cy="324881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01986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8335" t="28143" r="39536" b="60286"/>
          <a:stretch/>
        </p:blipFill>
        <p:spPr>
          <a:xfrm>
            <a:off x="5912432" y="4270665"/>
            <a:ext cx="3096484" cy="166153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416134" y="233491"/>
            <a:ext cx="4125190" cy="1221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FileUpload</a:t>
            </a:r>
            <a:endParaRPr lang="en-US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#Basic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3455" y="924791"/>
            <a:ext cx="8520546" cy="5782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b="1" dirty="0" smtClean="0">
                <a:latin typeface="Consolas" panose="020B0609020204030204" pitchFamily="49" charset="0"/>
              </a:rPr>
              <a:t>  . . . . . . </a:t>
            </a:r>
          </a:p>
          <a:p>
            <a:endParaRPr lang="en-ID" sz="1200" dirty="0" smtClean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import {</a:t>
            </a:r>
            <a:r>
              <a:rPr lang="en-ID" sz="22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FileUpload</a:t>
            </a:r>
            <a:r>
              <a:rPr lang="en-ID" sz="2200" dirty="0" smtClean="0">
                <a:latin typeface="Consolas" panose="020B0609020204030204" pitchFamily="49" charset="0"/>
              </a:rPr>
              <a:t>} from '</a:t>
            </a:r>
            <a:r>
              <a:rPr lang="en-ID" sz="2200" dirty="0" err="1" smtClean="0">
                <a:latin typeface="Consolas" panose="020B0609020204030204" pitchFamily="49" charset="0"/>
              </a:rPr>
              <a:t>primereact</a:t>
            </a:r>
            <a:r>
              <a:rPr lang="en-ID" sz="2200" dirty="0" smtClean="0">
                <a:latin typeface="Consolas" panose="020B0609020204030204" pitchFamily="49" charset="0"/>
              </a:rPr>
              <a:t>/components/</a:t>
            </a:r>
            <a:r>
              <a:rPr lang="en-ID" sz="2200" dirty="0" err="1" smtClean="0">
                <a:latin typeface="Consolas" panose="020B0609020204030204" pitchFamily="49" charset="0"/>
              </a:rPr>
              <a:t>fileupload</a:t>
            </a:r>
            <a:r>
              <a:rPr lang="en-ID" sz="2200" dirty="0" smtClean="0">
                <a:latin typeface="Consolas" panose="020B0609020204030204" pitchFamily="49" charset="0"/>
              </a:rPr>
              <a:t>/</a:t>
            </a:r>
            <a:r>
              <a:rPr lang="en-ID" sz="2200" dirty="0" err="1" smtClean="0">
                <a:latin typeface="Consolas" panose="020B0609020204030204" pitchFamily="49" charset="0"/>
              </a:rPr>
              <a:t>FileUpload</a:t>
            </a:r>
            <a:r>
              <a:rPr lang="en-ID" sz="2200" dirty="0" smtClean="0">
                <a:latin typeface="Consolas" panose="020B0609020204030204" pitchFamily="49" charset="0"/>
              </a:rPr>
              <a:t>';</a:t>
            </a:r>
          </a:p>
          <a:p>
            <a:endParaRPr lang="en" sz="1200" dirty="0" smtClean="0">
              <a:latin typeface="Consolas" panose="020B0609020204030204" pitchFamily="49" charset="0"/>
            </a:endParaRPr>
          </a:p>
          <a:p>
            <a:r>
              <a:rPr lang="en" sz="2200" b="1" dirty="0" smtClean="0">
                <a:latin typeface="Consolas" panose="020B0609020204030204" pitchFamily="49" charset="0"/>
              </a:rPr>
              <a:t>  . . . . . .</a:t>
            </a:r>
          </a:p>
          <a:p>
            <a:endParaRPr lang="en" sz="1200" dirty="0" smtClean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&lt;div style={{margin:'50px'}}&gt;</a:t>
            </a:r>
          </a:p>
          <a:p>
            <a:r>
              <a:rPr lang="en-US" sz="2200" dirty="0" smtClean="0">
                <a:latin typeface="Consolas" panose="020B0609020204030204" pitchFamily="49" charset="0"/>
              </a:rPr>
              <a:t>  &lt;</a:t>
            </a:r>
            <a:r>
              <a:rPr lang="en-US" sz="22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FileUpload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 smtClean="0">
                <a:latin typeface="Consolas" panose="020B0609020204030204" pitchFamily="49" charset="0"/>
              </a:rPr>
              <a:t>="demo" </a:t>
            </a:r>
            <a:r>
              <a:rPr lang="en-US" sz="22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url</a:t>
            </a:r>
            <a:r>
              <a:rPr lang="en-US" sz="2200" dirty="0" smtClean="0">
                <a:latin typeface="Consolas" panose="020B0609020204030204" pitchFamily="49" charset="0"/>
              </a:rPr>
              <a:t>="./upload" </a:t>
            </a:r>
          </a:p>
          <a:p>
            <a:r>
              <a:rPr lang="en-US" sz="2200" dirty="0" smtClean="0">
                <a:latin typeface="Consolas" panose="020B0609020204030204" pitchFamily="49" charset="0"/>
              </a:rPr>
              <a:t>              </a:t>
            </a:r>
            <a:r>
              <a:rPr lang="en-US" sz="22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multiple</a:t>
            </a:r>
            <a:r>
              <a:rPr lang="en-US" sz="2200" dirty="0" smtClean="0">
                <a:latin typeface="Consolas" panose="020B0609020204030204" pitchFamily="49" charset="0"/>
              </a:rPr>
              <a:t>={true} </a:t>
            </a:r>
            <a:r>
              <a:rPr lang="en-ID" sz="22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accept</a:t>
            </a:r>
            <a:r>
              <a:rPr lang="en-ID" sz="2200" dirty="0" smtClean="0">
                <a:latin typeface="Consolas" panose="020B0609020204030204" pitchFamily="49" charset="0"/>
              </a:rPr>
              <a:t>="image/*" 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         </a:t>
            </a:r>
            <a:r>
              <a:rPr lang="en-ID" sz="22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maxFileSize</a:t>
            </a:r>
            <a:r>
              <a:rPr lang="en-ID" sz="2200" dirty="0" smtClean="0">
                <a:latin typeface="Consolas" panose="020B0609020204030204" pitchFamily="49" charset="0"/>
              </a:rPr>
              <a:t>="1000000" </a:t>
            </a:r>
            <a:r>
              <a:rPr lang="en-ID" sz="22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mode</a:t>
            </a:r>
            <a:r>
              <a:rPr lang="en-ID" sz="2200" dirty="0" smtClean="0">
                <a:latin typeface="Consolas" panose="020B0609020204030204" pitchFamily="49" charset="0"/>
              </a:rPr>
              <a:t>="basic" /&gt;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&lt;/div&gt;</a:t>
            </a:r>
          </a:p>
          <a:p>
            <a:endParaRPr lang="en" sz="1200" dirty="0" smtClean="0">
              <a:latin typeface="Consolas" panose="020B0609020204030204" pitchFamily="49" charset="0"/>
            </a:endParaRPr>
          </a:p>
          <a:p>
            <a:r>
              <a:rPr lang="en-ID" sz="2200" b="1" dirty="0" smtClean="0">
                <a:latin typeface="Consolas" panose="020B0609020204030204" pitchFamily="49" charset="0"/>
              </a:rPr>
              <a:t>  . . . . . .</a:t>
            </a:r>
            <a:endParaRPr lang="en-ID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0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61608" y="-41563"/>
            <a:ext cx="4125190" cy="1392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FileUpload</a:t>
            </a:r>
            <a:endParaRPr lang="en-US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#Advanced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025" y="727363"/>
            <a:ext cx="8468592" cy="57928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" sz="2200" b="1" dirty="0" smtClean="0">
                <a:latin typeface="Consolas" panose="020B0609020204030204" pitchFamily="49" charset="0"/>
              </a:rPr>
              <a:t>  . . . . . .</a:t>
            </a:r>
          </a:p>
          <a:p>
            <a:endParaRPr lang="en" sz="1200" dirty="0" smtClean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&lt;div style={{margin:'50px'}}&gt;</a:t>
            </a:r>
          </a:p>
          <a:p>
            <a:r>
              <a:rPr lang="en-US" sz="2200" dirty="0" smtClean="0">
                <a:latin typeface="Consolas" panose="020B0609020204030204" pitchFamily="49" charset="0"/>
              </a:rPr>
              <a:t>  &lt;</a:t>
            </a:r>
            <a:r>
              <a:rPr lang="en-US" sz="22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FileUpload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 smtClean="0">
                <a:latin typeface="Consolas" panose="020B0609020204030204" pitchFamily="49" charset="0"/>
              </a:rPr>
              <a:t>="demo" </a:t>
            </a:r>
            <a:r>
              <a:rPr lang="en-US" sz="22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url</a:t>
            </a:r>
            <a:r>
              <a:rPr lang="en-US" sz="2200" dirty="0" smtClean="0">
                <a:latin typeface="Consolas" panose="020B0609020204030204" pitchFamily="49" charset="0"/>
              </a:rPr>
              <a:t>="./upload" </a:t>
            </a:r>
          </a:p>
          <a:p>
            <a:r>
              <a:rPr lang="en-US" sz="2200" dirty="0" smtClean="0">
                <a:latin typeface="Consolas" panose="020B0609020204030204" pitchFamily="49" charset="0"/>
              </a:rPr>
              <a:t>              </a:t>
            </a:r>
            <a:r>
              <a:rPr lang="en-US" sz="22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multiple</a:t>
            </a:r>
            <a:r>
              <a:rPr lang="en-US" sz="2200" dirty="0" smtClean="0">
                <a:latin typeface="Consolas" panose="020B0609020204030204" pitchFamily="49" charset="0"/>
              </a:rPr>
              <a:t>={true} </a:t>
            </a:r>
            <a:r>
              <a:rPr lang="en-ID" sz="22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accept</a:t>
            </a:r>
            <a:r>
              <a:rPr lang="en-ID" sz="2200" dirty="0" smtClean="0">
                <a:latin typeface="Consolas" panose="020B0609020204030204" pitchFamily="49" charset="0"/>
              </a:rPr>
              <a:t>="image/*" 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         </a:t>
            </a:r>
            <a:r>
              <a:rPr lang="en-ID" sz="22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maxFileSize</a:t>
            </a:r>
            <a:r>
              <a:rPr lang="en-ID" sz="2200" dirty="0" smtClean="0">
                <a:latin typeface="Consolas" panose="020B0609020204030204" pitchFamily="49" charset="0"/>
              </a:rPr>
              <a:t>="1000000" </a:t>
            </a:r>
          </a:p>
          <a:p>
            <a:r>
              <a:rPr lang="en-ID" sz="2200" dirty="0">
                <a:solidFill>
                  <a:srgbClr val="009696"/>
                </a:solidFill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            mode</a:t>
            </a:r>
            <a:r>
              <a:rPr lang="en-ID" sz="2200" dirty="0" smtClean="0">
                <a:latin typeface="Consolas" panose="020B0609020204030204" pitchFamily="49" charset="0"/>
              </a:rPr>
              <a:t>="advanced" </a:t>
            </a:r>
            <a:r>
              <a:rPr lang="en-ID" sz="22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onUpload</a:t>
            </a:r>
            <a:r>
              <a:rPr lang="en-ID" sz="2200" dirty="0" smtClean="0">
                <a:latin typeface="Consolas" panose="020B0609020204030204" pitchFamily="49" charset="0"/>
              </a:rPr>
              <a:t>={()=&gt;{}} /&gt;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&lt;/div&gt;</a:t>
            </a:r>
          </a:p>
          <a:p>
            <a:endParaRPr lang="en" sz="1200" dirty="0" smtClean="0">
              <a:latin typeface="Consolas" panose="020B0609020204030204" pitchFamily="49" charset="0"/>
            </a:endParaRPr>
          </a:p>
          <a:p>
            <a:r>
              <a:rPr lang="en-ID" sz="2200" b="1" dirty="0" smtClean="0">
                <a:latin typeface="Consolas" panose="020B0609020204030204" pitchFamily="49" charset="0"/>
              </a:rPr>
              <a:t>  . . . . . .</a:t>
            </a:r>
            <a:endParaRPr lang="en-ID" sz="2200" b="1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452" t="29181" r="16625" b="27170"/>
          <a:stretch/>
        </p:blipFill>
        <p:spPr>
          <a:xfrm>
            <a:off x="2877131" y="3075382"/>
            <a:ext cx="5970728" cy="34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78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7592" y="36064"/>
            <a:ext cx="7304808" cy="61360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b="1" dirty="0" smtClean="0">
                <a:latin typeface="Consolas" panose="020B0609020204030204" pitchFamily="49" charset="0"/>
              </a:rPr>
              <a:t> . . . . . .</a:t>
            </a: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import {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Accordion</a:t>
            </a:r>
            <a:r>
              <a:rPr lang="en-ID" sz="2200" dirty="0" smtClean="0">
                <a:latin typeface="Consolas" panose="020B0609020204030204" pitchFamily="49" charset="0"/>
              </a:rPr>
              <a:t>, </a:t>
            </a:r>
            <a:r>
              <a:rPr lang="en-ID" sz="2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AccordionTab</a:t>
            </a:r>
            <a:r>
              <a:rPr lang="en-ID" sz="2200" dirty="0">
                <a:latin typeface="Consolas" panose="020B0609020204030204" pitchFamily="49" charset="0"/>
              </a:rPr>
              <a:t>} </a:t>
            </a:r>
            <a:r>
              <a:rPr lang="en-ID" sz="2200" dirty="0" smtClean="0">
                <a:latin typeface="Consolas" panose="020B0609020204030204" pitchFamily="49" charset="0"/>
              </a:rPr>
              <a:t>from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'</a:t>
            </a:r>
            <a:r>
              <a:rPr lang="en-ID" sz="2200" dirty="0" err="1" smtClean="0">
                <a:latin typeface="Consolas" panose="020B0609020204030204" pitchFamily="49" charset="0"/>
              </a:rPr>
              <a:t>primereact</a:t>
            </a:r>
            <a:r>
              <a:rPr lang="en-ID" sz="2200" dirty="0" smtClean="0">
                <a:latin typeface="Consolas" panose="020B0609020204030204" pitchFamily="49" charset="0"/>
              </a:rPr>
              <a:t>/components/accordion/Accordion</a:t>
            </a:r>
            <a:r>
              <a:rPr lang="en-ID" sz="2200" dirty="0">
                <a:latin typeface="Consolas" panose="020B0609020204030204" pitchFamily="49" charset="0"/>
              </a:rPr>
              <a:t>';</a:t>
            </a:r>
          </a:p>
          <a:p>
            <a:endParaRPr lang="en-ID" sz="1200" b="1" dirty="0" smtClean="0">
              <a:latin typeface="Consolas" panose="020B0609020204030204" pitchFamily="49" charset="0"/>
            </a:endParaRPr>
          </a:p>
          <a:p>
            <a:r>
              <a:rPr lang="en-ID" sz="2200" b="1" dirty="0" smtClean="0">
                <a:latin typeface="Consolas" panose="020B0609020204030204" pitchFamily="49" charset="0"/>
              </a:rPr>
              <a:t> </a:t>
            </a:r>
            <a:r>
              <a:rPr lang="en-ID" sz="2200" b="1" dirty="0">
                <a:latin typeface="Consolas" panose="020B0609020204030204" pitchFamily="49" charset="0"/>
              </a:rPr>
              <a:t>. . . . . .</a:t>
            </a:r>
            <a:endParaRPr lang="en" sz="2200" dirty="0">
              <a:latin typeface="Consolas" panose="020B0609020204030204" pitchFamily="49" charset="0"/>
            </a:endParaRP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&lt;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Accordion</a:t>
            </a:r>
            <a:r>
              <a:rPr lang="en-ID" sz="2200" dirty="0">
                <a:latin typeface="Consolas" panose="020B0609020204030204" pitchFamily="49" charset="0"/>
              </a:rPr>
              <a:t> multiple={false}&gt;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&lt;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AccordionTab</a:t>
            </a:r>
            <a:r>
              <a:rPr lang="en-ID" sz="2200" dirty="0">
                <a:latin typeface="Consolas" panose="020B0609020204030204" pitchFamily="49" charset="0"/>
              </a:rPr>
              <a:t> header="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Accordion 1</a:t>
            </a:r>
            <a:r>
              <a:rPr lang="en-ID" sz="2200" dirty="0">
                <a:latin typeface="Consolas" panose="020B0609020204030204" pitchFamily="49" charset="0"/>
              </a:rPr>
              <a:t>"&gt;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  </a:t>
            </a:r>
            <a:r>
              <a:rPr lang="en-ID" sz="2200" b="1" i="1" dirty="0" err="1" smtClean="0">
                <a:latin typeface="Consolas" panose="020B0609020204030204" pitchFamily="49" charset="0"/>
              </a:rPr>
              <a:t>Ini</a:t>
            </a:r>
            <a:r>
              <a:rPr lang="en-ID" sz="2200" b="1" i="1" dirty="0" smtClean="0">
                <a:latin typeface="Consolas" panose="020B0609020204030204" pitchFamily="49" charset="0"/>
              </a:rPr>
              <a:t> </a:t>
            </a:r>
            <a:r>
              <a:rPr lang="en-ID" sz="2200" b="1" i="1" dirty="0">
                <a:latin typeface="Consolas" panose="020B0609020204030204" pitchFamily="49" charset="0"/>
              </a:rPr>
              <a:t>Accordion </a:t>
            </a:r>
            <a:r>
              <a:rPr lang="en-ID" sz="2200" b="1" i="1" dirty="0" err="1">
                <a:latin typeface="Consolas" panose="020B0609020204030204" pitchFamily="49" charset="0"/>
              </a:rPr>
              <a:t>Satu</a:t>
            </a:r>
            <a:endParaRPr lang="en-ID" sz="2200" b="1" i="1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&lt;/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AccordionTab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&lt;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AccordionTab</a:t>
            </a:r>
            <a:r>
              <a:rPr lang="en-ID" sz="2200" dirty="0">
                <a:latin typeface="Consolas" panose="020B0609020204030204" pitchFamily="49" charset="0"/>
              </a:rPr>
              <a:t> header="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Accordion 2</a:t>
            </a:r>
            <a:r>
              <a:rPr lang="en-ID" sz="2200" dirty="0">
                <a:latin typeface="Consolas" panose="020B0609020204030204" pitchFamily="49" charset="0"/>
              </a:rPr>
              <a:t>"&gt;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  </a:t>
            </a:r>
            <a:r>
              <a:rPr lang="en-ID" sz="2200" b="1" i="1" dirty="0" err="1" smtClean="0">
                <a:latin typeface="Consolas" panose="020B0609020204030204" pitchFamily="49" charset="0"/>
              </a:rPr>
              <a:t>Ini</a:t>
            </a:r>
            <a:r>
              <a:rPr lang="en-ID" sz="2200" b="1" i="1" dirty="0" smtClean="0">
                <a:latin typeface="Consolas" panose="020B0609020204030204" pitchFamily="49" charset="0"/>
              </a:rPr>
              <a:t> </a:t>
            </a:r>
            <a:r>
              <a:rPr lang="en-ID" sz="2200" b="1" i="1" dirty="0">
                <a:latin typeface="Consolas" panose="020B0609020204030204" pitchFamily="49" charset="0"/>
              </a:rPr>
              <a:t>Accordion </a:t>
            </a:r>
            <a:r>
              <a:rPr lang="en-ID" sz="2200" b="1" i="1" dirty="0" err="1">
                <a:latin typeface="Consolas" panose="020B0609020204030204" pitchFamily="49" charset="0"/>
              </a:rPr>
              <a:t>Dua</a:t>
            </a:r>
            <a:endParaRPr lang="en-ID" sz="2200" b="1" i="1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&lt;/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AccordionTab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&lt;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AccordionTab</a:t>
            </a:r>
            <a:r>
              <a:rPr lang="en-ID" sz="2200" dirty="0">
                <a:latin typeface="Consolas" panose="020B0609020204030204" pitchFamily="49" charset="0"/>
              </a:rPr>
              <a:t> header="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Accordion 3</a:t>
            </a:r>
            <a:r>
              <a:rPr lang="en-ID" sz="2200" dirty="0">
                <a:latin typeface="Consolas" panose="020B0609020204030204" pitchFamily="49" charset="0"/>
              </a:rPr>
              <a:t>"&gt;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  </a:t>
            </a:r>
            <a:r>
              <a:rPr lang="en-ID" sz="2200" b="1" i="1" dirty="0" err="1" smtClean="0">
                <a:latin typeface="Consolas" panose="020B0609020204030204" pitchFamily="49" charset="0"/>
              </a:rPr>
              <a:t>Ini</a:t>
            </a:r>
            <a:r>
              <a:rPr lang="en-ID" sz="2200" b="1" i="1" dirty="0" smtClean="0">
                <a:latin typeface="Consolas" panose="020B0609020204030204" pitchFamily="49" charset="0"/>
              </a:rPr>
              <a:t> </a:t>
            </a:r>
            <a:r>
              <a:rPr lang="en-ID" sz="2200" b="1" i="1" dirty="0">
                <a:latin typeface="Consolas" panose="020B0609020204030204" pitchFamily="49" charset="0"/>
              </a:rPr>
              <a:t>Accordion </a:t>
            </a:r>
            <a:r>
              <a:rPr lang="en-ID" sz="2200" b="1" i="1" dirty="0" err="1">
                <a:latin typeface="Consolas" panose="020B0609020204030204" pitchFamily="49" charset="0"/>
              </a:rPr>
              <a:t>Tiga</a:t>
            </a:r>
            <a:endParaRPr lang="en-ID" sz="2200" b="1" i="1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&lt;/</a:t>
            </a:r>
            <a:r>
              <a:rPr lang="en-ID" sz="2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AccordionTab</a:t>
            </a:r>
            <a:r>
              <a:rPr lang="en-ID" sz="22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&lt;/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Accordion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200" b="1" dirty="0" smtClean="0">
                <a:latin typeface="Consolas" panose="020B0609020204030204" pitchFamily="49" charset="0"/>
              </a:rPr>
              <a:t> . . . . . .</a:t>
            </a:r>
            <a:endParaRPr lang="en-ID" sz="2200" b="1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431" t="20078" r="48478" b="54770"/>
          <a:stretch/>
        </p:blipFill>
        <p:spPr>
          <a:xfrm>
            <a:off x="3760716" y="4727864"/>
            <a:ext cx="5175466" cy="192231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9595" y="5387068"/>
            <a:ext cx="4125190" cy="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Accordion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047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40327" y="426026"/>
            <a:ext cx="8060549" cy="5496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300" b="1" dirty="0" smtClean="0">
                <a:latin typeface="Consolas" panose="020B0609020204030204" pitchFamily="49" charset="0"/>
              </a:rPr>
              <a:t> . . . . . .</a:t>
            </a: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300" dirty="0">
                <a:latin typeface="Consolas" panose="020B0609020204030204" pitchFamily="49" charset="0"/>
              </a:rPr>
              <a:t>import {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Panel</a:t>
            </a:r>
            <a:r>
              <a:rPr lang="en-ID" sz="2300" dirty="0">
                <a:latin typeface="Consolas" panose="020B0609020204030204" pitchFamily="49" charset="0"/>
              </a:rPr>
              <a:t>} from </a:t>
            </a:r>
            <a:endParaRPr lang="en-ID" sz="2300" dirty="0" smtClean="0">
              <a:latin typeface="Consolas" panose="020B0609020204030204" pitchFamily="49" charset="0"/>
            </a:endParaRPr>
          </a:p>
          <a:p>
            <a:r>
              <a:rPr lang="en-ID" sz="2300" dirty="0" smtClean="0">
                <a:latin typeface="Consolas" panose="020B0609020204030204" pitchFamily="49" charset="0"/>
              </a:rPr>
              <a:t>'</a:t>
            </a:r>
            <a:r>
              <a:rPr lang="en-ID" sz="2300" dirty="0" err="1" smtClean="0">
                <a:latin typeface="Consolas" panose="020B0609020204030204" pitchFamily="49" charset="0"/>
              </a:rPr>
              <a:t>primereact</a:t>
            </a:r>
            <a:r>
              <a:rPr lang="en-ID" sz="2300" dirty="0" smtClean="0">
                <a:latin typeface="Consolas" panose="020B0609020204030204" pitchFamily="49" charset="0"/>
              </a:rPr>
              <a:t>/components/panel/Panel</a:t>
            </a:r>
            <a:r>
              <a:rPr lang="en-ID" sz="2300" dirty="0">
                <a:latin typeface="Consolas" panose="020B0609020204030204" pitchFamily="49" charset="0"/>
              </a:rPr>
              <a:t>';</a:t>
            </a:r>
          </a:p>
          <a:p>
            <a:endParaRPr lang="en-ID" sz="1200" b="1" dirty="0" smtClean="0">
              <a:latin typeface="Consolas" panose="020B0609020204030204" pitchFamily="49" charset="0"/>
            </a:endParaRPr>
          </a:p>
          <a:p>
            <a:r>
              <a:rPr lang="en-ID" sz="2300" b="1" dirty="0" smtClean="0">
                <a:latin typeface="Consolas" panose="020B0609020204030204" pitchFamily="49" charset="0"/>
              </a:rPr>
              <a:t> </a:t>
            </a:r>
            <a:r>
              <a:rPr lang="en-ID" sz="2300" b="1" dirty="0">
                <a:latin typeface="Consolas" panose="020B0609020204030204" pitchFamily="49" charset="0"/>
              </a:rPr>
              <a:t>. . . . . .</a:t>
            </a:r>
            <a:endParaRPr lang="en" sz="2300" dirty="0">
              <a:latin typeface="Consolas" panose="020B0609020204030204" pitchFamily="49" charset="0"/>
            </a:endParaRP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300" dirty="0">
                <a:latin typeface="Consolas" panose="020B0609020204030204" pitchFamily="49" charset="0"/>
              </a:rPr>
              <a:t>&lt;div style={{margin:'50px'}}&gt;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&lt;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Panel</a:t>
            </a:r>
            <a:r>
              <a:rPr lang="en-ID" sz="2300" dirty="0">
                <a:latin typeface="Consolas" panose="020B0609020204030204" pitchFamily="49" charset="0"/>
              </a:rPr>
              <a:t> header="</a:t>
            </a:r>
            <a:r>
              <a:rPr lang="en-ID" sz="2300" dirty="0" err="1">
                <a:latin typeface="Consolas" panose="020B0609020204030204" pitchFamily="49" charset="0"/>
              </a:rPr>
              <a:t>Panelku</a:t>
            </a:r>
            <a:r>
              <a:rPr lang="en-ID" sz="2300" dirty="0">
                <a:latin typeface="Consolas" panose="020B0609020204030204" pitchFamily="49" charset="0"/>
              </a:rPr>
              <a:t>" </a:t>
            </a:r>
            <a:r>
              <a:rPr lang="en-ID" sz="2300" dirty="0" err="1">
                <a:latin typeface="Consolas" panose="020B0609020204030204" pitchFamily="49" charset="0"/>
              </a:rPr>
              <a:t>toggleable</a:t>
            </a:r>
            <a:r>
              <a:rPr lang="en-ID" sz="2300" dirty="0">
                <a:latin typeface="Consolas" panose="020B0609020204030204" pitchFamily="49" charset="0"/>
              </a:rPr>
              <a:t>={true}&gt;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   </a:t>
            </a:r>
            <a:r>
              <a:rPr lang="en-ID" sz="2300" b="1" i="1" dirty="0" smtClean="0">
                <a:latin typeface="Consolas" panose="020B0609020204030204" pitchFamily="49" charset="0"/>
              </a:rPr>
              <a:t>Lorem ipsum...</a:t>
            </a:r>
            <a:endParaRPr lang="en-ID" sz="2300" b="1" i="1" dirty="0">
              <a:latin typeface="Consolas" panose="020B0609020204030204" pitchFamily="49" charset="0"/>
            </a:endParaRPr>
          </a:p>
          <a:p>
            <a:r>
              <a:rPr lang="en-ID" sz="2300" dirty="0" smtClean="0">
                <a:latin typeface="Consolas" panose="020B0609020204030204" pitchFamily="49" charset="0"/>
              </a:rPr>
              <a:t>   &lt;/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Panel</a:t>
            </a:r>
            <a:r>
              <a:rPr lang="en-ID" sz="23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&lt;/div</a:t>
            </a:r>
            <a:r>
              <a:rPr lang="en-ID" sz="2300" dirty="0" smtClean="0">
                <a:latin typeface="Consolas" panose="020B0609020204030204" pitchFamily="49" charset="0"/>
              </a:rPr>
              <a:t>&gt;</a:t>
            </a:r>
            <a:endParaRPr lang="en-ID" sz="2300" dirty="0">
              <a:latin typeface="Consolas" panose="020B0609020204030204" pitchFamily="49" charset="0"/>
            </a:endParaRP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300" b="1" dirty="0" smtClean="0">
                <a:latin typeface="Consolas" panose="020B0609020204030204" pitchFamily="49" charset="0"/>
              </a:rPr>
              <a:t> . . . . . .</a:t>
            </a:r>
            <a:endParaRPr lang="en-ID" sz="2300" b="1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40605" y="295525"/>
            <a:ext cx="4125190" cy="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Panel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660" t="20545" r="48575" b="58550"/>
          <a:stretch/>
        </p:blipFill>
        <p:spPr>
          <a:xfrm>
            <a:off x="3102647" y="3647209"/>
            <a:ext cx="5560576" cy="199566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90088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52057" y="2047009"/>
            <a:ext cx="7585362" cy="4632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400" b="1" dirty="0" err="1"/>
              <a:t>PrimeReact</a:t>
            </a:r>
            <a:r>
              <a:rPr lang="en-US" sz="2400" dirty="0"/>
              <a:t> is a collection of rich </a:t>
            </a:r>
            <a:r>
              <a:rPr lang="en-US" sz="2400" dirty="0" smtClean="0"/>
              <a:t>user interface </a:t>
            </a:r>
            <a:r>
              <a:rPr lang="en-US" sz="2400" dirty="0"/>
              <a:t>components for React. All widgets are open source and free to use under MIT License. </a:t>
            </a:r>
            <a:r>
              <a:rPr lang="en-US" sz="2400" dirty="0" err="1"/>
              <a:t>PrimeReact</a:t>
            </a:r>
            <a:r>
              <a:rPr lang="en-US" sz="2400" dirty="0"/>
              <a:t> is developed by </a:t>
            </a:r>
            <a:r>
              <a:rPr lang="en-US" sz="2400" dirty="0" err="1"/>
              <a:t>PrimeTek</a:t>
            </a:r>
            <a:r>
              <a:rPr lang="en-US" sz="2400" dirty="0"/>
              <a:t> Informatics, a vendor with years of expertise in developing open source UI solutions. </a:t>
            </a:r>
            <a:endParaRPr lang="en-US" sz="2400" dirty="0" smtClean="0"/>
          </a:p>
          <a:p>
            <a:pPr marL="342900" indent="-342900">
              <a:buBlip>
                <a:blip r:embed="rId2"/>
              </a:buBlip>
            </a:pPr>
            <a:endParaRPr lang="en-US" sz="2400" dirty="0"/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For </a:t>
            </a:r>
            <a:r>
              <a:rPr lang="en-US" sz="2400" dirty="0"/>
              <a:t>project news and updates</a:t>
            </a:r>
            <a:r>
              <a:rPr lang="en-US" sz="2400" dirty="0" smtClean="0"/>
              <a:t>, </a:t>
            </a:r>
            <a:r>
              <a:rPr lang="en-US" sz="2400" dirty="0"/>
              <a:t>click </a:t>
            </a:r>
            <a:r>
              <a:rPr lang="en-US" sz="2400" i="1" dirty="0">
                <a:solidFill>
                  <a:srgbClr val="009696"/>
                </a:solidFill>
              </a:rPr>
              <a:t>https://www.primefaces.org/primereact</a:t>
            </a:r>
            <a:r>
              <a:rPr lang="en-US" sz="2400" i="1" dirty="0" smtClean="0">
                <a:solidFill>
                  <a:srgbClr val="009696"/>
                </a:solidFill>
              </a:rPr>
              <a:t>/#/</a:t>
            </a:r>
            <a:r>
              <a:rPr lang="en-US" sz="2400" dirty="0" smtClean="0"/>
              <a:t> </a:t>
            </a:r>
            <a:endParaRPr lang="en-US" sz="1600" b="1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70344"/>
            <a:ext cx="4821382" cy="1071418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39120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90943" y="374072"/>
            <a:ext cx="8582891" cy="5839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b="1" dirty="0" smtClean="0">
                <a:latin typeface="Consolas" panose="020B0609020204030204" pitchFamily="49" charset="0"/>
              </a:rPr>
              <a:t> . . . . . .</a:t>
            </a: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import {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ScrollPanel</a:t>
            </a:r>
            <a:r>
              <a:rPr lang="en-ID" sz="2200" dirty="0">
                <a:latin typeface="Consolas" panose="020B0609020204030204" pitchFamily="49" charset="0"/>
              </a:rPr>
              <a:t>} </a:t>
            </a:r>
            <a:r>
              <a:rPr lang="en-ID" sz="2200" dirty="0" smtClean="0">
                <a:latin typeface="Consolas" panose="020B0609020204030204" pitchFamily="49" charset="0"/>
              </a:rPr>
              <a:t>from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'</a:t>
            </a:r>
            <a:r>
              <a:rPr lang="en-ID" sz="2200" dirty="0" err="1" smtClean="0">
                <a:latin typeface="Consolas" panose="020B0609020204030204" pitchFamily="49" charset="0"/>
              </a:rPr>
              <a:t>primereact</a:t>
            </a:r>
            <a:r>
              <a:rPr lang="en-ID" sz="2200" dirty="0" smtClean="0">
                <a:latin typeface="Consolas" panose="020B0609020204030204" pitchFamily="49" charset="0"/>
              </a:rPr>
              <a:t>/components/</a:t>
            </a:r>
            <a:r>
              <a:rPr lang="en-ID" sz="2200" dirty="0" err="1" smtClean="0">
                <a:latin typeface="Consolas" panose="020B0609020204030204" pitchFamily="49" charset="0"/>
              </a:rPr>
              <a:t>scrollpanel</a:t>
            </a:r>
            <a:r>
              <a:rPr lang="en-ID" sz="2200" dirty="0" smtClean="0">
                <a:latin typeface="Consolas" panose="020B0609020204030204" pitchFamily="49" charset="0"/>
              </a:rPr>
              <a:t>/</a:t>
            </a:r>
            <a:r>
              <a:rPr lang="en-ID" sz="2200" dirty="0" err="1" smtClean="0">
                <a:latin typeface="Consolas" panose="020B0609020204030204" pitchFamily="49" charset="0"/>
              </a:rPr>
              <a:t>ScrollPanel</a:t>
            </a:r>
            <a:r>
              <a:rPr lang="en-ID" sz="2200" dirty="0">
                <a:latin typeface="Consolas" panose="020B0609020204030204" pitchFamily="49" charset="0"/>
              </a:rPr>
              <a:t>';</a:t>
            </a:r>
          </a:p>
          <a:p>
            <a:endParaRPr lang="en" sz="1200" dirty="0" smtClean="0">
              <a:latin typeface="Consolas" panose="020B0609020204030204" pitchFamily="49" charset="0"/>
            </a:endParaRPr>
          </a:p>
          <a:p>
            <a:r>
              <a:rPr lang="en" sz="2200" dirty="0">
                <a:latin typeface="Consolas" panose="020B0609020204030204" pitchFamily="49" charset="0"/>
              </a:rPr>
              <a:t> </a:t>
            </a:r>
            <a:r>
              <a:rPr lang="en" sz="2200" dirty="0" smtClean="0">
                <a:latin typeface="Consolas" panose="020B0609020204030204" pitchFamily="49" charset="0"/>
              </a:rPr>
              <a:t>. . . . . .</a:t>
            </a:r>
          </a:p>
          <a:p>
            <a:endParaRPr lang="en" sz="1200" dirty="0" smtClean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&lt;div style={{margin:'50px'}}&gt;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ScrollPanel</a:t>
            </a:r>
            <a:r>
              <a:rPr lang="en-ID" sz="2200" dirty="0">
                <a:latin typeface="Consolas" panose="020B0609020204030204" pitchFamily="49" charset="0"/>
              </a:rPr>
              <a:t> style</a:t>
            </a:r>
            <a:r>
              <a:rPr lang="en-ID" sz="2200" dirty="0" smtClean="0">
                <a:latin typeface="Consolas" panose="020B0609020204030204" pitchFamily="49" charset="0"/>
              </a:rPr>
              <a:t>={{</a:t>
            </a:r>
            <a:r>
              <a:rPr lang="en-ID" sz="2200" dirty="0">
                <a:latin typeface="Consolas" panose="020B0609020204030204" pitchFamily="49" charset="0"/>
              </a:rPr>
              <a:t>width</a:t>
            </a:r>
            <a:r>
              <a:rPr lang="en-ID" sz="2200" dirty="0" smtClean="0">
                <a:latin typeface="Consolas" panose="020B0609020204030204" pitchFamily="49" charset="0"/>
              </a:rPr>
              <a:t>:'100</a:t>
            </a:r>
            <a:r>
              <a:rPr lang="en-ID" sz="2200" dirty="0">
                <a:latin typeface="Consolas" panose="020B0609020204030204" pitchFamily="49" charset="0"/>
              </a:rPr>
              <a:t>%', height</a:t>
            </a:r>
            <a:r>
              <a:rPr lang="en-ID" sz="2200" dirty="0" smtClean="0">
                <a:latin typeface="Consolas" panose="020B0609020204030204" pitchFamily="49" charset="0"/>
              </a:rPr>
              <a:t>:'200px</a:t>
            </a:r>
            <a:r>
              <a:rPr lang="en-ID" sz="2200" dirty="0">
                <a:latin typeface="Consolas" panose="020B0609020204030204" pitchFamily="49" charset="0"/>
              </a:rPr>
              <a:t>'}}&gt;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i="1" dirty="0" smtClean="0">
                <a:latin typeface="Consolas" panose="020B0609020204030204" pitchFamily="49" charset="0"/>
              </a:rPr>
              <a:t>Lorem </a:t>
            </a:r>
            <a:r>
              <a:rPr lang="en-ID" sz="2200" b="1" i="1" dirty="0">
                <a:latin typeface="Consolas" panose="020B0609020204030204" pitchFamily="49" charset="0"/>
              </a:rPr>
              <a:t>ipsum...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&lt;/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ScrollPanel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&lt;/</a:t>
            </a:r>
            <a:r>
              <a:rPr lang="en-ID" sz="2200" dirty="0">
                <a:latin typeface="Consolas" panose="020B0609020204030204" pitchFamily="49" charset="0"/>
              </a:rPr>
              <a:t>div&gt;</a:t>
            </a: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200" b="1" dirty="0" smtClean="0">
                <a:latin typeface="Consolas" panose="020B0609020204030204" pitchFamily="49" charset="0"/>
              </a:rPr>
              <a:t> . . . . . .</a:t>
            </a:r>
            <a:endParaRPr lang="en-ID" sz="2200" b="1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86400" y="212952"/>
            <a:ext cx="3146383" cy="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ScrollPanel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6863" t="25943" r="15027" b="44492"/>
          <a:stretch/>
        </p:blipFill>
        <p:spPr>
          <a:xfrm>
            <a:off x="3169223" y="3325089"/>
            <a:ext cx="5652656" cy="246661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20612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86537" y="172122"/>
            <a:ext cx="8060549" cy="57075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b="1" dirty="0" smtClean="0">
                <a:latin typeface="Consolas" panose="020B0609020204030204" pitchFamily="49" charset="0"/>
              </a:rPr>
              <a:t> . . . . . .</a:t>
            </a: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import {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TabView</a:t>
            </a:r>
            <a:r>
              <a:rPr lang="en-ID" sz="2200" dirty="0" smtClean="0">
                <a:latin typeface="Consolas" panose="020B0609020204030204" pitchFamily="49" charset="0"/>
              </a:rPr>
              <a:t>, </a:t>
            </a:r>
            <a:r>
              <a:rPr lang="en-ID" sz="2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TabPanel</a:t>
            </a:r>
            <a:r>
              <a:rPr lang="en-ID" sz="2200" dirty="0">
                <a:latin typeface="Consolas" panose="020B0609020204030204" pitchFamily="49" charset="0"/>
              </a:rPr>
              <a:t>} </a:t>
            </a:r>
            <a:r>
              <a:rPr lang="en-ID" sz="2200" dirty="0" smtClean="0">
                <a:latin typeface="Consolas" panose="020B0609020204030204" pitchFamily="49" charset="0"/>
              </a:rPr>
              <a:t>from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'</a:t>
            </a:r>
            <a:r>
              <a:rPr lang="en-ID" sz="2200" dirty="0" err="1" smtClean="0">
                <a:latin typeface="Consolas" panose="020B0609020204030204" pitchFamily="49" charset="0"/>
              </a:rPr>
              <a:t>primereact</a:t>
            </a:r>
            <a:r>
              <a:rPr lang="en-ID" sz="2200" dirty="0" smtClean="0">
                <a:latin typeface="Consolas" panose="020B0609020204030204" pitchFamily="49" charset="0"/>
              </a:rPr>
              <a:t>/components/</a:t>
            </a:r>
            <a:r>
              <a:rPr lang="en-ID" sz="2200" dirty="0" err="1" smtClean="0">
                <a:latin typeface="Consolas" panose="020B0609020204030204" pitchFamily="49" charset="0"/>
              </a:rPr>
              <a:t>tabview</a:t>
            </a:r>
            <a:r>
              <a:rPr lang="en-ID" sz="2200" dirty="0" smtClean="0">
                <a:latin typeface="Consolas" panose="020B0609020204030204" pitchFamily="49" charset="0"/>
              </a:rPr>
              <a:t>/</a:t>
            </a:r>
            <a:r>
              <a:rPr lang="en-ID" sz="2200" dirty="0" err="1" smtClean="0">
                <a:latin typeface="Consolas" panose="020B0609020204030204" pitchFamily="49" charset="0"/>
              </a:rPr>
              <a:t>TabView</a:t>
            </a:r>
            <a:r>
              <a:rPr lang="en-ID" sz="2200" dirty="0">
                <a:latin typeface="Consolas" panose="020B0609020204030204" pitchFamily="49" charset="0"/>
              </a:rPr>
              <a:t>';</a:t>
            </a:r>
          </a:p>
          <a:p>
            <a:endParaRPr lang="en-ID" sz="1200" b="1" dirty="0" smtClean="0">
              <a:latin typeface="Consolas" panose="020B0609020204030204" pitchFamily="49" charset="0"/>
            </a:endParaRPr>
          </a:p>
          <a:p>
            <a:r>
              <a:rPr lang="en-ID" sz="2200" b="1" dirty="0" smtClean="0">
                <a:latin typeface="Consolas" panose="020B0609020204030204" pitchFamily="49" charset="0"/>
              </a:rPr>
              <a:t> </a:t>
            </a:r>
            <a:r>
              <a:rPr lang="en-ID" sz="2200" b="1" dirty="0">
                <a:latin typeface="Consolas" panose="020B0609020204030204" pitchFamily="49" charset="0"/>
              </a:rPr>
              <a:t>. . . . . .</a:t>
            </a:r>
            <a:endParaRPr lang="en" sz="2200" dirty="0">
              <a:latin typeface="Consolas" panose="020B0609020204030204" pitchFamily="49" charset="0"/>
            </a:endParaRP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&lt;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TabView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TabPanel</a:t>
            </a:r>
            <a:r>
              <a:rPr lang="en-ID" sz="2200" dirty="0">
                <a:latin typeface="Consolas" panose="020B0609020204030204" pitchFamily="49" charset="0"/>
              </a:rPr>
              <a:t> header="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Tab 1</a:t>
            </a:r>
            <a:r>
              <a:rPr lang="en-ID" sz="2200" dirty="0">
                <a:latin typeface="Consolas" panose="020B0609020204030204" pitchFamily="49" charset="0"/>
              </a:rPr>
              <a:t>" </a:t>
            </a:r>
            <a:r>
              <a:rPr lang="en-ID" sz="2200" dirty="0" err="1">
                <a:latin typeface="Consolas" panose="020B0609020204030204" pitchFamily="49" charset="0"/>
              </a:rPr>
              <a:t>leftIcon</a:t>
            </a:r>
            <a:r>
              <a:rPr lang="en-ID" sz="2200" dirty="0">
                <a:latin typeface="Consolas" panose="020B0609020204030204" pitchFamily="49" charset="0"/>
              </a:rPr>
              <a:t>="fa-calendar"&gt;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i="1" dirty="0" smtClean="0">
                <a:latin typeface="Consolas" panose="020B0609020204030204" pitchFamily="49" charset="0"/>
              </a:rPr>
              <a:t>Lorem </a:t>
            </a:r>
            <a:r>
              <a:rPr lang="en-ID" sz="2200" b="1" i="1" dirty="0">
                <a:latin typeface="Consolas" panose="020B0609020204030204" pitchFamily="49" charset="0"/>
              </a:rPr>
              <a:t>ipsum...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&lt;/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TabPanel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TabPanel</a:t>
            </a:r>
            <a:r>
              <a:rPr lang="en-ID" sz="2200" dirty="0">
                <a:latin typeface="Consolas" panose="020B0609020204030204" pitchFamily="49" charset="0"/>
              </a:rPr>
              <a:t> header="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Tab 2</a:t>
            </a:r>
            <a:r>
              <a:rPr lang="en-ID" sz="2200" dirty="0">
                <a:latin typeface="Consolas" panose="020B0609020204030204" pitchFamily="49" charset="0"/>
              </a:rPr>
              <a:t>" </a:t>
            </a:r>
            <a:r>
              <a:rPr lang="en-ID" sz="2200" dirty="0" err="1">
                <a:latin typeface="Consolas" panose="020B0609020204030204" pitchFamily="49" charset="0"/>
              </a:rPr>
              <a:t>rightIcon</a:t>
            </a:r>
            <a:r>
              <a:rPr lang="en-ID" sz="2200" dirty="0">
                <a:latin typeface="Consolas" panose="020B0609020204030204" pitchFamily="49" charset="0"/>
              </a:rPr>
              <a:t>="fa-print"&gt;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i="1" dirty="0" smtClean="0">
                <a:latin typeface="Consolas" panose="020B0609020204030204" pitchFamily="49" charset="0"/>
              </a:rPr>
              <a:t>Lorem </a:t>
            </a:r>
            <a:r>
              <a:rPr lang="en-ID" sz="2200" b="1" i="1" dirty="0">
                <a:latin typeface="Consolas" panose="020B0609020204030204" pitchFamily="49" charset="0"/>
              </a:rPr>
              <a:t>ipsum...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&lt;/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TabPanel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TabPanel</a:t>
            </a:r>
            <a:r>
              <a:rPr lang="en-ID" sz="2200" dirty="0">
                <a:latin typeface="Consolas" panose="020B0609020204030204" pitchFamily="49" charset="0"/>
              </a:rPr>
              <a:t> header="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Tab 3</a:t>
            </a:r>
            <a:r>
              <a:rPr lang="en-ID" sz="2200" dirty="0">
                <a:latin typeface="Consolas" panose="020B0609020204030204" pitchFamily="49" charset="0"/>
              </a:rPr>
              <a:t>" </a:t>
            </a:r>
            <a:r>
              <a:rPr lang="en-ID" sz="2200" dirty="0" err="1">
                <a:latin typeface="Consolas" panose="020B0609020204030204" pitchFamily="49" charset="0"/>
              </a:rPr>
              <a:t>leftIcon</a:t>
            </a:r>
            <a:r>
              <a:rPr lang="en-ID" sz="2200" dirty="0">
                <a:latin typeface="Consolas" panose="020B0609020204030204" pitchFamily="49" charset="0"/>
              </a:rPr>
              <a:t>="fa-bell-o" </a:t>
            </a:r>
            <a:r>
              <a:rPr lang="en-ID" sz="2200" dirty="0" smtClean="0">
                <a:latin typeface="Consolas" panose="020B0609020204030204" pitchFamily="49" charset="0"/>
              </a:rPr>
              <a:t>  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</a:t>
            </a:r>
            <a:r>
              <a:rPr lang="en-ID" sz="2200" dirty="0" err="1" smtClean="0">
                <a:latin typeface="Consolas" panose="020B0609020204030204" pitchFamily="49" charset="0"/>
              </a:rPr>
              <a:t>rightIcon</a:t>
            </a:r>
            <a:r>
              <a:rPr lang="en-ID" sz="2200" dirty="0">
                <a:latin typeface="Consolas" panose="020B0609020204030204" pitchFamily="49" charset="0"/>
              </a:rPr>
              <a:t>="fa-bookmark-o"&gt;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i="1" dirty="0" smtClean="0">
                <a:latin typeface="Consolas" panose="020B0609020204030204" pitchFamily="49" charset="0"/>
              </a:rPr>
              <a:t>Lorem </a:t>
            </a:r>
            <a:r>
              <a:rPr lang="en-ID" sz="2200" b="1" i="1" dirty="0">
                <a:latin typeface="Consolas" panose="020B0609020204030204" pitchFamily="49" charset="0"/>
              </a:rPr>
              <a:t>ipsum...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&lt;/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TabPanel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&lt;/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TabView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200" b="1" dirty="0" smtClean="0">
                <a:latin typeface="Consolas" panose="020B0609020204030204" pitchFamily="49" charset="0"/>
              </a:rPr>
              <a:t> . . . . . .</a:t>
            </a:r>
            <a:endParaRPr lang="en-ID" sz="2200" b="1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7202" y="150606"/>
            <a:ext cx="4125190" cy="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TabView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282" t="21035" r="48816" b="52790"/>
          <a:stretch/>
        </p:blipFill>
        <p:spPr>
          <a:xfrm>
            <a:off x="4954031" y="4787151"/>
            <a:ext cx="3915784" cy="180728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83758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68326" y="99385"/>
            <a:ext cx="8491209" cy="6540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1800" b="1" dirty="0" smtClean="0">
                <a:latin typeface="Consolas" panose="020B0609020204030204" pitchFamily="49" charset="0"/>
              </a:rPr>
              <a:t> . . . . . .</a:t>
            </a:r>
          </a:p>
          <a:p>
            <a:endParaRPr lang="en" sz="1100" dirty="0">
              <a:latin typeface="Consolas" panose="020B0609020204030204" pitchFamily="49" charset="0"/>
            </a:endParaRPr>
          </a:p>
          <a:p>
            <a:r>
              <a:rPr lang="en-ID" sz="1800" dirty="0">
                <a:latin typeface="Consolas" panose="020B0609020204030204" pitchFamily="49" charset="0"/>
              </a:rPr>
              <a:t>import {</a:t>
            </a:r>
            <a:r>
              <a:rPr lang="en-ID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ID" sz="1800" dirty="0">
                <a:latin typeface="Consolas" panose="020B0609020204030204" pitchFamily="49" charset="0"/>
              </a:rPr>
              <a:t>} </a:t>
            </a:r>
            <a:r>
              <a:rPr lang="en-ID" sz="1800" dirty="0" smtClean="0">
                <a:latin typeface="Consolas" panose="020B0609020204030204" pitchFamily="49" charset="0"/>
              </a:rPr>
              <a:t>from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'</a:t>
            </a:r>
            <a:r>
              <a:rPr lang="en-ID" sz="1800" dirty="0" err="1" smtClean="0">
                <a:latin typeface="Consolas" panose="020B0609020204030204" pitchFamily="49" charset="0"/>
              </a:rPr>
              <a:t>primereact</a:t>
            </a:r>
            <a:r>
              <a:rPr lang="en-ID" sz="1800" dirty="0" smtClean="0">
                <a:latin typeface="Consolas" panose="020B0609020204030204" pitchFamily="49" charset="0"/>
              </a:rPr>
              <a:t>/components/button/Button</a:t>
            </a:r>
            <a:r>
              <a:rPr lang="en-ID" sz="1800" dirty="0">
                <a:latin typeface="Consolas" panose="020B0609020204030204" pitchFamily="49" charset="0"/>
              </a:rPr>
              <a:t>';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import {</a:t>
            </a:r>
            <a:r>
              <a:rPr lang="en-ID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Card</a:t>
            </a:r>
            <a:r>
              <a:rPr lang="en-ID" sz="1800" dirty="0">
                <a:latin typeface="Consolas" panose="020B0609020204030204" pitchFamily="49" charset="0"/>
              </a:rPr>
              <a:t>} </a:t>
            </a:r>
            <a:r>
              <a:rPr lang="en-ID" sz="1800" dirty="0" smtClean="0">
                <a:latin typeface="Consolas" panose="020B0609020204030204" pitchFamily="49" charset="0"/>
              </a:rPr>
              <a:t>from '</a:t>
            </a:r>
            <a:r>
              <a:rPr lang="en-ID" sz="1800" dirty="0" err="1" smtClean="0">
                <a:latin typeface="Consolas" panose="020B0609020204030204" pitchFamily="49" charset="0"/>
              </a:rPr>
              <a:t>primereact</a:t>
            </a:r>
            <a:r>
              <a:rPr lang="en-ID" sz="1800" dirty="0" smtClean="0">
                <a:latin typeface="Consolas" panose="020B0609020204030204" pitchFamily="49" charset="0"/>
              </a:rPr>
              <a:t>/components/card/Card</a:t>
            </a:r>
            <a:r>
              <a:rPr lang="en-ID" sz="1800" dirty="0">
                <a:latin typeface="Consolas" panose="020B0609020204030204" pitchFamily="49" charset="0"/>
              </a:rPr>
              <a:t>';</a:t>
            </a:r>
          </a:p>
          <a:p>
            <a:endParaRPr lang="en" sz="1800" dirty="0">
              <a:latin typeface="Consolas" panose="020B0609020204030204" pitchFamily="49" charset="0"/>
            </a:endParaRPr>
          </a:p>
          <a:p>
            <a:r>
              <a:rPr lang="en-ID" sz="1800" dirty="0">
                <a:latin typeface="Consolas" panose="020B0609020204030204" pitchFamily="49" charset="0"/>
              </a:rPr>
              <a:t>class </a:t>
            </a:r>
            <a:r>
              <a:rPr lang="en-ID" sz="18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18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let </a:t>
            </a:r>
            <a:r>
              <a:rPr lang="en-ID" sz="1800" dirty="0">
                <a:solidFill>
                  <a:srgbClr val="009696"/>
                </a:solidFill>
                <a:latin typeface="Consolas" panose="020B0609020204030204" pitchFamily="49" charset="0"/>
              </a:rPr>
              <a:t>header</a:t>
            </a:r>
            <a:r>
              <a:rPr lang="en-ID" sz="1800" dirty="0">
                <a:latin typeface="Consolas" panose="020B0609020204030204" pitchFamily="49" charset="0"/>
              </a:rPr>
              <a:t> = &lt;</a:t>
            </a:r>
            <a:r>
              <a:rPr lang="en-ID" sz="1800" dirty="0" err="1">
                <a:latin typeface="Consolas" panose="020B0609020204030204" pitchFamily="49" charset="0"/>
              </a:rPr>
              <a:t>img</a:t>
            </a:r>
            <a:r>
              <a:rPr lang="en-ID" sz="1800" dirty="0">
                <a:latin typeface="Consolas" panose="020B0609020204030204" pitchFamily="49" charset="0"/>
              </a:rPr>
              <a:t> alt="Card" </a:t>
            </a:r>
            <a:r>
              <a:rPr lang="en-ID" sz="1800" dirty="0" err="1">
                <a:latin typeface="Consolas" panose="020B0609020204030204" pitchFamily="49" charset="0"/>
              </a:rPr>
              <a:t>src</a:t>
            </a:r>
            <a:r>
              <a:rPr lang="en-ID" sz="1800" dirty="0" smtClean="0">
                <a:latin typeface="Consolas" panose="020B0609020204030204" pitchFamily="49" charset="0"/>
              </a:rPr>
              <a:t>='</a:t>
            </a:r>
            <a:r>
              <a:rPr lang="en-ID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barca.jpg</a:t>
            </a:r>
            <a:r>
              <a:rPr lang="en-ID" sz="1800" dirty="0">
                <a:latin typeface="Consolas" panose="020B0609020204030204" pitchFamily="49" charset="0"/>
              </a:rPr>
              <a:t>'/&gt;;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let </a:t>
            </a:r>
            <a:r>
              <a:rPr lang="en-ID" sz="1800" dirty="0">
                <a:solidFill>
                  <a:srgbClr val="009696"/>
                </a:solidFill>
                <a:latin typeface="Consolas" panose="020B0609020204030204" pitchFamily="49" charset="0"/>
              </a:rPr>
              <a:t>footer</a:t>
            </a:r>
            <a:r>
              <a:rPr lang="en-ID" sz="1800" dirty="0">
                <a:latin typeface="Consolas" panose="020B0609020204030204" pitchFamily="49" charset="0"/>
              </a:rPr>
              <a:t> = &lt;span</a:t>
            </a:r>
            <a:r>
              <a:rPr lang="en-ID" sz="18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it-IT" sz="1800" dirty="0"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latin typeface="Consolas" panose="020B0609020204030204" pitchFamily="49" charset="0"/>
              </a:rPr>
              <a:t>    &lt;</a:t>
            </a:r>
            <a:r>
              <a:rPr lang="it-IT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it-IT" sz="1800" dirty="0">
                <a:latin typeface="Consolas" panose="020B0609020204030204" pitchFamily="49" charset="0"/>
              </a:rPr>
              <a:t> label</a:t>
            </a:r>
            <a:r>
              <a:rPr lang="it-IT" sz="1800" dirty="0" smtClean="0">
                <a:latin typeface="Consolas" panose="020B0609020204030204" pitchFamily="49" charset="0"/>
              </a:rPr>
              <a:t>=</a:t>
            </a:r>
            <a:r>
              <a:rPr lang="it-IT" sz="1800" b="1" dirty="0" smtClean="0">
                <a:latin typeface="Consolas" panose="020B0609020204030204" pitchFamily="49" charset="0"/>
              </a:rPr>
              <a:t>"</a:t>
            </a:r>
            <a:r>
              <a:rPr lang="it-IT" sz="1800" b="1" i="1" dirty="0" smtClean="0">
                <a:latin typeface="Consolas" panose="020B0609020204030204" pitchFamily="49" charset="0"/>
              </a:rPr>
              <a:t>OK</a:t>
            </a:r>
            <a:r>
              <a:rPr lang="it-IT" sz="1800" b="1" dirty="0" smtClean="0">
                <a:latin typeface="Consolas" panose="020B0609020204030204" pitchFamily="49" charset="0"/>
              </a:rPr>
              <a:t>"</a:t>
            </a:r>
            <a:r>
              <a:rPr lang="it-IT" sz="1800" dirty="0" smtClean="0">
                <a:latin typeface="Consolas" panose="020B0609020204030204" pitchFamily="49" charset="0"/>
              </a:rPr>
              <a:t> </a:t>
            </a:r>
            <a:r>
              <a:rPr lang="it-IT" sz="1800" dirty="0">
                <a:latin typeface="Consolas" panose="020B0609020204030204" pitchFamily="49" charset="0"/>
              </a:rPr>
              <a:t>icon="fa-check"/&gt;</a:t>
            </a:r>
          </a:p>
          <a:p>
            <a:r>
              <a:rPr lang="it-IT" sz="1800" dirty="0" smtClean="0">
                <a:latin typeface="Consolas" panose="020B0609020204030204" pitchFamily="49" charset="0"/>
              </a:rPr>
              <a:t>     &lt;</a:t>
            </a:r>
            <a:r>
              <a:rPr lang="it-IT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it-IT" sz="1800" dirty="0">
                <a:latin typeface="Consolas" panose="020B0609020204030204" pitchFamily="49" charset="0"/>
              </a:rPr>
              <a:t> label</a:t>
            </a:r>
            <a:r>
              <a:rPr lang="it-IT" sz="1800" dirty="0" smtClean="0">
                <a:latin typeface="Consolas" panose="020B0609020204030204" pitchFamily="49" charset="0"/>
              </a:rPr>
              <a:t>=</a:t>
            </a:r>
            <a:r>
              <a:rPr lang="it-IT" sz="1800" b="1" dirty="0" smtClean="0">
                <a:latin typeface="Consolas" panose="020B0609020204030204" pitchFamily="49" charset="0"/>
              </a:rPr>
              <a:t>"</a:t>
            </a:r>
            <a:r>
              <a:rPr lang="it-IT" sz="1800" b="1" i="1" dirty="0" smtClean="0">
                <a:latin typeface="Consolas" panose="020B0609020204030204" pitchFamily="49" charset="0"/>
              </a:rPr>
              <a:t>EXIT</a:t>
            </a:r>
            <a:r>
              <a:rPr lang="it-IT" sz="1800" b="1" dirty="0" smtClean="0">
                <a:latin typeface="Consolas" panose="020B0609020204030204" pitchFamily="49" charset="0"/>
              </a:rPr>
              <a:t>"</a:t>
            </a:r>
            <a:r>
              <a:rPr lang="it-IT" sz="1800" dirty="0" smtClean="0">
                <a:latin typeface="Consolas" panose="020B0609020204030204" pitchFamily="49" charset="0"/>
              </a:rPr>
              <a:t> </a:t>
            </a:r>
            <a:r>
              <a:rPr lang="it-IT" sz="1800" dirty="0">
                <a:latin typeface="Consolas" panose="020B0609020204030204" pitchFamily="49" charset="0"/>
              </a:rPr>
              <a:t>icon="</a:t>
            </a:r>
            <a:r>
              <a:rPr lang="it-IT" sz="1800" dirty="0" smtClean="0">
                <a:latin typeface="Consolas" panose="020B0609020204030204" pitchFamily="49" charset="0"/>
              </a:rPr>
              <a:t>fa-close"/&gt;</a:t>
            </a:r>
          </a:p>
          <a:p>
            <a:r>
              <a:rPr lang="en-ID" sz="1800" dirty="0" smtClean="0">
                <a:latin typeface="Consolas" panose="020B0609020204030204" pitchFamily="49" charset="0"/>
              </a:rPr>
              <a:t>     &lt;/</a:t>
            </a:r>
            <a:r>
              <a:rPr lang="en-ID" sz="1800" dirty="0">
                <a:latin typeface="Consolas" panose="020B0609020204030204" pitchFamily="49" charset="0"/>
              </a:rPr>
              <a:t>span&gt;;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return (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</a:t>
            </a:r>
            <a:r>
              <a:rPr lang="en-ID" sz="1800" dirty="0" smtClean="0">
                <a:latin typeface="Consolas" panose="020B0609020204030204" pitchFamily="49" charset="0"/>
              </a:rPr>
              <a:t> &lt;</a:t>
            </a:r>
            <a:r>
              <a:rPr lang="en-ID" sz="1800" dirty="0">
                <a:latin typeface="Consolas" panose="020B0609020204030204" pitchFamily="49" charset="0"/>
              </a:rPr>
              <a:t>div style={{margin:'50px'}}&gt;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</a:t>
            </a:r>
            <a:r>
              <a:rPr lang="en-US" sz="1800" dirty="0" smtClean="0">
                <a:latin typeface="Consolas" panose="020B0609020204030204" pitchFamily="49" charset="0"/>
              </a:rPr>
              <a:t> &lt;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Card</a:t>
            </a:r>
            <a:r>
              <a:rPr lang="en-US" sz="1800" dirty="0">
                <a:latin typeface="Consolas" panose="020B0609020204030204" pitchFamily="49" charset="0"/>
              </a:rPr>
              <a:t> title=</a:t>
            </a:r>
            <a:r>
              <a:rPr lang="en-US" sz="1800" b="1" dirty="0">
                <a:latin typeface="Consolas" panose="020B0609020204030204" pitchFamily="49" charset="0"/>
              </a:rPr>
              <a:t>"</a:t>
            </a:r>
            <a:r>
              <a:rPr lang="en-US" sz="1800" b="1" i="1" dirty="0">
                <a:latin typeface="Consolas" panose="020B0609020204030204" pitchFamily="49" charset="0"/>
              </a:rPr>
              <a:t>Barcelona Stars</a:t>
            </a:r>
            <a:r>
              <a:rPr lang="en-US" sz="1800" b="1" dirty="0">
                <a:latin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US" sz="1800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 subtitle</a:t>
            </a:r>
            <a:r>
              <a:rPr lang="en-US" sz="1800" dirty="0">
                <a:latin typeface="Consolas" panose="020B0609020204030204" pitchFamily="49" charset="0"/>
              </a:rPr>
              <a:t>="</a:t>
            </a:r>
            <a:r>
              <a:rPr lang="en-US" sz="1800" b="1" i="1" dirty="0" smtClean="0">
                <a:latin typeface="Consolas" panose="020B0609020204030204" pitchFamily="49" charset="0"/>
              </a:rPr>
              <a:t>2017-2018</a:t>
            </a:r>
            <a:r>
              <a:rPr lang="en-US" sz="1800" dirty="0" smtClean="0">
                <a:latin typeface="Consolas" panose="020B0609020204030204" pitchFamily="49" charset="0"/>
              </a:rPr>
              <a:t>"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 style</a:t>
            </a:r>
            <a:r>
              <a:rPr lang="en-US" sz="1800" dirty="0">
                <a:latin typeface="Consolas" panose="020B0609020204030204" pitchFamily="49" charset="0"/>
              </a:rPr>
              <a:t>={{width:'360px'}} </a:t>
            </a:r>
            <a:endParaRPr lang="en-US" sz="1800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ID" sz="1800" dirty="0" err="1" smtClean="0">
                <a:latin typeface="Consolas" panose="020B0609020204030204" pitchFamily="49" charset="0"/>
              </a:rPr>
              <a:t>className</a:t>
            </a:r>
            <a:r>
              <a:rPr lang="en-ID" sz="1800" dirty="0">
                <a:latin typeface="Consolas" panose="020B0609020204030204" pitchFamily="49" charset="0"/>
              </a:rPr>
              <a:t>="</a:t>
            </a:r>
            <a:r>
              <a:rPr lang="en-ID" sz="1800" dirty="0" err="1">
                <a:latin typeface="Consolas" panose="020B0609020204030204" pitchFamily="49" charset="0"/>
              </a:rPr>
              <a:t>ui</a:t>
            </a:r>
            <a:r>
              <a:rPr lang="en-ID" sz="1800" dirty="0">
                <a:latin typeface="Consolas" panose="020B0609020204030204" pitchFamily="49" charset="0"/>
              </a:rPr>
              <a:t>-card-shadow" </a:t>
            </a:r>
            <a:endParaRPr lang="en-ID" sz="1800" dirty="0" smtClean="0">
              <a:latin typeface="Consolas" panose="020B0609020204030204" pitchFamily="49" charset="0"/>
            </a:endParaRPr>
          </a:p>
          <a:p>
            <a:r>
              <a:rPr lang="en-ID" sz="1800" dirty="0">
                <a:latin typeface="Consolas" panose="020B0609020204030204" pitchFamily="49" charset="0"/>
              </a:rPr>
              <a:t>	</a:t>
            </a:r>
            <a:r>
              <a:rPr lang="en-ID" sz="1800" dirty="0" smtClean="0">
                <a:latin typeface="Consolas" panose="020B0609020204030204" pitchFamily="49" charset="0"/>
              </a:rPr>
              <a:t> footer</a:t>
            </a:r>
            <a:r>
              <a:rPr lang="en-ID" sz="1800" dirty="0">
                <a:latin typeface="Consolas" panose="020B0609020204030204" pitchFamily="49" charset="0"/>
              </a:rPr>
              <a:t>={</a:t>
            </a:r>
            <a:r>
              <a:rPr lang="en-ID" sz="1800" dirty="0">
                <a:solidFill>
                  <a:srgbClr val="009696"/>
                </a:solidFill>
                <a:latin typeface="Consolas" panose="020B0609020204030204" pitchFamily="49" charset="0"/>
              </a:rPr>
              <a:t>footer</a:t>
            </a:r>
            <a:r>
              <a:rPr lang="en-ID" sz="1800" dirty="0">
                <a:latin typeface="Consolas" panose="020B0609020204030204" pitchFamily="49" charset="0"/>
              </a:rPr>
              <a:t>} header={</a:t>
            </a:r>
            <a:r>
              <a:rPr lang="en-ID" sz="1800" dirty="0">
                <a:solidFill>
                  <a:srgbClr val="009696"/>
                </a:solidFill>
                <a:latin typeface="Consolas" panose="020B0609020204030204" pitchFamily="49" charset="0"/>
              </a:rPr>
              <a:t>header</a:t>
            </a:r>
            <a:r>
              <a:rPr lang="en-ID" sz="1800" dirty="0">
                <a:latin typeface="Consolas" panose="020B0609020204030204" pitchFamily="49" charset="0"/>
              </a:rPr>
              <a:t>}&gt;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        &lt;div</a:t>
            </a:r>
            <a:r>
              <a:rPr lang="en-ID" sz="1800" dirty="0" smtClean="0">
                <a:latin typeface="Consolas" panose="020B0609020204030204" pitchFamily="49" charset="0"/>
              </a:rPr>
              <a:t>&gt; </a:t>
            </a:r>
            <a:r>
              <a:rPr lang="en-ID" sz="1800" b="1" i="1" dirty="0" smtClean="0">
                <a:latin typeface="Consolas" panose="020B0609020204030204" pitchFamily="49" charset="0"/>
              </a:rPr>
              <a:t>Lorem </a:t>
            </a:r>
            <a:r>
              <a:rPr lang="en-ID" sz="1800" b="1" i="1" dirty="0">
                <a:latin typeface="Consolas" panose="020B0609020204030204" pitchFamily="49" charset="0"/>
              </a:rPr>
              <a:t>ipsum</a:t>
            </a:r>
            <a:r>
              <a:rPr lang="en-ID" sz="1800" b="1" i="1" dirty="0" smtClean="0">
                <a:latin typeface="Consolas" panose="020B0609020204030204" pitchFamily="49" charset="0"/>
              </a:rPr>
              <a:t>... </a:t>
            </a:r>
            <a:r>
              <a:rPr lang="en-ID" sz="1800" dirty="0" smtClean="0">
                <a:latin typeface="Consolas" panose="020B0609020204030204" pitchFamily="49" charset="0"/>
              </a:rPr>
              <a:t>&lt;/</a:t>
            </a:r>
            <a:r>
              <a:rPr lang="en-ID" sz="18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  </a:t>
            </a:r>
            <a:r>
              <a:rPr lang="en-ID" sz="1800" dirty="0" smtClean="0">
                <a:latin typeface="Consolas" panose="020B0609020204030204" pitchFamily="49" charset="0"/>
              </a:rPr>
              <a:t>&lt;/</a:t>
            </a:r>
            <a:r>
              <a:rPr lang="en-ID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Card</a:t>
            </a:r>
            <a:r>
              <a:rPr lang="en-ID" sz="18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 </a:t>
            </a:r>
            <a:r>
              <a:rPr lang="en-ID" sz="1800" dirty="0" smtClean="0">
                <a:latin typeface="Consolas" panose="020B0609020204030204" pitchFamily="49" charset="0"/>
              </a:rPr>
              <a:t>&lt;/</a:t>
            </a:r>
            <a:r>
              <a:rPr lang="en-ID" sz="1800" dirty="0">
                <a:latin typeface="Consolas" panose="020B0609020204030204" pitchFamily="49" charset="0"/>
              </a:rPr>
              <a:t>div&gt;</a:t>
            </a:r>
          </a:p>
          <a:p>
            <a:r>
              <a:rPr lang="en" sz="1800" dirty="0">
                <a:latin typeface="Consolas" panose="020B0609020204030204" pitchFamily="49" charset="0"/>
              </a:rPr>
              <a:t>    </a:t>
            </a:r>
            <a:r>
              <a:rPr lang="en" sz="1800" dirty="0" smtClean="0">
                <a:latin typeface="Consolas" panose="020B0609020204030204" pitchFamily="49" charset="0"/>
              </a:rPr>
              <a:t>);}}</a:t>
            </a:r>
            <a:endParaRPr lang="en" sz="1800" dirty="0">
              <a:latin typeface="Consolas" panose="020B0609020204030204" pitchFamily="49" charset="0"/>
            </a:endParaRPr>
          </a:p>
          <a:p>
            <a:endParaRPr lang="en" sz="1100" dirty="0">
              <a:latin typeface="Consolas" panose="020B0609020204030204" pitchFamily="49" charset="0"/>
            </a:endParaRPr>
          </a:p>
          <a:p>
            <a:r>
              <a:rPr lang="en-ID" sz="1800" b="1" dirty="0" smtClean="0">
                <a:latin typeface="Consolas" panose="020B0609020204030204" pitchFamily="49" charset="0"/>
              </a:rPr>
              <a:t> . . . . . .</a:t>
            </a:r>
            <a:endParaRPr lang="en-ID" sz="1800" b="1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25491" y="212952"/>
            <a:ext cx="2107292" cy="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Card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9056" t="26501" r="41069" b="20498"/>
          <a:stretch/>
        </p:blipFill>
        <p:spPr>
          <a:xfrm>
            <a:off x="5953990" y="2395105"/>
            <a:ext cx="285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3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27564" y="3177539"/>
            <a:ext cx="5953991" cy="1410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0" dirty="0" smtClean="0">
                <a:latin typeface="Gotham" pitchFamily="50" charset="0"/>
              </a:rPr>
              <a:t>Favorite UI Framework for React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" y="2034838"/>
            <a:ext cx="7302425" cy="1622761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7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840730" y="31501"/>
            <a:ext cx="3303268" cy="993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Setup</a:t>
            </a:r>
            <a:r>
              <a:rPr lang="en-US" sz="3200" dirty="0" smtClean="0">
                <a:solidFill>
                  <a:srgbClr val="009696"/>
                </a:solidFill>
              </a:rPr>
              <a:t> #1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73350"/>
            <a:ext cx="8115300" cy="5318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On our React project, Install its package:</a:t>
            </a:r>
          </a:p>
          <a:p>
            <a:pPr marL="342900" indent="-342900">
              <a:buBlip>
                <a:blip r:embed="rId2"/>
              </a:buBlip>
            </a:pPr>
            <a:endParaRPr lang="en-US" sz="1200" dirty="0"/>
          </a:p>
          <a:p>
            <a:r>
              <a:rPr lang="en-US" sz="24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install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primereact</a:t>
            </a:r>
            <a:endParaRPr lang="en-US" sz="24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	$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install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primeicons</a:t>
            </a:r>
            <a:endParaRPr lang="en-US" sz="24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endParaRPr lang="en-US" sz="2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Almost every </a:t>
            </a:r>
            <a:r>
              <a:rPr lang="en-US" sz="2400" dirty="0" err="1" smtClean="0"/>
              <a:t>PrimeReact’s</a:t>
            </a:r>
            <a:r>
              <a:rPr lang="en-US" sz="2400" dirty="0" smtClean="0"/>
              <a:t> main components need other dependencies:</a:t>
            </a:r>
          </a:p>
          <a:p>
            <a:endParaRPr lang="en-US" sz="1200" dirty="0"/>
          </a:p>
          <a:p>
            <a:r>
              <a:rPr lang="en-US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install 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react-transition-group</a:t>
            </a:r>
          </a:p>
          <a:p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 install 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font-awesome</a:t>
            </a:r>
          </a:p>
          <a:p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 install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classnames</a:t>
            </a:r>
            <a:endParaRPr lang="en-US" sz="24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endParaRPr lang="en-US" sz="2400" b="1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400" b="1" i="1" dirty="0" smtClean="0">
                <a:solidFill>
                  <a:srgbClr val="FF0000"/>
                </a:solidFill>
              </a:rPr>
              <a:t>Note:</a:t>
            </a:r>
            <a:r>
              <a:rPr lang="en-US" sz="2400" dirty="0" smtClean="0"/>
              <a:t> for Charts &amp; </a:t>
            </a:r>
            <a:r>
              <a:rPr lang="en-US" sz="2400" dirty="0" err="1" smtClean="0"/>
              <a:t>Gmaps</a:t>
            </a:r>
            <a:r>
              <a:rPr lang="en-US" sz="2400" dirty="0" smtClean="0"/>
              <a:t> component, it needs other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dependencies: Charts.js &amp; Google Maps.</a:t>
            </a:r>
            <a:endParaRPr lang="en-US" sz="2400" b="1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40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840730" y="31501"/>
            <a:ext cx="3303268" cy="993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Setup</a:t>
            </a:r>
            <a:r>
              <a:rPr lang="en-US" sz="3200" dirty="0" smtClean="0">
                <a:solidFill>
                  <a:srgbClr val="009696"/>
                </a:solidFill>
              </a:rPr>
              <a:t> #2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1520" y="777240"/>
            <a:ext cx="8538210" cy="548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endParaRPr lang="en-US" sz="2400" dirty="0" smtClean="0"/>
          </a:p>
          <a:p>
            <a:pPr marL="342900" indent="-342900" algn="just">
              <a:buBlip>
                <a:blip r:embed="rId2"/>
              </a:buBlip>
            </a:pPr>
            <a:r>
              <a:rPr lang="en-US" sz="2200" dirty="0"/>
              <a:t>Then, import lines below &amp; you’re ready to go</a:t>
            </a:r>
            <a:r>
              <a:rPr lang="en-US" sz="2200" dirty="0" smtClean="0"/>
              <a:t>:</a:t>
            </a:r>
          </a:p>
          <a:p>
            <a:pPr marL="342900" indent="-342900" algn="just">
              <a:buBlip>
                <a:blip r:embed="rId2"/>
              </a:buBlip>
            </a:pPr>
            <a:endParaRPr lang="en-US" sz="1200" dirty="0" smtClean="0"/>
          </a:p>
          <a:p>
            <a:r>
              <a:rPr lang="en-ID" sz="2200" dirty="0">
                <a:solidFill>
                  <a:srgbClr val="009696"/>
                </a:solidFill>
                <a:latin typeface="Consolas" panose="020B0609020204030204" pitchFamily="49" charset="0"/>
              </a:rPr>
              <a:t>import </a:t>
            </a:r>
          </a:p>
          <a:p>
            <a:r>
              <a:rPr lang="en-ID" sz="2200" dirty="0">
                <a:solidFill>
                  <a:srgbClr val="009696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 err="1">
                <a:solidFill>
                  <a:srgbClr val="009696"/>
                </a:solidFill>
                <a:latin typeface="Consolas" panose="020B0609020204030204" pitchFamily="49" charset="0"/>
              </a:rPr>
              <a:t>primereact</a:t>
            </a:r>
            <a:r>
              <a:rPr lang="en-ID" sz="2200" dirty="0">
                <a:solidFill>
                  <a:srgbClr val="009696"/>
                </a:solidFill>
                <a:latin typeface="Consolas" panose="020B0609020204030204" pitchFamily="49" charset="0"/>
              </a:rPr>
              <a:t>/resources/primereact.min.css';</a:t>
            </a:r>
          </a:p>
          <a:p>
            <a:endParaRPr lang="en-ID" sz="1200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r>
              <a:rPr lang="en-ID" sz="2200" dirty="0">
                <a:solidFill>
                  <a:srgbClr val="009696"/>
                </a:solidFill>
                <a:latin typeface="Consolas" panose="020B0609020204030204" pitchFamily="49" charset="0"/>
              </a:rPr>
              <a:t>import </a:t>
            </a:r>
          </a:p>
          <a:p>
            <a:r>
              <a:rPr lang="en-ID" sz="2200" dirty="0">
                <a:solidFill>
                  <a:srgbClr val="009696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 err="1">
                <a:solidFill>
                  <a:srgbClr val="009696"/>
                </a:solidFill>
                <a:latin typeface="Consolas" panose="020B0609020204030204" pitchFamily="49" charset="0"/>
              </a:rPr>
              <a:t>primereact</a:t>
            </a:r>
            <a:r>
              <a:rPr lang="en-ID" sz="2200" dirty="0">
                <a:solidFill>
                  <a:srgbClr val="009696"/>
                </a:solidFill>
                <a:latin typeface="Consolas" panose="020B0609020204030204" pitchFamily="49" charset="0"/>
              </a:rPr>
              <a:t>/resources/themes/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omega</a:t>
            </a:r>
            <a:r>
              <a:rPr lang="en-ID" sz="2200" dirty="0">
                <a:solidFill>
                  <a:srgbClr val="009696"/>
                </a:solidFill>
                <a:latin typeface="Consolas" panose="020B0609020204030204" pitchFamily="49" charset="0"/>
              </a:rPr>
              <a:t>/theme.css';</a:t>
            </a:r>
          </a:p>
          <a:p>
            <a:endParaRPr lang="en-ID" sz="1200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r>
              <a:rPr lang="en-ID" sz="2200" dirty="0">
                <a:solidFill>
                  <a:srgbClr val="009696"/>
                </a:solidFill>
                <a:latin typeface="Consolas" panose="020B0609020204030204" pitchFamily="49" charset="0"/>
              </a:rPr>
              <a:t>import </a:t>
            </a:r>
          </a:p>
          <a:p>
            <a:r>
              <a:rPr lang="en-ID" sz="2200" dirty="0">
                <a:solidFill>
                  <a:srgbClr val="009696"/>
                </a:solidFill>
                <a:latin typeface="Consolas" panose="020B0609020204030204" pitchFamily="49" charset="0"/>
              </a:rPr>
              <a:t>'font-awesome/</a:t>
            </a:r>
            <a:r>
              <a:rPr lang="en-ID" sz="2200" dirty="0" err="1">
                <a:solidFill>
                  <a:srgbClr val="009696"/>
                </a:solidFill>
                <a:latin typeface="Consolas" panose="020B0609020204030204" pitchFamily="49" charset="0"/>
              </a:rPr>
              <a:t>css</a:t>
            </a:r>
            <a:r>
              <a:rPr lang="en-ID" sz="2200" dirty="0">
                <a:solidFill>
                  <a:srgbClr val="009696"/>
                </a:solidFill>
                <a:latin typeface="Consolas" panose="020B0609020204030204" pitchFamily="49" charset="0"/>
              </a:rPr>
              <a:t>/font-awesome.css';</a:t>
            </a:r>
            <a:endParaRPr lang="en-US" sz="2200" dirty="0" smtClean="0"/>
          </a:p>
          <a:p>
            <a:pPr marL="342900" indent="-342900" algn="just">
              <a:buBlip>
                <a:blip r:embed="rId2"/>
              </a:buBlip>
            </a:pPr>
            <a:endParaRPr lang="en-US" sz="2200" dirty="0" smtClean="0"/>
          </a:p>
          <a:p>
            <a:pPr marL="342900" indent="-342900" algn="just">
              <a:buBlip>
                <a:blip r:embed="rId2"/>
              </a:buBlip>
            </a:pPr>
            <a:r>
              <a:rPr lang="en-US" sz="2200" dirty="0" smtClean="0"/>
              <a:t>Available themes:</a:t>
            </a:r>
          </a:p>
          <a:p>
            <a:endParaRPr lang="en-US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omega, </a:t>
            </a:r>
            <a:r>
              <a:rPr lang="en-US" sz="2000" dirty="0" err="1" smtClean="0">
                <a:latin typeface="Consolas" panose="020B0609020204030204" pitchFamily="49" charset="0"/>
              </a:rPr>
              <a:t>cruze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cupertino</a:t>
            </a:r>
            <a:r>
              <a:rPr lang="en-US" sz="2000" dirty="0" smtClean="0">
                <a:latin typeface="Consolas" panose="020B0609020204030204" pitchFamily="49" charset="0"/>
              </a:rPr>
              <a:t>, darkness, flick, home, </a:t>
            </a:r>
            <a:r>
              <a:rPr lang="en-US" sz="2000" dirty="0" err="1" smtClean="0">
                <a:latin typeface="Consolas" panose="020B0609020204030204" pitchFamily="49" charset="0"/>
              </a:rPr>
              <a:t>kasper</a:t>
            </a:r>
            <a:r>
              <a:rPr lang="en-US" sz="2000" dirty="0" smtClean="0">
                <a:latin typeface="Consolas" panose="020B0609020204030204" pitchFamily="49" charset="0"/>
              </a:rPr>
              <a:t>, lightness, </a:t>
            </a:r>
            <a:r>
              <a:rPr lang="en-US" sz="2000" dirty="0" err="1" smtClean="0">
                <a:latin typeface="Consolas" panose="020B0609020204030204" pitchFamily="49" charset="0"/>
              </a:rPr>
              <a:t>ludvig</a:t>
            </a:r>
            <a:r>
              <a:rPr lang="en-US" sz="2000" dirty="0" smtClean="0">
                <a:latin typeface="Consolas" panose="020B0609020204030204" pitchFamily="49" charset="0"/>
              </a:rPr>
              <a:t>, pepper-grinder, </a:t>
            </a:r>
            <a:r>
              <a:rPr lang="en-US" sz="2000" dirty="0" err="1" smtClean="0">
                <a:latin typeface="Consolas" panose="020B0609020204030204" pitchFamily="49" charset="0"/>
              </a:rPr>
              <a:t>redmond</a:t>
            </a:r>
            <a:r>
              <a:rPr lang="en-US" sz="2000" dirty="0" smtClean="0">
                <a:latin typeface="Consolas" panose="020B0609020204030204" pitchFamily="49" charset="0"/>
              </a:rPr>
              <a:t>, rocket, 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south-street, start, </a:t>
            </a:r>
            <a:r>
              <a:rPr lang="en-US" sz="2000" dirty="0" err="1" smtClean="0">
                <a:latin typeface="Consolas" panose="020B0609020204030204" pitchFamily="49" charset="0"/>
              </a:rPr>
              <a:t>tronstatic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voclain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88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73864" y="1097281"/>
            <a:ext cx="8579796" cy="37221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300" dirty="0">
                <a:latin typeface="Consolas" panose="020B0609020204030204" pitchFamily="49" charset="0"/>
              </a:rPr>
              <a:t>import {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ID" sz="2300" dirty="0">
                <a:latin typeface="Consolas" panose="020B0609020204030204" pitchFamily="49" charset="0"/>
              </a:rPr>
              <a:t>} from '</a:t>
            </a:r>
            <a:r>
              <a:rPr lang="en-ID" sz="2300" dirty="0" err="1">
                <a:latin typeface="Consolas" panose="020B0609020204030204" pitchFamily="49" charset="0"/>
              </a:rPr>
              <a:t>primereact</a:t>
            </a:r>
            <a:r>
              <a:rPr lang="en-ID" sz="2300" dirty="0">
                <a:latin typeface="Consolas" panose="020B0609020204030204" pitchFamily="49" charset="0"/>
              </a:rPr>
              <a:t>/components/button/Button</a:t>
            </a:r>
            <a:r>
              <a:rPr lang="en-ID" sz="2300" dirty="0" smtClean="0">
                <a:latin typeface="Consolas" panose="020B0609020204030204" pitchFamily="49" charset="0"/>
              </a:rPr>
              <a:t>';</a:t>
            </a:r>
          </a:p>
          <a:p>
            <a:endParaRPr lang="en-ID" sz="2300" dirty="0" smtClean="0">
              <a:latin typeface="Consolas" panose="020B0609020204030204" pitchFamily="49" charset="0"/>
            </a:endParaRPr>
          </a:p>
          <a:p>
            <a:r>
              <a:rPr lang="en-ID" sz="2300" dirty="0" smtClean="0">
                <a:latin typeface="Consolas" panose="020B0609020204030204" pitchFamily="49" charset="0"/>
              </a:rPr>
              <a:t>. . . . . .</a:t>
            </a:r>
          </a:p>
          <a:p>
            <a:endParaRPr lang="en-ID" sz="1200" dirty="0">
              <a:latin typeface="Consolas" panose="020B0609020204030204" pitchFamily="49" charset="0"/>
            </a:endParaRPr>
          </a:p>
          <a:p>
            <a:r>
              <a:rPr lang="en-ID" sz="2300" dirty="0">
                <a:latin typeface="Consolas" panose="020B0609020204030204" pitchFamily="49" charset="0"/>
              </a:rPr>
              <a:t>&lt;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ID" sz="2300" dirty="0">
                <a:latin typeface="Consolas" panose="020B0609020204030204" pitchFamily="49" charset="0"/>
              </a:rPr>
              <a:t> label="</a:t>
            </a:r>
            <a:r>
              <a:rPr lang="en-ID" sz="2300" b="1" i="1" dirty="0">
                <a:latin typeface="Consolas" panose="020B0609020204030204" pitchFamily="49" charset="0"/>
              </a:rPr>
              <a:t>Login</a:t>
            </a:r>
            <a:r>
              <a:rPr lang="en-ID" sz="2300" dirty="0">
                <a:latin typeface="Consolas" panose="020B0609020204030204" pitchFamily="49" charset="0"/>
              </a:rPr>
              <a:t>" icon="</a:t>
            </a:r>
            <a:r>
              <a:rPr lang="en-ID" sz="2300" dirty="0">
                <a:solidFill>
                  <a:srgbClr val="009696"/>
                </a:solidFill>
                <a:latin typeface="Consolas" panose="020B0609020204030204" pitchFamily="49" charset="0"/>
              </a:rPr>
              <a:t>fa-</a:t>
            </a:r>
            <a:r>
              <a:rPr lang="en-ID" sz="2300" dirty="0" err="1">
                <a:solidFill>
                  <a:srgbClr val="009696"/>
                </a:solidFill>
                <a:latin typeface="Consolas" panose="020B0609020204030204" pitchFamily="49" charset="0"/>
              </a:rPr>
              <a:t>facebook</a:t>
            </a:r>
            <a:r>
              <a:rPr lang="en-ID" sz="2300" dirty="0">
                <a:latin typeface="Consolas" panose="020B0609020204030204" pitchFamily="49" charset="0"/>
              </a:rPr>
              <a:t>" </a:t>
            </a:r>
            <a:r>
              <a:rPr lang="en-ID" sz="2300" dirty="0" smtClean="0">
                <a:latin typeface="Consolas" panose="020B0609020204030204" pitchFamily="49" charset="0"/>
              </a:rPr>
              <a:t>/&gt;</a:t>
            </a:r>
          </a:p>
          <a:p>
            <a:endParaRPr lang="en-ID" sz="2300" dirty="0">
              <a:latin typeface="Consolas" panose="020B0609020204030204" pitchFamily="49" charset="0"/>
            </a:endParaRPr>
          </a:p>
          <a:p>
            <a:r>
              <a:rPr lang="en-ID" sz="2300" dirty="0">
                <a:latin typeface="Consolas" panose="020B0609020204030204" pitchFamily="49" charset="0"/>
              </a:rPr>
              <a:t>&lt;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ID" sz="2300" dirty="0">
                <a:latin typeface="Consolas" panose="020B0609020204030204" pitchFamily="49" charset="0"/>
              </a:rPr>
              <a:t> label="</a:t>
            </a:r>
            <a:r>
              <a:rPr lang="en-ID" sz="2300" b="1" i="1" dirty="0">
                <a:latin typeface="Consolas" panose="020B0609020204030204" pitchFamily="49" charset="0"/>
              </a:rPr>
              <a:t>OK</a:t>
            </a:r>
            <a:r>
              <a:rPr lang="en-ID" sz="2300" dirty="0">
                <a:latin typeface="Consolas" panose="020B0609020204030204" pitchFamily="49" charset="0"/>
              </a:rPr>
              <a:t>" icon="</a:t>
            </a:r>
            <a:r>
              <a:rPr lang="en-ID" sz="2300" dirty="0">
                <a:solidFill>
                  <a:srgbClr val="009696"/>
                </a:solidFill>
                <a:latin typeface="Consolas" panose="020B0609020204030204" pitchFamily="49" charset="0"/>
              </a:rPr>
              <a:t>fa-check</a:t>
            </a:r>
            <a:r>
              <a:rPr lang="en-ID" sz="2300" dirty="0">
                <a:latin typeface="Consolas" panose="020B0609020204030204" pitchFamily="49" charset="0"/>
              </a:rPr>
              <a:t>" </a:t>
            </a:r>
            <a:r>
              <a:rPr lang="en-ID" sz="2300" dirty="0" err="1">
                <a:latin typeface="Consolas" panose="020B0609020204030204" pitchFamily="49" charset="0"/>
              </a:rPr>
              <a:t>iconPos</a:t>
            </a:r>
            <a:r>
              <a:rPr lang="en-ID" sz="2300" dirty="0">
                <a:latin typeface="Consolas" panose="020B0609020204030204" pitchFamily="49" charset="0"/>
              </a:rPr>
              <a:t>="right"/&gt;</a:t>
            </a:r>
          </a:p>
          <a:p>
            <a:endParaRPr lang="en-ID" sz="2300" dirty="0" smtClean="0">
              <a:latin typeface="Consolas" panose="020B0609020204030204" pitchFamily="49" charset="0"/>
            </a:endParaRPr>
          </a:p>
          <a:p>
            <a:r>
              <a:rPr lang="en-ID" sz="2300" dirty="0" smtClean="0">
                <a:latin typeface="Consolas" panose="020B0609020204030204" pitchFamily="49" charset="0"/>
              </a:rPr>
              <a:t>&lt;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ID" sz="2300" dirty="0">
                <a:latin typeface="Consolas" panose="020B0609020204030204" pitchFamily="49" charset="0"/>
              </a:rPr>
              <a:t> icon="</a:t>
            </a:r>
            <a:r>
              <a:rPr lang="en-ID" sz="2300" dirty="0">
                <a:solidFill>
                  <a:srgbClr val="009696"/>
                </a:solidFill>
                <a:latin typeface="Consolas" panose="020B0609020204030204" pitchFamily="49" charset="0"/>
              </a:rPr>
              <a:t>fa-home</a:t>
            </a:r>
            <a:r>
              <a:rPr lang="en-ID" sz="2300" dirty="0">
                <a:latin typeface="Consolas" panose="020B0609020204030204" pitchFamily="49" charset="0"/>
              </a:rPr>
              <a:t>" </a:t>
            </a:r>
            <a:r>
              <a:rPr lang="en-ID" sz="2300" dirty="0" err="1">
                <a:latin typeface="Consolas" panose="020B0609020204030204" pitchFamily="49" charset="0"/>
              </a:rPr>
              <a:t>iconPos</a:t>
            </a:r>
            <a:r>
              <a:rPr lang="en-ID" sz="2300" dirty="0">
                <a:latin typeface="Consolas" panose="020B0609020204030204" pitchFamily="49" charset="0"/>
              </a:rPr>
              <a:t>="right</a:t>
            </a:r>
            <a:r>
              <a:rPr lang="en-ID" sz="2300" dirty="0" smtClean="0">
                <a:latin typeface="Consolas" panose="020B0609020204030204" pitchFamily="49" charset="0"/>
              </a:rPr>
              <a:t>"/&gt;</a:t>
            </a:r>
          </a:p>
          <a:p>
            <a:endParaRPr lang="en-ID" sz="1200" dirty="0">
              <a:latin typeface="Consolas" panose="020B0609020204030204" pitchFamily="49" charset="0"/>
            </a:endParaRPr>
          </a:p>
          <a:p>
            <a:r>
              <a:rPr lang="en-ID" sz="2300" dirty="0" smtClean="0">
                <a:latin typeface="Consolas" panose="020B0609020204030204" pitchFamily="49" charset="0"/>
              </a:rPr>
              <a:t>. . . . . .</a:t>
            </a:r>
            <a:endParaRPr lang="en-ID" sz="2300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74659" y="141807"/>
            <a:ext cx="3941324" cy="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Button </a:t>
            </a:r>
            <a:r>
              <a:rPr lang="en-US" sz="3200" dirty="0" smtClean="0">
                <a:solidFill>
                  <a:srgbClr val="009696"/>
                </a:solidFill>
              </a:rPr>
              <a:t>#1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246" r="78471" b="85894"/>
          <a:stretch/>
        </p:blipFill>
        <p:spPr>
          <a:xfrm>
            <a:off x="3221182" y="4650031"/>
            <a:ext cx="5233348" cy="938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4139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63106" y="797667"/>
            <a:ext cx="8579796" cy="38496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300" dirty="0">
                <a:latin typeface="Consolas" panose="020B0609020204030204" pitchFamily="49" charset="0"/>
              </a:rPr>
              <a:t>import {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ID" sz="2300" dirty="0">
                <a:latin typeface="Consolas" panose="020B0609020204030204" pitchFamily="49" charset="0"/>
              </a:rPr>
              <a:t>} from '</a:t>
            </a:r>
            <a:r>
              <a:rPr lang="en-ID" sz="2300" dirty="0" err="1">
                <a:latin typeface="Consolas" panose="020B0609020204030204" pitchFamily="49" charset="0"/>
              </a:rPr>
              <a:t>primereact</a:t>
            </a:r>
            <a:r>
              <a:rPr lang="en-ID" sz="2300" dirty="0">
                <a:latin typeface="Consolas" panose="020B0609020204030204" pitchFamily="49" charset="0"/>
              </a:rPr>
              <a:t>/components/button/Button</a:t>
            </a:r>
            <a:r>
              <a:rPr lang="en-ID" sz="2300" dirty="0" smtClean="0">
                <a:latin typeface="Consolas" panose="020B0609020204030204" pitchFamily="49" charset="0"/>
              </a:rPr>
              <a:t>';</a:t>
            </a:r>
          </a:p>
          <a:p>
            <a:endParaRPr lang="en-ID" sz="2300" dirty="0" smtClean="0">
              <a:latin typeface="Consolas" panose="020B0609020204030204" pitchFamily="49" charset="0"/>
            </a:endParaRPr>
          </a:p>
          <a:p>
            <a:r>
              <a:rPr lang="en-ID" sz="2300" dirty="0" smtClean="0">
                <a:latin typeface="Consolas" panose="020B0609020204030204" pitchFamily="49" charset="0"/>
              </a:rPr>
              <a:t>. . . . . .</a:t>
            </a:r>
          </a:p>
          <a:p>
            <a:endParaRPr lang="en-ID" sz="12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&lt;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ID" sz="2000" dirty="0">
                <a:latin typeface="Consolas" panose="020B0609020204030204" pitchFamily="49" charset="0"/>
              </a:rPr>
              <a:t> label="</a:t>
            </a:r>
            <a:r>
              <a:rPr lang="en-ID" sz="2000" b="1" i="1" dirty="0">
                <a:latin typeface="Consolas" panose="020B0609020204030204" pitchFamily="49" charset="0"/>
              </a:rPr>
              <a:t>Secondary</a:t>
            </a:r>
            <a:r>
              <a:rPr lang="en-ID" sz="2000" dirty="0">
                <a:latin typeface="Consolas" panose="020B0609020204030204" pitchFamily="49" charset="0"/>
              </a:rPr>
              <a:t>" </a:t>
            </a:r>
            <a:r>
              <a:rPr lang="en-ID" sz="2000" dirty="0" err="1">
                <a:latin typeface="Consolas" panose="020B0609020204030204" pitchFamily="49" charset="0"/>
              </a:rPr>
              <a:t>className</a:t>
            </a:r>
            <a:r>
              <a:rPr lang="en-ID" sz="2000" dirty="0">
                <a:latin typeface="Consolas" panose="020B0609020204030204" pitchFamily="49" charset="0"/>
              </a:rPr>
              <a:t>="</a:t>
            </a:r>
            <a:r>
              <a:rPr lang="en-ID" sz="2000" dirty="0" err="1">
                <a:solidFill>
                  <a:srgbClr val="009696"/>
                </a:solidFill>
                <a:latin typeface="Consolas" panose="020B0609020204030204" pitchFamily="49" charset="0"/>
              </a:rPr>
              <a:t>ui</a:t>
            </a:r>
            <a:r>
              <a:rPr lang="en-ID" sz="2000" dirty="0">
                <a:solidFill>
                  <a:srgbClr val="009696"/>
                </a:solidFill>
                <a:latin typeface="Consolas" panose="020B0609020204030204" pitchFamily="49" charset="0"/>
              </a:rPr>
              <a:t>-button-secondary</a:t>
            </a:r>
            <a:r>
              <a:rPr lang="en-ID" sz="2000" dirty="0" smtClean="0">
                <a:latin typeface="Consolas" panose="020B0609020204030204" pitchFamily="49" charset="0"/>
              </a:rPr>
              <a:t>"/&gt;</a:t>
            </a:r>
          </a:p>
          <a:p>
            <a:endParaRPr lang="en-ID" sz="10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&lt;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ID" sz="2000" dirty="0">
                <a:latin typeface="Consolas" panose="020B0609020204030204" pitchFamily="49" charset="0"/>
              </a:rPr>
              <a:t> label="</a:t>
            </a:r>
            <a:r>
              <a:rPr lang="en-ID" sz="2000" b="1" i="1" dirty="0">
                <a:latin typeface="Consolas" panose="020B0609020204030204" pitchFamily="49" charset="0"/>
              </a:rPr>
              <a:t>Success</a:t>
            </a:r>
            <a:r>
              <a:rPr lang="en-ID" sz="2000" dirty="0">
                <a:latin typeface="Consolas" panose="020B0609020204030204" pitchFamily="49" charset="0"/>
              </a:rPr>
              <a:t>" </a:t>
            </a:r>
            <a:r>
              <a:rPr lang="en-ID" sz="2000" dirty="0" err="1">
                <a:latin typeface="Consolas" panose="020B0609020204030204" pitchFamily="49" charset="0"/>
              </a:rPr>
              <a:t>className</a:t>
            </a:r>
            <a:r>
              <a:rPr lang="en-ID" sz="2000" dirty="0">
                <a:latin typeface="Consolas" panose="020B0609020204030204" pitchFamily="49" charset="0"/>
              </a:rPr>
              <a:t>="</a:t>
            </a:r>
            <a:r>
              <a:rPr lang="en-ID" sz="2000" dirty="0" err="1">
                <a:solidFill>
                  <a:srgbClr val="009696"/>
                </a:solidFill>
                <a:latin typeface="Consolas" panose="020B0609020204030204" pitchFamily="49" charset="0"/>
              </a:rPr>
              <a:t>ui</a:t>
            </a:r>
            <a:r>
              <a:rPr lang="en-ID" sz="2000" dirty="0">
                <a:solidFill>
                  <a:srgbClr val="009696"/>
                </a:solidFill>
                <a:latin typeface="Consolas" panose="020B0609020204030204" pitchFamily="49" charset="0"/>
              </a:rPr>
              <a:t>-button-success</a:t>
            </a:r>
            <a:r>
              <a:rPr lang="en-ID" sz="2000" dirty="0">
                <a:latin typeface="Consolas" panose="020B0609020204030204" pitchFamily="49" charset="0"/>
              </a:rPr>
              <a:t>"/&gt;</a:t>
            </a:r>
          </a:p>
          <a:p>
            <a:endParaRPr lang="en-ID" sz="1000" dirty="0" smtClean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&lt;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ID" sz="2000" dirty="0">
                <a:latin typeface="Consolas" panose="020B0609020204030204" pitchFamily="49" charset="0"/>
              </a:rPr>
              <a:t> label="</a:t>
            </a:r>
            <a:r>
              <a:rPr lang="en-ID" sz="2000" b="1" i="1" dirty="0">
                <a:latin typeface="Consolas" panose="020B0609020204030204" pitchFamily="49" charset="0"/>
              </a:rPr>
              <a:t>Info</a:t>
            </a:r>
            <a:r>
              <a:rPr lang="en-ID" sz="2000" dirty="0">
                <a:latin typeface="Consolas" panose="020B0609020204030204" pitchFamily="49" charset="0"/>
              </a:rPr>
              <a:t>" </a:t>
            </a:r>
            <a:r>
              <a:rPr lang="en-ID" sz="2000" dirty="0" err="1">
                <a:latin typeface="Consolas" panose="020B0609020204030204" pitchFamily="49" charset="0"/>
              </a:rPr>
              <a:t>className</a:t>
            </a:r>
            <a:r>
              <a:rPr lang="en-ID" sz="2000" dirty="0">
                <a:latin typeface="Consolas" panose="020B0609020204030204" pitchFamily="49" charset="0"/>
              </a:rPr>
              <a:t>="</a:t>
            </a:r>
            <a:r>
              <a:rPr lang="en-ID" sz="2000" dirty="0" err="1">
                <a:solidFill>
                  <a:srgbClr val="009696"/>
                </a:solidFill>
                <a:latin typeface="Consolas" panose="020B0609020204030204" pitchFamily="49" charset="0"/>
              </a:rPr>
              <a:t>ui</a:t>
            </a:r>
            <a:r>
              <a:rPr lang="en-ID" sz="2000" dirty="0">
                <a:solidFill>
                  <a:srgbClr val="009696"/>
                </a:solidFill>
                <a:latin typeface="Consolas" panose="020B0609020204030204" pitchFamily="49" charset="0"/>
              </a:rPr>
              <a:t>-button-info</a:t>
            </a:r>
            <a:r>
              <a:rPr lang="en-ID" sz="2000" dirty="0">
                <a:latin typeface="Consolas" panose="020B0609020204030204" pitchFamily="49" charset="0"/>
              </a:rPr>
              <a:t>"/&gt;</a:t>
            </a:r>
          </a:p>
          <a:p>
            <a:endParaRPr lang="en-ID" sz="1000" dirty="0" smtClean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&lt;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ID" sz="2000" dirty="0">
                <a:latin typeface="Consolas" panose="020B0609020204030204" pitchFamily="49" charset="0"/>
              </a:rPr>
              <a:t> label="</a:t>
            </a:r>
            <a:r>
              <a:rPr lang="en-ID" sz="2000" b="1" i="1" dirty="0">
                <a:latin typeface="Consolas" panose="020B0609020204030204" pitchFamily="49" charset="0"/>
              </a:rPr>
              <a:t>Warning</a:t>
            </a:r>
            <a:r>
              <a:rPr lang="en-ID" sz="2000" dirty="0">
                <a:latin typeface="Consolas" panose="020B0609020204030204" pitchFamily="49" charset="0"/>
              </a:rPr>
              <a:t>" </a:t>
            </a:r>
            <a:r>
              <a:rPr lang="en-ID" sz="2000" dirty="0" err="1">
                <a:latin typeface="Consolas" panose="020B0609020204030204" pitchFamily="49" charset="0"/>
              </a:rPr>
              <a:t>className</a:t>
            </a:r>
            <a:r>
              <a:rPr lang="en-ID" sz="2000" dirty="0">
                <a:latin typeface="Consolas" panose="020B0609020204030204" pitchFamily="49" charset="0"/>
              </a:rPr>
              <a:t>="</a:t>
            </a:r>
            <a:r>
              <a:rPr lang="en-ID" sz="2000" dirty="0" err="1">
                <a:solidFill>
                  <a:srgbClr val="009696"/>
                </a:solidFill>
                <a:latin typeface="Consolas" panose="020B0609020204030204" pitchFamily="49" charset="0"/>
              </a:rPr>
              <a:t>ui</a:t>
            </a:r>
            <a:r>
              <a:rPr lang="en-ID" sz="2000" dirty="0">
                <a:solidFill>
                  <a:srgbClr val="009696"/>
                </a:solidFill>
                <a:latin typeface="Consolas" panose="020B0609020204030204" pitchFamily="49" charset="0"/>
              </a:rPr>
              <a:t>-button-warning</a:t>
            </a:r>
            <a:r>
              <a:rPr lang="en-ID" sz="2000" dirty="0">
                <a:latin typeface="Consolas" panose="020B0609020204030204" pitchFamily="49" charset="0"/>
              </a:rPr>
              <a:t>"/&gt;</a:t>
            </a:r>
          </a:p>
          <a:p>
            <a:endParaRPr lang="en-ID" sz="1000" dirty="0" smtClean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&lt;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ID" sz="2000" dirty="0">
                <a:latin typeface="Consolas" panose="020B0609020204030204" pitchFamily="49" charset="0"/>
              </a:rPr>
              <a:t> label="</a:t>
            </a:r>
            <a:r>
              <a:rPr lang="en-ID" sz="2000" b="1" i="1" dirty="0">
                <a:latin typeface="Consolas" panose="020B0609020204030204" pitchFamily="49" charset="0"/>
              </a:rPr>
              <a:t>Danger</a:t>
            </a:r>
            <a:r>
              <a:rPr lang="en-ID" sz="2000" dirty="0">
                <a:latin typeface="Consolas" panose="020B0609020204030204" pitchFamily="49" charset="0"/>
              </a:rPr>
              <a:t>" </a:t>
            </a:r>
            <a:r>
              <a:rPr lang="en-ID" sz="2000" dirty="0" err="1">
                <a:latin typeface="Consolas" panose="020B0609020204030204" pitchFamily="49" charset="0"/>
              </a:rPr>
              <a:t>className</a:t>
            </a:r>
            <a:r>
              <a:rPr lang="en-ID" sz="2000" dirty="0">
                <a:latin typeface="Consolas" panose="020B0609020204030204" pitchFamily="49" charset="0"/>
              </a:rPr>
              <a:t>="</a:t>
            </a:r>
            <a:r>
              <a:rPr lang="en-ID" sz="2000" dirty="0" err="1">
                <a:solidFill>
                  <a:srgbClr val="009696"/>
                </a:solidFill>
                <a:latin typeface="Consolas" panose="020B0609020204030204" pitchFamily="49" charset="0"/>
              </a:rPr>
              <a:t>ui</a:t>
            </a:r>
            <a:r>
              <a:rPr lang="en-ID" sz="2000" dirty="0">
                <a:solidFill>
                  <a:srgbClr val="009696"/>
                </a:solidFill>
                <a:latin typeface="Consolas" panose="020B0609020204030204" pitchFamily="49" charset="0"/>
              </a:rPr>
              <a:t>-button-danger</a:t>
            </a:r>
            <a:r>
              <a:rPr lang="en-ID" sz="2000" dirty="0">
                <a:latin typeface="Consolas" panose="020B0609020204030204" pitchFamily="49" charset="0"/>
              </a:rPr>
              <a:t>"/&gt;</a:t>
            </a:r>
          </a:p>
          <a:p>
            <a:endParaRPr lang="en-ID" sz="1200" dirty="0">
              <a:latin typeface="Consolas" panose="020B0609020204030204" pitchFamily="49" charset="0"/>
            </a:endParaRPr>
          </a:p>
          <a:p>
            <a:r>
              <a:rPr lang="en-ID" sz="2300" dirty="0" smtClean="0">
                <a:latin typeface="Consolas" panose="020B0609020204030204" pitchFamily="49" charset="0"/>
              </a:rPr>
              <a:t>. . . . . .</a:t>
            </a:r>
            <a:endParaRPr lang="en-ID" sz="2300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74659" y="141807"/>
            <a:ext cx="3941324" cy="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Button </a:t>
            </a:r>
            <a:r>
              <a:rPr lang="en-US" sz="3200" dirty="0" smtClean="0">
                <a:solidFill>
                  <a:srgbClr val="009696"/>
                </a:solidFill>
              </a:rPr>
              <a:t>#2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335" r="56262" b="85663"/>
          <a:stretch/>
        </p:blipFill>
        <p:spPr>
          <a:xfrm>
            <a:off x="503517" y="4959275"/>
            <a:ext cx="8363073" cy="7530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19336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22640" y="824860"/>
            <a:ext cx="8579796" cy="58189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b="1" dirty="0" smtClean="0">
                <a:latin typeface="Consolas" panose="020B0609020204030204" pitchFamily="49" charset="0"/>
              </a:rPr>
              <a:t>. . . . . .</a:t>
            </a:r>
          </a:p>
          <a:p>
            <a:endParaRPr lang="en-ID" sz="1200" dirty="0" smtClean="0">
              <a:latin typeface="Consolas" panose="020B0609020204030204" pitchFamily="49" charset="0"/>
            </a:endParaRPr>
          </a:p>
          <a:p>
            <a:r>
              <a:rPr lang="en-ID" sz="1800" dirty="0" smtClean="0">
                <a:latin typeface="Consolas" panose="020B0609020204030204" pitchFamily="49" charset="0"/>
              </a:rPr>
              <a:t>import </a:t>
            </a:r>
            <a:r>
              <a:rPr lang="en-ID" sz="1800" dirty="0">
                <a:latin typeface="Consolas" panose="020B0609020204030204" pitchFamily="49" charset="0"/>
              </a:rPr>
              <a:t>{</a:t>
            </a:r>
            <a:r>
              <a:rPr lang="en-ID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SplitButton</a:t>
            </a:r>
            <a:r>
              <a:rPr lang="en-ID" sz="1800" dirty="0">
                <a:latin typeface="Consolas" panose="020B0609020204030204" pitchFamily="49" charset="0"/>
              </a:rPr>
              <a:t>} from </a:t>
            </a:r>
            <a:endParaRPr lang="en-ID" sz="1800" dirty="0" smtClean="0">
              <a:latin typeface="Consolas" panose="020B0609020204030204" pitchFamily="49" charset="0"/>
            </a:endParaRPr>
          </a:p>
          <a:p>
            <a:r>
              <a:rPr lang="en-ID" sz="1800" dirty="0" smtClean="0">
                <a:latin typeface="Consolas" panose="020B0609020204030204" pitchFamily="49" charset="0"/>
              </a:rPr>
              <a:t>'</a:t>
            </a:r>
            <a:r>
              <a:rPr lang="en-ID" sz="1800" dirty="0" err="1" smtClean="0">
                <a:latin typeface="Consolas" panose="020B0609020204030204" pitchFamily="49" charset="0"/>
              </a:rPr>
              <a:t>primereact</a:t>
            </a:r>
            <a:r>
              <a:rPr lang="en-ID" sz="1800" dirty="0" smtClean="0">
                <a:latin typeface="Consolas" panose="020B0609020204030204" pitchFamily="49" charset="0"/>
              </a:rPr>
              <a:t>/components/</a:t>
            </a:r>
            <a:r>
              <a:rPr lang="en-ID" sz="1800" dirty="0" err="1" smtClean="0">
                <a:latin typeface="Consolas" panose="020B0609020204030204" pitchFamily="49" charset="0"/>
              </a:rPr>
              <a:t>splitbutton</a:t>
            </a:r>
            <a:r>
              <a:rPr lang="en-ID" sz="1800" dirty="0" smtClean="0">
                <a:latin typeface="Consolas" panose="020B0609020204030204" pitchFamily="49" charset="0"/>
              </a:rPr>
              <a:t>/</a:t>
            </a:r>
          </a:p>
          <a:p>
            <a:r>
              <a:rPr lang="en-ID" sz="1800" dirty="0" err="1" smtClean="0">
                <a:latin typeface="Consolas" panose="020B0609020204030204" pitchFamily="49" charset="0"/>
              </a:rPr>
              <a:t>SplitButton</a:t>
            </a:r>
            <a:r>
              <a:rPr lang="en-ID" sz="1800" dirty="0" smtClean="0">
                <a:latin typeface="Consolas" panose="020B0609020204030204" pitchFamily="49" charset="0"/>
              </a:rPr>
              <a:t>';</a:t>
            </a:r>
          </a:p>
          <a:p>
            <a:endParaRPr lang="en-ID" sz="1800" dirty="0">
              <a:latin typeface="Consolas" panose="020B0609020204030204" pitchFamily="49" charset="0"/>
            </a:endParaRPr>
          </a:p>
          <a:p>
            <a:r>
              <a:rPr lang="en-ID" sz="1800" dirty="0">
                <a:latin typeface="Consolas" panose="020B0609020204030204" pitchFamily="49" charset="0"/>
              </a:rPr>
              <a:t>class </a:t>
            </a:r>
            <a:r>
              <a:rPr lang="en-ID" sz="18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18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</a:t>
            </a:r>
            <a:r>
              <a:rPr lang="en-ID" sz="1800" dirty="0" err="1">
                <a:latin typeface="Consolas" panose="020B0609020204030204" pitchFamily="49" charset="0"/>
              </a:rPr>
              <a:t>var</a:t>
            </a:r>
            <a:r>
              <a:rPr lang="en-ID" sz="1800" dirty="0">
                <a:latin typeface="Consolas" panose="020B0609020204030204" pitchFamily="49" charset="0"/>
              </a:rPr>
              <a:t> </a:t>
            </a:r>
            <a:r>
              <a:rPr lang="en-ID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items</a:t>
            </a:r>
            <a:r>
              <a:rPr lang="en-ID" sz="1800" dirty="0">
                <a:latin typeface="Consolas" panose="020B0609020204030204" pitchFamily="49" charset="0"/>
              </a:rPr>
              <a:t> = [</a:t>
            </a:r>
          </a:p>
          <a:p>
            <a:r>
              <a:rPr lang="it-IT" sz="1800" dirty="0">
                <a:latin typeface="Consolas" panose="020B0609020204030204" pitchFamily="49" charset="0"/>
              </a:rPr>
              <a:t>      {label</a:t>
            </a:r>
            <a:r>
              <a:rPr lang="it-IT" sz="1800" dirty="0" smtClean="0">
                <a:latin typeface="Consolas" panose="020B0609020204030204" pitchFamily="49" charset="0"/>
              </a:rPr>
              <a:t>:</a:t>
            </a:r>
            <a:r>
              <a:rPr lang="it-IT" sz="1800" b="1" dirty="0" smtClean="0">
                <a:latin typeface="Consolas" panose="020B0609020204030204" pitchFamily="49" charset="0"/>
              </a:rPr>
              <a:t>'Sunting</a:t>
            </a:r>
            <a:r>
              <a:rPr lang="it-IT" sz="1800" b="1" dirty="0">
                <a:latin typeface="Consolas" panose="020B0609020204030204" pitchFamily="49" charset="0"/>
              </a:rPr>
              <a:t>'</a:t>
            </a:r>
            <a:r>
              <a:rPr lang="it-IT" sz="1800" dirty="0">
                <a:latin typeface="Consolas" panose="020B0609020204030204" pitchFamily="49" charset="0"/>
              </a:rPr>
              <a:t>, icon</a:t>
            </a:r>
            <a:r>
              <a:rPr lang="it-IT" sz="1800" dirty="0" smtClean="0">
                <a:latin typeface="Consolas" panose="020B0609020204030204" pitchFamily="49" charset="0"/>
              </a:rPr>
              <a:t>:'fa-refresh</a:t>
            </a:r>
            <a:r>
              <a:rPr lang="it-IT" sz="1800" dirty="0">
                <a:latin typeface="Consolas" panose="020B0609020204030204" pitchFamily="49" charset="0"/>
              </a:rPr>
              <a:t>', command: ()=&gt;{}},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  {label</a:t>
            </a:r>
            <a:r>
              <a:rPr lang="en-ID" sz="1800" dirty="0" smtClean="0">
                <a:latin typeface="Consolas" panose="020B0609020204030204" pitchFamily="49" charset="0"/>
              </a:rPr>
              <a:t>:</a:t>
            </a:r>
            <a:r>
              <a:rPr lang="en-ID" sz="1800" b="1" dirty="0" smtClean="0">
                <a:latin typeface="Consolas" panose="020B0609020204030204" pitchFamily="49" charset="0"/>
              </a:rPr>
              <a:t>'</a:t>
            </a:r>
            <a:r>
              <a:rPr lang="en-ID" sz="1800" b="1" dirty="0" err="1" smtClean="0">
                <a:latin typeface="Consolas" panose="020B0609020204030204" pitchFamily="49" charset="0"/>
              </a:rPr>
              <a:t>Hapus</a:t>
            </a:r>
            <a:r>
              <a:rPr lang="en-ID" sz="1800" b="1" dirty="0">
                <a:latin typeface="Consolas" panose="020B0609020204030204" pitchFamily="49" charset="0"/>
              </a:rPr>
              <a:t>'</a:t>
            </a:r>
            <a:r>
              <a:rPr lang="en-ID" sz="1800" dirty="0">
                <a:latin typeface="Consolas" panose="020B0609020204030204" pitchFamily="49" charset="0"/>
              </a:rPr>
              <a:t>, </a:t>
            </a:r>
            <a:r>
              <a:rPr lang="en-ID" sz="1800" dirty="0" err="1">
                <a:latin typeface="Consolas" panose="020B0609020204030204" pitchFamily="49" charset="0"/>
              </a:rPr>
              <a:t>icon</a:t>
            </a:r>
            <a:r>
              <a:rPr lang="en-ID" sz="1800" dirty="0" err="1" smtClean="0">
                <a:latin typeface="Consolas" panose="020B0609020204030204" pitchFamily="49" charset="0"/>
              </a:rPr>
              <a:t>:'fa-close</a:t>
            </a:r>
            <a:r>
              <a:rPr lang="en-ID" sz="1800" dirty="0">
                <a:latin typeface="Consolas" panose="020B0609020204030204" pitchFamily="49" charset="0"/>
              </a:rPr>
              <a:t>', command: ()=&gt;{}},</a:t>
            </a:r>
          </a:p>
          <a:p>
            <a:r>
              <a:rPr lang="it-IT" sz="1800" dirty="0">
                <a:latin typeface="Consolas" panose="020B0609020204030204" pitchFamily="49" charset="0"/>
              </a:rPr>
              <a:t>      {label</a:t>
            </a:r>
            <a:r>
              <a:rPr lang="it-IT" sz="1800" dirty="0" smtClean="0">
                <a:latin typeface="Consolas" panose="020B0609020204030204" pitchFamily="49" charset="0"/>
              </a:rPr>
              <a:t>:</a:t>
            </a:r>
            <a:r>
              <a:rPr lang="it-IT" sz="1800" b="1" dirty="0" smtClean="0">
                <a:latin typeface="Consolas" panose="020B0609020204030204" pitchFamily="49" charset="0"/>
              </a:rPr>
              <a:t>'Tautan</a:t>
            </a:r>
            <a:r>
              <a:rPr lang="it-IT" sz="1800" b="1" dirty="0">
                <a:latin typeface="Consolas" panose="020B0609020204030204" pitchFamily="49" charset="0"/>
              </a:rPr>
              <a:t>'</a:t>
            </a:r>
            <a:r>
              <a:rPr lang="it-IT" sz="1800" dirty="0">
                <a:latin typeface="Consolas" panose="020B0609020204030204" pitchFamily="49" charset="0"/>
              </a:rPr>
              <a:t>, icon</a:t>
            </a:r>
            <a:r>
              <a:rPr lang="it-IT" sz="1800" dirty="0" smtClean="0">
                <a:latin typeface="Consolas" panose="020B0609020204030204" pitchFamily="49" charset="0"/>
              </a:rPr>
              <a:t>:'fa-link</a:t>
            </a:r>
            <a:r>
              <a:rPr lang="it-IT" sz="1800" dirty="0">
                <a:latin typeface="Consolas" panose="020B0609020204030204" pitchFamily="49" charset="0"/>
              </a:rPr>
              <a:t>', command: ()=&gt;{}},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  {label</a:t>
            </a:r>
            <a:r>
              <a:rPr lang="en-ID" sz="1800" dirty="0" smtClean="0">
                <a:latin typeface="Consolas" panose="020B0609020204030204" pitchFamily="49" charset="0"/>
              </a:rPr>
              <a:t>:</a:t>
            </a:r>
            <a:r>
              <a:rPr lang="en-ID" sz="1800" b="1" dirty="0" smtClean="0">
                <a:latin typeface="Consolas" panose="020B0609020204030204" pitchFamily="49" charset="0"/>
              </a:rPr>
              <a:t>'</a:t>
            </a:r>
            <a:r>
              <a:rPr lang="en-ID" sz="1800" b="1" dirty="0" err="1" smtClean="0">
                <a:latin typeface="Consolas" panose="020B0609020204030204" pitchFamily="49" charset="0"/>
              </a:rPr>
              <a:t>Desain</a:t>
            </a:r>
            <a:r>
              <a:rPr lang="en-ID" sz="1800" b="1" dirty="0">
                <a:latin typeface="Consolas" panose="020B0609020204030204" pitchFamily="49" charset="0"/>
              </a:rPr>
              <a:t>'</a:t>
            </a:r>
            <a:r>
              <a:rPr lang="en-ID" sz="1800" dirty="0">
                <a:latin typeface="Consolas" panose="020B0609020204030204" pitchFamily="49" charset="0"/>
              </a:rPr>
              <a:t>, </a:t>
            </a:r>
            <a:r>
              <a:rPr lang="en-ID" sz="1800" dirty="0" err="1">
                <a:latin typeface="Consolas" panose="020B0609020204030204" pitchFamily="49" charset="0"/>
              </a:rPr>
              <a:t>icon</a:t>
            </a:r>
            <a:r>
              <a:rPr lang="en-ID" sz="1800" dirty="0" err="1" smtClean="0">
                <a:latin typeface="Consolas" panose="020B0609020204030204" pitchFamily="49" charset="0"/>
              </a:rPr>
              <a:t>:'fa-paint-brush</a:t>
            </a:r>
            <a:r>
              <a:rPr lang="en-ID" sz="1800" dirty="0">
                <a:latin typeface="Consolas" panose="020B0609020204030204" pitchFamily="49" charset="0"/>
              </a:rPr>
              <a:t>', command: ()=&gt;{}},</a:t>
            </a:r>
          </a:p>
          <a:p>
            <a:r>
              <a:rPr lang="en" sz="1800" dirty="0">
                <a:latin typeface="Consolas" panose="020B0609020204030204" pitchFamily="49" charset="0"/>
              </a:rPr>
              <a:t>    ];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return (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  &lt;div&gt;</a:t>
            </a:r>
          </a:p>
          <a:p>
            <a:r>
              <a:rPr lang="it-IT" sz="1800" dirty="0">
                <a:latin typeface="Consolas" panose="020B0609020204030204" pitchFamily="49" charset="0"/>
              </a:rPr>
              <a:t>        &lt;</a:t>
            </a:r>
            <a:r>
              <a:rPr lang="it-IT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SplitButton</a:t>
            </a:r>
            <a:r>
              <a:rPr lang="it-IT" sz="1800" dirty="0">
                <a:latin typeface="Consolas" panose="020B0609020204030204" pitchFamily="49" charset="0"/>
              </a:rPr>
              <a:t> label="</a:t>
            </a:r>
            <a:r>
              <a:rPr lang="it-IT" sz="1800" b="1" dirty="0">
                <a:latin typeface="Consolas" panose="020B0609020204030204" pitchFamily="49" charset="0"/>
              </a:rPr>
              <a:t>Simpan</a:t>
            </a:r>
            <a:r>
              <a:rPr lang="it-IT" sz="1800" dirty="0">
                <a:latin typeface="Consolas" panose="020B0609020204030204" pitchFamily="49" charset="0"/>
              </a:rPr>
              <a:t>" icon="fa-check" model={</a:t>
            </a:r>
            <a:r>
              <a:rPr lang="it-IT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items</a:t>
            </a:r>
            <a:r>
              <a:rPr lang="it-IT" sz="1800" dirty="0">
                <a:latin typeface="Consolas" panose="020B0609020204030204" pitchFamily="49" charset="0"/>
              </a:rPr>
              <a:t>} 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      </a:t>
            </a:r>
            <a:r>
              <a:rPr lang="en-ID" sz="1800" dirty="0" err="1">
                <a:latin typeface="Consolas" panose="020B0609020204030204" pitchFamily="49" charset="0"/>
              </a:rPr>
              <a:t>className</a:t>
            </a:r>
            <a:r>
              <a:rPr lang="en-ID" sz="1800" dirty="0">
                <a:latin typeface="Consolas" panose="020B0609020204030204" pitchFamily="49" charset="0"/>
              </a:rPr>
              <a:t>="</a:t>
            </a:r>
            <a:r>
              <a:rPr lang="en-ID" sz="1800" dirty="0" err="1">
                <a:latin typeface="Consolas" panose="020B0609020204030204" pitchFamily="49" charset="0"/>
              </a:rPr>
              <a:t>ui</a:t>
            </a:r>
            <a:r>
              <a:rPr lang="en-ID" sz="1800" dirty="0">
                <a:latin typeface="Consolas" panose="020B0609020204030204" pitchFamily="49" charset="0"/>
              </a:rPr>
              <a:t>-button-success"&gt;&lt;</a:t>
            </a:r>
            <a:r>
              <a:rPr lang="en-ID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ID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SplitButton</a:t>
            </a:r>
            <a:r>
              <a:rPr lang="en-ID" sz="18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1800" dirty="0">
                <a:latin typeface="Consolas" panose="020B0609020204030204" pitchFamily="49" charset="0"/>
              </a:rPr>
              <a:t>      &lt;/div&gt;</a:t>
            </a:r>
          </a:p>
          <a:p>
            <a:r>
              <a:rPr lang="en" sz="1800" dirty="0">
                <a:latin typeface="Consolas" panose="020B0609020204030204" pitchFamily="49" charset="0"/>
              </a:rPr>
              <a:t>   </a:t>
            </a:r>
            <a:r>
              <a:rPr lang="en" sz="1800" dirty="0" smtClean="0">
                <a:latin typeface="Consolas" panose="020B0609020204030204" pitchFamily="49" charset="0"/>
              </a:rPr>
              <a:t>);</a:t>
            </a:r>
            <a:endParaRPr lang="en" sz="1800" dirty="0">
              <a:latin typeface="Consolas" panose="020B0609020204030204" pitchFamily="49" charset="0"/>
            </a:endParaRPr>
          </a:p>
          <a:p>
            <a:r>
              <a:rPr lang="en" sz="1800" dirty="0" smtClean="0">
                <a:latin typeface="Consolas" panose="020B0609020204030204" pitchFamily="49" charset="0"/>
              </a:rPr>
              <a:t>}}</a:t>
            </a: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400" b="1" dirty="0" smtClean="0">
                <a:latin typeface="Consolas" panose="020B0609020204030204" pitchFamily="49" charset="0"/>
              </a:rPr>
              <a:t>. . . . . .</a:t>
            </a:r>
            <a:endParaRPr lang="en-ID" sz="2400" b="1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501" y="141807"/>
            <a:ext cx="3065318" cy="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9696"/>
                </a:solidFill>
              </a:rPr>
              <a:t>Split Button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449" r="76745" b="59477"/>
          <a:stretch/>
        </p:blipFill>
        <p:spPr>
          <a:xfrm>
            <a:off x="5619095" y="319684"/>
            <a:ext cx="2891058" cy="231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7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74073" y="644235"/>
            <a:ext cx="8769928" cy="5886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b="1" dirty="0" smtClean="0">
                <a:latin typeface="Consolas" panose="020B0609020204030204" pitchFamily="49" charset="0"/>
              </a:rPr>
              <a:t> . . . . . .</a:t>
            </a:r>
          </a:p>
          <a:p>
            <a:endParaRPr lang="en" sz="1200" dirty="0"/>
          </a:p>
          <a:p>
            <a:r>
              <a:rPr lang="en-ID" sz="1900" dirty="0" smtClean="0">
                <a:latin typeface="Consolas" panose="020B0609020204030204" pitchFamily="49" charset="0"/>
              </a:rPr>
              <a:t>import </a:t>
            </a:r>
            <a:r>
              <a:rPr lang="en-ID" sz="1900" dirty="0">
                <a:latin typeface="Consolas" panose="020B0609020204030204" pitchFamily="49" charset="0"/>
              </a:rPr>
              <a:t>{</a:t>
            </a:r>
            <a:r>
              <a:rPr lang="en-ID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InputText</a:t>
            </a:r>
            <a:r>
              <a:rPr lang="en-ID" sz="1900" dirty="0">
                <a:latin typeface="Consolas" panose="020B0609020204030204" pitchFamily="49" charset="0"/>
              </a:rPr>
              <a:t>} </a:t>
            </a:r>
            <a:r>
              <a:rPr lang="en-ID" sz="1900" dirty="0" smtClean="0">
                <a:latin typeface="Consolas" panose="020B0609020204030204" pitchFamily="49" charset="0"/>
              </a:rPr>
              <a:t>from</a:t>
            </a:r>
          </a:p>
          <a:p>
            <a:r>
              <a:rPr lang="en-ID" sz="1900" dirty="0" smtClean="0">
                <a:latin typeface="Consolas" panose="020B0609020204030204" pitchFamily="49" charset="0"/>
              </a:rPr>
              <a:t>'</a:t>
            </a:r>
            <a:r>
              <a:rPr lang="en-ID" sz="1900" dirty="0" err="1" smtClean="0">
                <a:latin typeface="Consolas" panose="020B0609020204030204" pitchFamily="49" charset="0"/>
              </a:rPr>
              <a:t>primereact</a:t>
            </a:r>
            <a:r>
              <a:rPr lang="en-ID" sz="1900" dirty="0" smtClean="0">
                <a:latin typeface="Consolas" panose="020B0609020204030204" pitchFamily="49" charset="0"/>
              </a:rPr>
              <a:t>/components/</a:t>
            </a:r>
            <a:r>
              <a:rPr lang="en-ID" sz="1900" dirty="0" err="1" smtClean="0">
                <a:latin typeface="Consolas" panose="020B0609020204030204" pitchFamily="49" charset="0"/>
              </a:rPr>
              <a:t>inputtext</a:t>
            </a:r>
            <a:r>
              <a:rPr lang="en-ID" sz="1900" dirty="0" smtClean="0">
                <a:latin typeface="Consolas" panose="020B0609020204030204" pitchFamily="49" charset="0"/>
              </a:rPr>
              <a:t>/</a:t>
            </a:r>
            <a:r>
              <a:rPr lang="en-ID" sz="1900" dirty="0" err="1" smtClean="0">
                <a:latin typeface="Consolas" panose="020B0609020204030204" pitchFamily="49" charset="0"/>
              </a:rPr>
              <a:t>InputText</a:t>
            </a:r>
            <a:r>
              <a:rPr lang="en-ID" sz="1900" dirty="0">
                <a:latin typeface="Consolas" panose="020B0609020204030204" pitchFamily="49" charset="0"/>
              </a:rPr>
              <a:t>';</a:t>
            </a:r>
          </a:p>
          <a:p>
            <a:endParaRPr lang="en" sz="1900" dirty="0">
              <a:latin typeface="Consolas" panose="020B0609020204030204" pitchFamily="49" charset="0"/>
            </a:endParaRPr>
          </a:p>
          <a:p>
            <a:r>
              <a:rPr lang="en-ID" sz="1900" dirty="0">
                <a:latin typeface="Consolas" panose="020B0609020204030204" pitchFamily="49" charset="0"/>
              </a:rPr>
              <a:t>class </a:t>
            </a:r>
            <a:r>
              <a:rPr lang="en-ID" sz="19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19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1900" dirty="0">
                <a:latin typeface="Consolas" panose="020B0609020204030204" pitchFamily="49" charset="0"/>
              </a:rPr>
              <a:t>  constructor(){</a:t>
            </a:r>
          </a:p>
          <a:p>
            <a:r>
              <a:rPr lang="en-ID" sz="1900" dirty="0">
                <a:latin typeface="Consolas" panose="020B0609020204030204" pitchFamily="49" charset="0"/>
              </a:rPr>
              <a:t>    super();</a:t>
            </a:r>
          </a:p>
          <a:p>
            <a:r>
              <a:rPr lang="en-ID" sz="1900" dirty="0">
                <a:latin typeface="Consolas" panose="020B0609020204030204" pitchFamily="49" charset="0"/>
              </a:rPr>
              <a:t>    </a:t>
            </a:r>
            <a:r>
              <a:rPr lang="en-ID" sz="1900" dirty="0" err="1">
                <a:latin typeface="Consolas" panose="020B0609020204030204" pitchFamily="49" charset="0"/>
              </a:rPr>
              <a:t>this.state</a:t>
            </a:r>
            <a:r>
              <a:rPr lang="en-ID" sz="1900" dirty="0">
                <a:latin typeface="Consolas" panose="020B0609020204030204" pitchFamily="49" charset="0"/>
              </a:rPr>
              <a:t>={</a:t>
            </a:r>
            <a:r>
              <a:rPr lang="en-ID" sz="1900" dirty="0" err="1">
                <a:solidFill>
                  <a:srgbClr val="009696"/>
                </a:solidFill>
                <a:latin typeface="Consolas" panose="020B0609020204030204" pitchFamily="49" charset="0"/>
              </a:rPr>
              <a:t>nama</a:t>
            </a:r>
            <a:r>
              <a:rPr lang="en-ID" sz="1900" dirty="0">
                <a:latin typeface="Consolas" panose="020B0609020204030204" pitchFamily="49" charset="0"/>
              </a:rPr>
              <a:t>:''};</a:t>
            </a:r>
          </a:p>
          <a:p>
            <a:r>
              <a:rPr lang="en" sz="1900" dirty="0">
                <a:latin typeface="Consolas" panose="020B0609020204030204" pitchFamily="49" charset="0"/>
              </a:rPr>
              <a:t>  }</a:t>
            </a:r>
          </a:p>
          <a:p>
            <a:r>
              <a:rPr lang="en-ID" sz="1900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ID" sz="1900" dirty="0">
                <a:latin typeface="Consolas" panose="020B0609020204030204" pitchFamily="49" charset="0"/>
              </a:rPr>
              <a:t>    return (</a:t>
            </a:r>
          </a:p>
          <a:p>
            <a:r>
              <a:rPr lang="en-ID" sz="1900" dirty="0">
                <a:latin typeface="Consolas" panose="020B0609020204030204" pitchFamily="49" charset="0"/>
              </a:rPr>
              <a:t>      &lt;div&gt;</a:t>
            </a:r>
          </a:p>
          <a:p>
            <a:r>
              <a:rPr lang="en-ID" sz="1900" dirty="0">
                <a:latin typeface="Consolas" panose="020B0609020204030204" pitchFamily="49" charset="0"/>
              </a:rPr>
              <a:t>        &lt;</a:t>
            </a:r>
            <a:r>
              <a:rPr lang="en-ID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InputText</a:t>
            </a:r>
            <a:r>
              <a:rPr lang="en-ID" sz="1900" dirty="0">
                <a:latin typeface="Consolas" panose="020B0609020204030204" pitchFamily="49" charset="0"/>
              </a:rPr>
              <a:t> placeholder="</a:t>
            </a:r>
            <a:r>
              <a:rPr lang="en-ID" sz="1900" dirty="0" err="1">
                <a:latin typeface="Consolas" panose="020B0609020204030204" pitchFamily="49" charset="0"/>
              </a:rPr>
              <a:t>Ketik</a:t>
            </a:r>
            <a:r>
              <a:rPr lang="en-ID" sz="1900" dirty="0">
                <a:latin typeface="Consolas" panose="020B0609020204030204" pitchFamily="49" charset="0"/>
              </a:rPr>
              <a:t> </a:t>
            </a:r>
            <a:r>
              <a:rPr lang="en-ID" sz="1900" dirty="0" err="1">
                <a:latin typeface="Consolas" panose="020B0609020204030204" pitchFamily="49" charset="0"/>
              </a:rPr>
              <a:t>nama</a:t>
            </a:r>
            <a:r>
              <a:rPr lang="en-ID" sz="1900" dirty="0">
                <a:latin typeface="Consolas" panose="020B0609020204030204" pitchFamily="49" charset="0"/>
              </a:rPr>
              <a:t> </a:t>
            </a:r>
            <a:r>
              <a:rPr lang="en-ID" sz="1900" dirty="0" err="1">
                <a:latin typeface="Consolas" panose="020B0609020204030204" pitchFamily="49" charset="0"/>
              </a:rPr>
              <a:t>Anda</a:t>
            </a:r>
            <a:r>
              <a:rPr lang="en-ID" sz="1900" dirty="0">
                <a:latin typeface="Consolas" panose="020B0609020204030204" pitchFamily="49" charset="0"/>
              </a:rPr>
              <a:t>..." </a:t>
            </a:r>
          </a:p>
          <a:p>
            <a:r>
              <a:rPr lang="en-ID" sz="1900" dirty="0">
                <a:latin typeface="Consolas" panose="020B0609020204030204" pitchFamily="49" charset="0"/>
              </a:rPr>
              <a:t>        </a:t>
            </a:r>
            <a:r>
              <a:rPr lang="en-ID" sz="1900" dirty="0" err="1">
                <a:latin typeface="Consolas" panose="020B0609020204030204" pitchFamily="49" charset="0"/>
              </a:rPr>
              <a:t>onChange</a:t>
            </a:r>
            <a:r>
              <a:rPr lang="en-ID" sz="1900" dirty="0">
                <a:latin typeface="Consolas" panose="020B0609020204030204" pitchFamily="49" charset="0"/>
              </a:rPr>
              <a:t>={(</a:t>
            </a:r>
            <a:r>
              <a:rPr lang="en-ID" sz="1900" b="1" dirty="0">
                <a:solidFill>
                  <a:srgbClr val="009696"/>
                </a:solidFill>
                <a:latin typeface="Consolas" panose="020B0609020204030204" pitchFamily="49" charset="0"/>
              </a:rPr>
              <a:t>x</a:t>
            </a:r>
            <a:r>
              <a:rPr lang="en-ID" sz="1900" dirty="0">
                <a:latin typeface="Consolas" panose="020B0609020204030204" pitchFamily="49" charset="0"/>
              </a:rPr>
              <a:t>)=&gt;</a:t>
            </a:r>
            <a:r>
              <a:rPr lang="en-ID" sz="1900" dirty="0" err="1">
                <a:latin typeface="Consolas" panose="020B0609020204030204" pitchFamily="49" charset="0"/>
              </a:rPr>
              <a:t>this.setState</a:t>
            </a:r>
            <a:r>
              <a:rPr lang="en-ID" sz="1900" dirty="0">
                <a:latin typeface="Consolas" panose="020B0609020204030204" pitchFamily="49" charset="0"/>
              </a:rPr>
              <a:t>({</a:t>
            </a:r>
            <a:r>
              <a:rPr lang="en-ID" sz="1900" dirty="0" err="1">
                <a:solidFill>
                  <a:srgbClr val="009696"/>
                </a:solidFill>
                <a:latin typeface="Consolas" panose="020B0609020204030204" pitchFamily="49" charset="0"/>
              </a:rPr>
              <a:t>nama</a:t>
            </a:r>
            <a:r>
              <a:rPr lang="en-ID" sz="1900" dirty="0">
                <a:latin typeface="Consolas" panose="020B0609020204030204" pitchFamily="49" charset="0"/>
              </a:rPr>
              <a:t>: </a:t>
            </a:r>
            <a:r>
              <a:rPr lang="en-ID" sz="19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x.target.value</a:t>
            </a:r>
            <a:r>
              <a:rPr lang="en-ID" sz="1900" dirty="0">
                <a:latin typeface="Consolas" panose="020B0609020204030204" pitchFamily="49" charset="0"/>
              </a:rPr>
              <a:t>})}/&gt;</a:t>
            </a:r>
          </a:p>
          <a:p>
            <a:r>
              <a:rPr lang="en-ID" sz="1900" dirty="0">
                <a:latin typeface="Consolas" panose="020B0609020204030204" pitchFamily="49" charset="0"/>
              </a:rPr>
              <a:t>        &lt;p style={{marginLeft:'5px'}}&gt;{</a:t>
            </a:r>
            <a:r>
              <a:rPr lang="en-ID" sz="1900" dirty="0" err="1">
                <a:latin typeface="Consolas" panose="020B0609020204030204" pitchFamily="49" charset="0"/>
              </a:rPr>
              <a:t>this.state.nama</a:t>
            </a:r>
            <a:r>
              <a:rPr lang="en-ID" sz="1900" dirty="0">
                <a:latin typeface="Consolas" panose="020B0609020204030204" pitchFamily="49" charset="0"/>
              </a:rPr>
              <a:t>}&lt;/p&gt;</a:t>
            </a:r>
          </a:p>
          <a:p>
            <a:r>
              <a:rPr lang="en-ID" sz="1900" dirty="0">
                <a:latin typeface="Consolas" panose="020B0609020204030204" pitchFamily="49" charset="0"/>
              </a:rPr>
              <a:t>      &lt;/div&gt;</a:t>
            </a:r>
          </a:p>
          <a:p>
            <a:r>
              <a:rPr lang="en" sz="1900" dirty="0">
                <a:latin typeface="Consolas" panose="020B0609020204030204" pitchFamily="49" charset="0"/>
              </a:rPr>
              <a:t>    );</a:t>
            </a:r>
          </a:p>
          <a:p>
            <a:r>
              <a:rPr lang="en" sz="1900" dirty="0">
                <a:latin typeface="Consolas" panose="020B0609020204030204" pitchFamily="49" charset="0"/>
              </a:rPr>
              <a:t>  }</a:t>
            </a:r>
          </a:p>
          <a:p>
            <a:r>
              <a:rPr lang="en" sz="1900" dirty="0" smtClean="0">
                <a:latin typeface="Consolas" panose="020B0609020204030204" pitchFamily="49" charset="0"/>
              </a:rPr>
              <a:t>}</a:t>
            </a:r>
            <a:endParaRPr lang="en" sz="1900" dirty="0">
              <a:latin typeface="Consolas" panose="020B0609020204030204" pitchFamily="49" charset="0"/>
            </a:endParaRP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400" b="1" dirty="0" smtClean="0">
                <a:latin typeface="Consolas" panose="020B0609020204030204" pitchFamily="49" charset="0"/>
              </a:rPr>
              <a:t> . . . . . .</a:t>
            </a:r>
            <a:endParaRPr lang="en-ID" sz="2400" b="1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9262" y="233491"/>
            <a:ext cx="4125190" cy="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Input Text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046" r="86395" b="83674"/>
          <a:stretch/>
        </p:blipFill>
        <p:spPr>
          <a:xfrm>
            <a:off x="4868064" y="2190983"/>
            <a:ext cx="3639478" cy="139641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86076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74073" y="484095"/>
            <a:ext cx="8769928" cy="60464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b="1" dirty="0" smtClean="0">
                <a:latin typeface="Consolas" panose="020B0609020204030204" pitchFamily="49" charset="0"/>
              </a:rPr>
              <a:t> . . . . . .</a:t>
            </a:r>
          </a:p>
          <a:p>
            <a:endParaRPr lang="en" sz="1200" dirty="0"/>
          </a:p>
          <a:p>
            <a:r>
              <a:rPr lang="en-ID" sz="2400" dirty="0">
                <a:latin typeface="Consolas" panose="020B0609020204030204" pitchFamily="49" charset="0"/>
              </a:rPr>
              <a:t>import {</a:t>
            </a:r>
            <a:r>
              <a:rPr lang="en-ID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InputText</a:t>
            </a:r>
            <a:r>
              <a:rPr lang="en-ID" sz="2400" dirty="0">
                <a:latin typeface="Consolas" panose="020B0609020204030204" pitchFamily="49" charset="0"/>
              </a:rPr>
              <a:t>} </a:t>
            </a:r>
            <a:r>
              <a:rPr lang="en-ID" sz="2400" dirty="0" smtClean="0">
                <a:latin typeface="Consolas" panose="020B0609020204030204" pitchFamily="49" charset="0"/>
              </a:rPr>
              <a:t>from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'</a:t>
            </a:r>
            <a:r>
              <a:rPr lang="en-ID" sz="2400" dirty="0" err="1" smtClean="0">
                <a:latin typeface="Consolas" panose="020B0609020204030204" pitchFamily="49" charset="0"/>
              </a:rPr>
              <a:t>primereact</a:t>
            </a:r>
            <a:r>
              <a:rPr lang="en-ID" sz="2400" dirty="0" smtClean="0">
                <a:latin typeface="Consolas" panose="020B0609020204030204" pitchFamily="49" charset="0"/>
              </a:rPr>
              <a:t>/components/</a:t>
            </a:r>
            <a:r>
              <a:rPr lang="en-ID" sz="2400" dirty="0" err="1" smtClean="0">
                <a:latin typeface="Consolas" panose="020B0609020204030204" pitchFamily="49" charset="0"/>
              </a:rPr>
              <a:t>inputtext</a:t>
            </a:r>
            <a:r>
              <a:rPr lang="en-ID" sz="2400" dirty="0" smtClean="0">
                <a:latin typeface="Consolas" panose="020B0609020204030204" pitchFamily="49" charset="0"/>
              </a:rPr>
              <a:t>/</a:t>
            </a:r>
            <a:r>
              <a:rPr lang="en-ID" sz="2400" dirty="0" err="1" smtClean="0">
                <a:latin typeface="Consolas" panose="020B0609020204030204" pitchFamily="49" charset="0"/>
              </a:rPr>
              <a:t>InputText</a:t>
            </a:r>
            <a:r>
              <a:rPr lang="en-ID" sz="2400" dirty="0">
                <a:latin typeface="Consolas" panose="020B0609020204030204" pitchFamily="49" charset="0"/>
              </a:rPr>
              <a:t>';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/>
            </a:r>
            <a:br>
              <a:rPr lang="en-ID" sz="2400" dirty="0">
                <a:latin typeface="Consolas" panose="020B0609020204030204" pitchFamily="49" charset="0"/>
              </a:rPr>
            </a:br>
            <a:r>
              <a:rPr lang="en-ID" sz="2400" dirty="0">
                <a:latin typeface="Consolas" panose="020B0609020204030204" pitchFamily="49" charset="0"/>
              </a:rPr>
              <a:t>class </a:t>
            </a:r>
            <a:r>
              <a:rPr lang="en-ID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4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render</a:t>
            </a:r>
            <a:r>
              <a:rPr lang="en-ID" sz="2400" dirty="0">
                <a:latin typeface="Consolas" panose="020B0609020204030204" pitchFamily="49" charset="0"/>
              </a:rPr>
              <a:t>() {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return </a:t>
            </a:r>
            <a:r>
              <a:rPr lang="en-ID" sz="2400" dirty="0">
                <a:latin typeface="Consolas" panose="020B0609020204030204" pitchFamily="49" charset="0"/>
              </a:rPr>
              <a:t>(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 &lt;</a:t>
            </a:r>
            <a:r>
              <a:rPr lang="en-ID" sz="2400" dirty="0">
                <a:latin typeface="Consolas" panose="020B0609020204030204" pitchFamily="49" charset="0"/>
              </a:rPr>
              <a:t>div style={{margin:'50px'}}&gt;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  &lt;</a:t>
            </a:r>
            <a:r>
              <a:rPr lang="en-ID" sz="2400" dirty="0">
                <a:latin typeface="Consolas" panose="020B0609020204030204" pitchFamily="49" charset="0"/>
              </a:rPr>
              <a:t>span </a:t>
            </a:r>
            <a:r>
              <a:rPr lang="en-ID" sz="2400" dirty="0" err="1">
                <a:latin typeface="Consolas" panose="020B0609020204030204" pitchFamily="49" charset="0"/>
              </a:rPr>
              <a:t>className</a:t>
            </a:r>
            <a:r>
              <a:rPr lang="en-ID" sz="2400" dirty="0">
                <a:latin typeface="Consolas" panose="020B0609020204030204" pitchFamily="49" charset="0"/>
              </a:rPr>
              <a:t>="</a:t>
            </a:r>
            <a:r>
              <a:rPr lang="en-ID" sz="2400" dirty="0" err="1">
                <a:latin typeface="Consolas" panose="020B0609020204030204" pitchFamily="49" charset="0"/>
              </a:rPr>
              <a:t>ui</a:t>
            </a:r>
            <a:r>
              <a:rPr lang="en-ID" sz="2400" dirty="0">
                <a:latin typeface="Consolas" panose="020B0609020204030204" pitchFamily="49" charset="0"/>
              </a:rPr>
              <a:t>-float-label"&gt;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   &lt;</a:t>
            </a:r>
            <a:r>
              <a:rPr lang="en-ID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InputText</a:t>
            </a:r>
            <a:r>
              <a:rPr lang="en-ID" sz="2400" dirty="0">
                <a:latin typeface="Consolas" panose="020B0609020204030204" pitchFamily="49" charset="0"/>
              </a:rPr>
              <a:t> id="</a:t>
            </a:r>
            <a:r>
              <a:rPr lang="en-ID" sz="2400" dirty="0">
                <a:solidFill>
                  <a:srgbClr val="009696"/>
                </a:solidFill>
                <a:latin typeface="Consolas" panose="020B0609020204030204" pitchFamily="49" charset="0"/>
              </a:rPr>
              <a:t>float-input</a:t>
            </a:r>
            <a:r>
              <a:rPr lang="en-ID" sz="2400" dirty="0">
                <a:latin typeface="Consolas" panose="020B0609020204030204" pitchFamily="49" charset="0"/>
              </a:rPr>
              <a:t>" type="</a:t>
            </a:r>
            <a:r>
              <a:rPr lang="en-ID" sz="2400" dirty="0" smtClean="0">
                <a:latin typeface="Consolas" panose="020B0609020204030204" pitchFamily="49" charset="0"/>
              </a:rPr>
              <a:t>text"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    size</a:t>
            </a:r>
            <a:r>
              <a:rPr lang="en-ID" sz="2400" dirty="0">
                <a:latin typeface="Consolas" panose="020B0609020204030204" pitchFamily="49" charset="0"/>
              </a:rPr>
              <a:t>="30" /&gt;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   &lt;</a:t>
            </a:r>
            <a:r>
              <a:rPr lang="en-ID" sz="2400" dirty="0">
                <a:latin typeface="Consolas" panose="020B0609020204030204" pitchFamily="49" charset="0"/>
              </a:rPr>
              <a:t>label </a:t>
            </a:r>
            <a:r>
              <a:rPr lang="en-ID" sz="2400" dirty="0" err="1">
                <a:latin typeface="Consolas" panose="020B0609020204030204" pitchFamily="49" charset="0"/>
              </a:rPr>
              <a:t>htmlFor</a:t>
            </a:r>
            <a:r>
              <a:rPr lang="en-ID" sz="2400" dirty="0">
                <a:latin typeface="Consolas" panose="020B0609020204030204" pitchFamily="49" charset="0"/>
              </a:rPr>
              <a:t>="</a:t>
            </a:r>
            <a:r>
              <a:rPr lang="en-ID" sz="2400" dirty="0">
                <a:solidFill>
                  <a:srgbClr val="009696"/>
                </a:solidFill>
                <a:latin typeface="Consolas" panose="020B0609020204030204" pitchFamily="49" charset="0"/>
              </a:rPr>
              <a:t>float-input</a:t>
            </a:r>
            <a:r>
              <a:rPr lang="en-ID" sz="2400" dirty="0" smtClean="0">
                <a:latin typeface="Consolas" panose="020B0609020204030204" pitchFamily="49" charset="0"/>
              </a:rPr>
              <a:t>"&gt;</a:t>
            </a:r>
            <a:r>
              <a:rPr lang="en-ID" sz="2400" b="1" i="1" dirty="0" err="1" smtClean="0">
                <a:latin typeface="Consolas" panose="020B0609020204030204" pitchFamily="49" charset="0"/>
              </a:rPr>
              <a:t>Alamat</a:t>
            </a:r>
            <a:r>
              <a:rPr lang="en-ID" sz="2400" dirty="0" smtClean="0">
                <a:latin typeface="Consolas" panose="020B0609020204030204" pitchFamily="49" charset="0"/>
              </a:rPr>
              <a:t>&lt;/</a:t>
            </a:r>
            <a:r>
              <a:rPr lang="en-ID" sz="2400" dirty="0">
                <a:latin typeface="Consolas" panose="020B0609020204030204" pitchFamily="49" charset="0"/>
              </a:rPr>
              <a:t>label&gt;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  &lt;/</a:t>
            </a:r>
            <a:r>
              <a:rPr lang="en-ID" sz="2400" dirty="0">
                <a:latin typeface="Consolas" panose="020B0609020204030204" pitchFamily="49" charset="0"/>
              </a:rPr>
              <a:t>span&gt;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 &lt;/</a:t>
            </a:r>
            <a:r>
              <a:rPr lang="en-ID" sz="24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);}}</a:t>
            </a:r>
            <a:endParaRPr lang="en-ID" sz="2400" dirty="0">
              <a:latin typeface="Consolas" panose="020B0609020204030204" pitchFamily="49" charset="0"/>
            </a:endParaRPr>
          </a:p>
          <a:p>
            <a:endParaRPr lang="en" sz="1200" dirty="0">
              <a:latin typeface="Consolas" panose="020B0609020204030204" pitchFamily="49" charset="0"/>
            </a:endParaRPr>
          </a:p>
          <a:p>
            <a:r>
              <a:rPr lang="en-ID" sz="2400" b="1" dirty="0" smtClean="0">
                <a:latin typeface="Consolas" panose="020B0609020204030204" pitchFamily="49" charset="0"/>
              </a:rPr>
              <a:t> . . . . . .</a:t>
            </a:r>
            <a:endParaRPr lang="en-ID" sz="2400" b="1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9262" y="233491"/>
            <a:ext cx="4125190" cy="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Input Text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#Floating Label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61" t="11267" r="66523" b="74339"/>
          <a:stretch/>
        </p:blipFill>
        <p:spPr>
          <a:xfrm>
            <a:off x="3335481" y="5066708"/>
            <a:ext cx="5444837" cy="146385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92324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10955</TotalTime>
  <Words>1487</Words>
  <Application>Microsoft Office PowerPoint</Application>
  <PresentationFormat>On-screen Show (4:3)</PresentationFormat>
  <Paragraphs>386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966</cp:revision>
  <dcterms:created xsi:type="dcterms:W3CDTF">2015-11-07T11:59:24Z</dcterms:created>
  <dcterms:modified xsi:type="dcterms:W3CDTF">2018-08-30T04:40:24Z</dcterms:modified>
</cp:coreProperties>
</file>