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69" r:id="rId2"/>
    <p:sldId id="452" r:id="rId3"/>
    <p:sldId id="451" r:id="rId4"/>
    <p:sldId id="456" r:id="rId5"/>
    <p:sldId id="458" r:id="rId6"/>
    <p:sldId id="457" r:id="rId7"/>
    <p:sldId id="459" r:id="rId8"/>
    <p:sldId id="460" r:id="rId9"/>
    <p:sldId id="461" r:id="rId10"/>
    <p:sldId id="462" r:id="rId11"/>
    <p:sldId id="463" r:id="rId12"/>
    <p:sldId id="464" r:id="rId13"/>
    <p:sldId id="465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0AC7F"/>
    <a:srgbClr val="893BC3"/>
    <a:srgbClr val="0CA087"/>
    <a:srgbClr val="A9FDB9"/>
    <a:srgbClr val="F6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2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b="1" i="0" cap="none" spc="0" normalizeH="0" baseline="0" dirty="0" smtClean="0">
                <a:latin typeface="Gotham Medium" panose="02000603030000020004" pitchFamily="2" charset="0"/>
              </a:rPr>
              <a:t>Mobile</a:t>
            </a:r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20/04/2018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3385225"/>
            <a:ext cx="9143060" cy="2231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React Reveal</a:t>
            </a:r>
            <a:endParaRPr lang="id-ID" sz="6000" dirty="0" smtClean="0"/>
          </a:p>
          <a:p>
            <a:pPr algn="ctr"/>
            <a:endParaRPr lang="en-US" sz="500" i="1" dirty="0" smtClean="0">
              <a:latin typeface="Gotham" pitchFamily="50" charset="0"/>
            </a:endParaRPr>
          </a:p>
          <a:p>
            <a:pPr algn="ctr"/>
            <a:r>
              <a:rPr lang="en-US" sz="3200" i="1" dirty="0" smtClean="0">
                <a:latin typeface="Gotham" pitchFamily="50" charset="0"/>
              </a:rPr>
              <a:t>#17 </a:t>
            </a:r>
            <a:r>
              <a:rPr lang="en-US" sz="3200" b="0" dirty="0" smtClean="0">
                <a:latin typeface="Gotham" pitchFamily="50" charset="0"/>
              </a:rPr>
              <a:t> Animation in action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496369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Zoom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from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/Zoom'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&lt;Zoom&gt;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 Zoom!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&lt;/Zoom&gt;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Zoom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4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Bounce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from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/Bounce'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&lt;Bounce&gt;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 Bounce!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&lt;/Bounce&gt;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Bounce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90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Roll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from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/Roll'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&lt;Roll&gt;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 Roll!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&lt;/Roll&gt;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Roll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7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3385225"/>
            <a:ext cx="9143060" cy="2231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8000" dirty="0" smtClean="0"/>
              <a:t>React Reveal</a:t>
            </a:r>
            <a:endParaRPr lang="id-ID" sz="6000" dirty="0" smtClean="0"/>
          </a:p>
          <a:p>
            <a:pPr algn="ctr"/>
            <a:endParaRPr lang="en-US" sz="500" i="1" dirty="0" smtClean="0">
              <a:latin typeface="Gotham" pitchFamily="50" charset="0"/>
            </a:endParaRPr>
          </a:p>
          <a:p>
            <a:pPr algn="ctr"/>
            <a:r>
              <a:rPr lang="en-US" sz="3200" i="1" dirty="0" smtClean="0">
                <a:latin typeface="Gotham" pitchFamily="50" charset="0"/>
              </a:rPr>
              <a:t>#17 </a:t>
            </a:r>
            <a:r>
              <a:rPr lang="en-US" sz="3200" b="0" dirty="0" smtClean="0">
                <a:latin typeface="Gotham" pitchFamily="50" charset="0"/>
              </a:rPr>
              <a:t> Animation in action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496369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92221" y="1896894"/>
            <a:ext cx="7438314" cy="4174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b="1" i="1" dirty="0" smtClean="0"/>
              <a:t>React Reveal</a:t>
            </a:r>
            <a:r>
              <a:rPr lang="en-US" sz="2400" dirty="0" smtClean="0"/>
              <a:t> is a declarative transitions and animations for React projects. 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Installation:</a:t>
            </a:r>
          </a:p>
          <a:p>
            <a:endParaRPr lang="en-US" sz="1200" dirty="0" smtClean="0"/>
          </a:p>
          <a:p>
            <a:r>
              <a:rPr lang="en-US" sz="2400" b="1" dirty="0" smtClean="0">
                <a:solidFill>
                  <a:srgbClr val="009696"/>
                </a:solidFill>
              </a:rPr>
              <a:t>  </a:t>
            </a:r>
            <a:r>
              <a:rPr lang="en-US" sz="2400" b="1" dirty="0">
                <a:solidFill>
                  <a:srgbClr val="009696"/>
                </a:solidFill>
              </a:rPr>
              <a:t> </a:t>
            </a:r>
            <a:r>
              <a:rPr lang="en-US" sz="2400" b="1" dirty="0" smtClean="0">
                <a:solidFill>
                  <a:srgbClr val="009696"/>
                </a:solidFill>
              </a:rPr>
              <a:t>   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ID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react-reveal --save 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51753"/>
            <a:ext cx="9144000" cy="936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  <a:latin typeface="Gotham" panose="02000604030000020004" pitchFamily="50" charset="0"/>
              </a:rPr>
              <a:t>React Reveal</a:t>
            </a:r>
          </a:p>
        </p:txBody>
      </p:sp>
    </p:spTree>
    <p:extLst>
      <p:ext uri="{BB962C8B-B14F-4D97-AF65-F5344CB8AC3E}">
        <p14:creationId xmlns:p14="http://schemas.microsoft.com/office/powerpoint/2010/main" val="139737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989023"/>
            <a:ext cx="8084656" cy="5664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3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/Flip'</a:t>
            </a:r>
            <a:r>
              <a:rPr lang="en-ID" sz="23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/>
            </a:r>
            <a:br>
              <a:rPr lang="en-ID" sz="2300" dirty="0">
                <a:latin typeface="Consolas" panose="020B0609020204030204" pitchFamily="49" charset="0"/>
              </a:rPr>
            </a:br>
            <a:r>
              <a:rPr lang="en-ID" sz="2300" dirty="0">
                <a:latin typeface="Consolas" panose="020B0609020204030204" pitchFamily="49" charset="0"/>
              </a:rPr>
              <a:t>class </a:t>
            </a:r>
            <a:r>
              <a:rPr lang="en-ID" sz="23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3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render</a:t>
            </a:r>
            <a:r>
              <a:rPr lang="en-ID" sz="23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return </a:t>
            </a:r>
            <a:r>
              <a:rPr lang="en-ID" sz="23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&lt;</a:t>
            </a:r>
            <a:r>
              <a:rPr lang="en-ID" sz="23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 </a:t>
            </a:r>
            <a:r>
              <a:rPr lang="en-ID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Flip&gt;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  &lt;</a:t>
            </a:r>
            <a:r>
              <a:rPr lang="en-ID" sz="2300" dirty="0">
                <a:latin typeface="Consolas" panose="020B0609020204030204" pitchFamily="49" charset="0"/>
              </a:rPr>
              <a:t>h1 </a:t>
            </a:r>
            <a:r>
              <a:rPr lang="en-ID" sz="23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300" dirty="0" smtClean="0">
                <a:latin typeface="Consolas" panose="020B0609020204030204" pitchFamily="49" charset="0"/>
              </a:rPr>
              <a:t>={{fontSize</a:t>
            </a:r>
            <a:r>
              <a:rPr lang="en-ID" sz="2300" dirty="0">
                <a:latin typeface="Consolas" panose="020B0609020204030204" pitchFamily="49" charset="0"/>
              </a:rPr>
              <a:t>:'50px</a:t>
            </a:r>
            <a:r>
              <a:rPr lang="en-ID" sz="23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 </a:t>
            </a:r>
            <a:r>
              <a:rPr lang="en-ID" sz="2300" b="1" i="1" dirty="0" smtClean="0">
                <a:latin typeface="Consolas" panose="020B0609020204030204" pitchFamily="49" charset="0"/>
              </a:rPr>
              <a:t>Halo!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 </a:t>
            </a:r>
            <a:r>
              <a:rPr lang="en-ID" sz="2300" dirty="0" smtClean="0">
                <a:latin typeface="Consolas" panose="020B0609020204030204" pitchFamily="49" charset="0"/>
              </a:rPr>
              <a:t>    &lt;/</a:t>
            </a:r>
            <a:r>
              <a:rPr lang="en-ID" sz="2300" dirty="0">
                <a:latin typeface="Consolas" panose="020B0609020204030204" pitchFamily="49" charset="0"/>
              </a:rPr>
              <a:t>h1&gt;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 </a:t>
            </a:r>
            <a:r>
              <a:rPr lang="en-ID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Flip&gt;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&lt;/</a:t>
            </a:r>
            <a:r>
              <a:rPr lang="en-ID" sz="23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300" dirty="0">
              <a:latin typeface="Consolas" panose="020B0609020204030204" pitchFamily="49" charset="0"/>
            </a:endParaRPr>
          </a:p>
          <a:p>
            <a:r>
              <a:rPr lang="en-ID" sz="2300" dirty="0">
                <a:latin typeface="Consolas" panose="020B0609020204030204" pitchFamily="49" charset="0"/>
              </a:rPr>
              <a:t>export default </a:t>
            </a:r>
            <a:r>
              <a:rPr lang="en-ID" sz="23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Basic #1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10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200" dirty="0">
                <a:latin typeface="Consolas" panose="020B0609020204030204" pitchFamily="49" charset="0"/>
              </a:rPr>
              <a:t> from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/Flip'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  <a:endParaRPr lang="en-ID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Basic #2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9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200" dirty="0">
                <a:latin typeface="Consolas" panose="020B0609020204030204" pitchFamily="49" charset="0"/>
              </a:rPr>
              <a:t> from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/Flip'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 err="1" smtClean="0">
                <a:latin typeface="Consolas" panose="020B0609020204030204" pitchFamily="49" charset="0"/>
              </a:rPr>
              <a:t>img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alt</a:t>
            </a:r>
            <a:r>
              <a:rPr lang="en-ID" sz="2200" dirty="0" smtClean="0">
                <a:latin typeface="Consolas" panose="020B0609020204030204" pitchFamily="49" charset="0"/>
              </a:rPr>
              <a:t>="" </a:t>
            </a:r>
            <a:r>
              <a:rPr lang="en-ID" sz="22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src</a:t>
            </a:r>
            <a:r>
              <a:rPr lang="en-ID" sz="2200" dirty="0" smtClean="0">
                <a:latin typeface="Consolas" panose="020B0609020204030204" pitchFamily="49" charset="0"/>
              </a:rPr>
              <a:t>="</a:t>
            </a:r>
            <a:r>
              <a:rPr lang="en-ID" sz="22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https://...barca.png</a:t>
            </a:r>
            <a:r>
              <a:rPr lang="en-ID" sz="2200" dirty="0" smtClean="0">
                <a:latin typeface="Consolas" panose="020B0609020204030204" pitchFamily="49" charset="0"/>
              </a:rPr>
              <a:t>" /&gt;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&lt;/div&gt;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Image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79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33" y="3775773"/>
            <a:ext cx="3118447" cy="4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6657" y="594165"/>
            <a:ext cx="8346329" cy="6263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300" dirty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/Flip</a:t>
            </a:r>
            <a:r>
              <a:rPr lang="en-ID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;</a:t>
            </a:r>
          </a:p>
          <a:p>
            <a:endParaRPr lang="en-ID" sz="1200" dirty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Fade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/Fade'</a:t>
            </a:r>
            <a:r>
              <a:rPr lang="en-ID" sz="2300" dirty="0">
                <a:latin typeface="Consolas" panose="020B0609020204030204" pitchFamily="49" charset="0"/>
              </a:rPr>
              <a:t>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Rotate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/Rotate'</a:t>
            </a:r>
            <a:r>
              <a:rPr lang="en-ID" sz="2300" dirty="0">
                <a:latin typeface="Consolas" panose="020B0609020204030204" pitchFamily="49" charset="0"/>
              </a:rPr>
              <a:t>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Zoom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/Zoom'</a:t>
            </a:r>
            <a:r>
              <a:rPr lang="en-ID" sz="2300" dirty="0">
                <a:latin typeface="Consolas" panose="020B0609020204030204" pitchFamily="49" charset="0"/>
              </a:rPr>
              <a:t>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Bounce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/Bounce'</a:t>
            </a:r>
            <a:r>
              <a:rPr lang="en-ID" sz="2300" dirty="0">
                <a:latin typeface="Consolas" panose="020B0609020204030204" pitchFamily="49" charset="0"/>
              </a:rPr>
              <a:t>;</a:t>
            </a:r>
          </a:p>
          <a:p>
            <a:endParaRPr lang="en-ID" sz="1200" dirty="0" smtClean="0">
              <a:latin typeface="Consolas" panose="020B0609020204030204" pitchFamily="49" charset="0"/>
            </a:endParaRPr>
          </a:p>
          <a:p>
            <a:r>
              <a:rPr lang="en-ID" sz="2300" dirty="0" smtClean="0">
                <a:latin typeface="Consolas" panose="020B0609020204030204" pitchFamily="49" charset="0"/>
              </a:rPr>
              <a:t>import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Roll</a:t>
            </a:r>
            <a:r>
              <a:rPr lang="en-ID" sz="2300" dirty="0">
                <a:latin typeface="Consolas" panose="020B0609020204030204" pitchFamily="49" charset="0"/>
              </a:rPr>
              <a:t> from 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/Roll</a:t>
            </a:r>
            <a:r>
              <a:rPr lang="en-ID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300" dirty="0" smtClean="0">
                <a:latin typeface="Consolas" panose="020B0609020204030204" pitchFamily="49" charset="0"/>
              </a:rPr>
              <a:t>;</a:t>
            </a:r>
          </a:p>
          <a:p>
            <a:endParaRPr lang="en-ID" dirty="0">
              <a:latin typeface="Consolas" panose="020B0609020204030204" pitchFamily="49" charset="0"/>
            </a:endParaRPr>
          </a:p>
          <a:p>
            <a:r>
              <a:rPr lang="en-ID" sz="2300" b="1" i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==============================</a:t>
            </a:r>
            <a:r>
              <a:rPr lang="en-ID" sz="2300" dirty="0" smtClean="0">
                <a:latin typeface="Consolas" panose="020B0609020204030204" pitchFamily="49" charset="0"/>
              </a:rPr>
              <a:t>  </a:t>
            </a:r>
            <a:r>
              <a:rPr lang="en-ID" sz="2300" b="1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Can be written as</a:t>
            </a:r>
          </a:p>
          <a:p>
            <a:endParaRPr lang="en-ID" sz="2300" b="1" i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ID" sz="18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dirty="0" smtClean="0">
                <a:latin typeface="Consolas" panose="020B0609020204030204" pitchFamily="49" charset="0"/>
              </a:rPr>
              <a:t> import {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US" sz="2300" dirty="0">
                <a:latin typeface="Consolas" panose="020B0609020204030204" pitchFamily="49" charset="0"/>
              </a:rPr>
              <a:t>,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Fade</a:t>
            </a:r>
            <a:r>
              <a:rPr lang="en-US" sz="2300" dirty="0" smtClean="0">
                <a:latin typeface="Consolas" panose="020B0609020204030204" pitchFamily="49" charset="0"/>
              </a:rPr>
              <a:t>,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Rotate</a:t>
            </a:r>
            <a:r>
              <a:rPr lang="en-US" sz="2300" dirty="0" smtClean="0">
                <a:latin typeface="Consolas" panose="020B0609020204030204" pitchFamily="49" charset="0"/>
              </a:rPr>
              <a:t>,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Zoom</a:t>
            </a:r>
            <a:r>
              <a:rPr lang="en-US" sz="2300" dirty="0" smtClean="0">
                <a:latin typeface="Consolas" panose="020B0609020204030204" pitchFamily="49" charset="0"/>
              </a:rPr>
              <a:t>,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Bounce</a:t>
            </a:r>
            <a:r>
              <a:rPr lang="en-US" sz="2300" dirty="0" smtClean="0">
                <a:latin typeface="Consolas" panose="020B0609020204030204" pitchFamily="49" charset="0"/>
              </a:rPr>
              <a:t>, </a:t>
            </a:r>
            <a:r>
              <a:rPr lang="en-US" sz="2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Roll</a:t>
            </a:r>
            <a:r>
              <a:rPr lang="en-US" sz="2300" dirty="0" smtClean="0">
                <a:latin typeface="Consolas" panose="020B0609020204030204" pitchFamily="49" charset="0"/>
              </a:rPr>
              <a:t> } </a:t>
            </a:r>
          </a:p>
          <a:p>
            <a:r>
              <a:rPr lang="en-US" sz="2300" dirty="0" smtClean="0">
                <a:latin typeface="Consolas" panose="020B0609020204030204" pitchFamily="49" charset="0"/>
              </a:rPr>
              <a:t> from 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'react-reveal'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endParaRPr lang="en-ID" sz="23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45925" y="8257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Effects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5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200" dirty="0">
                <a:latin typeface="Consolas" panose="020B0609020204030204" pitchFamily="49" charset="0"/>
              </a:rPr>
              <a:t> from 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/Flip'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 Flip!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Flip&gt;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Flip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90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Fade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from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/Fade'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&lt;Fade&gt;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 Fade!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&lt;/Fade&gt;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Fade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8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1212" y="894947"/>
            <a:ext cx="8084656" cy="5817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import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Rotate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from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react-reveal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/Rotate'</a:t>
            </a:r>
            <a:r>
              <a:rPr lang="en-ID" sz="2200" dirty="0" smtClean="0">
                <a:latin typeface="Consolas" panose="020B0609020204030204" pitchFamily="49" charset="0"/>
              </a:rPr>
              <a:t>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r>
              <a:rPr lang="en-ID" sz="2200" dirty="0">
                <a:latin typeface="Consolas" panose="020B0609020204030204" pitchFamily="49" charset="0"/>
              </a:rPr>
              <a:t>class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render</a:t>
            </a:r>
            <a:r>
              <a:rPr lang="en-ID" sz="2200" dirty="0">
                <a:latin typeface="Consolas" panose="020B0609020204030204" pitchFamily="49" charset="0"/>
              </a:rPr>
              <a:t>() 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return 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&lt;Rotate&gt;</a:t>
            </a:r>
          </a:p>
          <a:p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&lt;</a:t>
            </a:r>
            <a:r>
              <a:rPr lang="en-ID" sz="2200" dirty="0">
                <a:latin typeface="Consolas" panose="020B0609020204030204" pitchFamily="49" charset="0"/>
              </a:rPr>
              <a:t>h1 </a:t>
            </a:r>
            <a:r>
              <a:rPr lang="en-ID" sz="2200" dirty="0">
                <a:solidFill>
                  <a:srgbClr val="00B0F0"/>
                </a:solidFill>
                <a:latin typeface="Consolas" panose="020B0609020204030204" pitchFamily="49" charset="0"/>
              </a:rPr>
              <a:t>style</a:t>
            </a:r>
            <a:r>
              <a:rPr lang="en-ID" sz="2200" dirty="0" smtClean="0">
                <a:latin typeface="Consolas" panose="020B0609020204030204" pitchFamily="49" charset="0"/>
              </a:rPr>
              <a:t>={{fontSize</a:t>
            </a:r>
            <a:r>
              <a:rPr lang="en-ID" sz="2200" dirty="0">
                <a:latin typeface="Consolas" panose="020B0609020204030204" pitchFamily="49" charset="0"/>
              </a:rPr>
              <a:t>:'50px</a:t>
            </a:r>
            <a:r>
              <a:rPr lang="en-ID" sz="2200" dirty="0" smtClean="0">
                <a:latin typeface="Consolas" panose="020B0609020204030204" pitchFamily="49" charset="0"/>
              </a:rPr>
              <a:t>',color:'red'}}&gt;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 </a:t>
            </a:r>
            <a:r>
              <a:rPr lang="en-ID" sz="2200" b="1" i="1" dirty="0" smtClean="0">
                <a:latin typeface="Consolas" panose="020B0609020204030204" pitchFamily="49" charset="0"/>
              </a:rPr>
              <a:t>Halo Rotate!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&lt;/</a:t>
            </a:r>
            <a:r>
              <a:rPr lang="en-ID" sz="2200" dirty="0">
                <a:latin typeface="Consolas" panose="020B0609020204030204" pitchFamily="49" charset="0"/>
              </a:rPr>
              <a:t>h1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&lt;/Rotate&gt;</a:t>
            </a:r>
            <a:endParaRPr lang="en-ID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&lt;/</a:t>
            </a:r>
            <a:r>
              <a:rPr lang="en-ID" sz="22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);}}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export default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2929" y="-34156"/>
            <a:ext cx="6002939" cy="1023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Rotate</a:t>
            </a:r>
            <a:endParaRPr lang="en-US" sz="3200" i="1" dirty="0" smtClean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86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11528</TotalTime>
  <Words>233</Words>
  <Application>Microsoft Office PowerPoint</Application>
  <PresentationFormat>On-screen Show (4:3)</PresentationFormat>
  <Paragraphs>190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1082</cp:revision>
  <dcterms:created xsi:type="dcterms:W3CDTF">2015-11-07T11:59:24Z</dcterms:created>
  <dcterms:modified xsi:type="dcterms:W3CDTF">2018-04-20T03:34:40Z</dcterms:modified>
</cp:coreProperties>
</file>