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69" r:id="rId2"/>
    <p:sldId id="387" r:id="rId3"/>
    <p:sldId id="425" r:id="rId4"/>
    <p:sldId id="47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928026"/>
            <a:ext cx="9143060" cy="2688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JSON-Server</a:t>
            </a:r>
            <a:endParaRPr lang="id-ID" sz="5400" dirty="0" smtClean="0"/>
          </a:p>
          <a:p>
            <a:pPr algn="ctr"/>
            <a:r>
              <a:rPr lang="en-US" sz="3200" b="0" dirty="0" smtClean="0">
                <a:latin typeface="Gotham" pitchFamily="50" charset="0"/>
              </a:rPr>
              <a:t>Create a fake REST API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9" b="19417"/>
          <a:stretch/>
        </p:blipFill>
        <p:spPr>
          <a:xfrm>
            <a:off x="2038198" y="1595336"/>
            <a:ext cx="5066665" cy="1712067"/>
          </a:xfrm>
          <a:prstGeom prst="rect">
            <a:avLst/>
          </a:prstGeom>
          <a:effectLst>
            <a:glow rad="101600">
              <a:schemeClr val="accent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1365" y="1198176"/>
            <a:ext cx="7551675" cy="469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Set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POST</a:t>
            </a:r>
            <a:r>
              <a:rPr lang="en-US" sz="2200" dirty="0">
                <a:cs typeface="Consolas" pitchFamily="49" charset="0"/>
              </a:rPr>
              <a:t> </a:t>
            </a:r>
            <a:r>
              <a:rPr lang="en-US" sz="2200" dirty="0" smtClean="0">
                <a:cs typeface="Consolas" pitchFamily="49" charset="0"/>
              </a:rPr>
              <a:t>to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http://localhost:3000/karyawan</a:t>
            </a:r>
          </a:p>
          <a:p>
            <a:endParaRPr lang="en-US" sz="1000" dirty="0" smtClean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Set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Headers</a:t>
            </a:r>
            <a:r>
              <a:rPr lang="en-US" sz="2200" dirty="0" smtClean="0">
                <a:cs typeface="Consolas" pitchFamily="49" charset="0"/>
              </a:rPr>
              <a:t> Key: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Content-Type</a:t>
            </a:r>
            <a:r>
              <a:rPr lang="en-US" sz="2200" dirty="0" smtClean="0">
                <a:cs typeface="Consolas" pitchFamily="49" charset="0"/>
              </a:rPr>
              <a:t> &amp; value: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app/</a:t>
            </a:r>
            <a:r>
              <a:rPr lang="en-US" sz="2200" dirty="0" err="1" smtClean="0">
                <a:solidFill>
                  <a:srgbClr val="009696"/>
                </a:solidFill>
                <a:cs typeface="Consolas" pitchFamily="49" charset="0"/>
              </a:rPr>
              <a:t>json</a:t>
            </a:r>
            <a:endParaRPr lang="en-US" sz="2200" dirty="0" smtClean="0">
              <a:solidFill>
                <a:srgbClr val="009696"/>
              </a:solidFill>
              <a:cs typeface="Consolas" pitchFamily="49" charset="0"/>
            </a:endParaRPr>
          </a:p>
          <a:p>
            <a:endParaRPr lang="en-US" sz="1000" dirty="0" smtClean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Insert data </a:t>
            </a:r>
            <a:r>
              <a:rPr lang="en-US" sz="2200" dirty="0" err="1" smtClean="0">
                <a:cs typeface="Consolas" pitchFamily="49" charset="0"/>
              </a:rPr>
              <a:t>json</a:t>
            </a:r>
            <a:r>
              <a:rPr lang="en-US" sz="2200" dirty="0" smtClean="0">
                <a:cs typeface="Consolas" pitchFamily="49" charset="0"/>
              </a:rPr>
              <a:t> on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Body raw</a:t>
            </a:r>
            <a:r>
              <a:rPr lang="en-US" sz="2200" dirty="0" smtClean="0">
                <a:cs typeface="Consolas" pitchFamily="49" charset="0"/>
              </a:rPr>
              <a:t> &amp; send it, for </a:t>
            </a:r>
            <a:r>
              <a:rPr lang="en-US" sz="2200" dirty="0" err="1" smtClean="0">
                <a:cs typeface="Consolas" pitchFamily="49" charset="0"/>
              </a:rPr>
              <a:t>eg</a:t>
            </a:r>
            <a:r>
              <a:rPr lang="en-US" sz="2200" dirty="0" smtClean="0">
                <a:cs typeface="Consolas" pitchFamily="49" charset="0"/>
              </a:rPr>
              <a:t>:</a:t>
            </a:r>
          </a:p>
          <a:p>
            <a:pPr marL="342900" indent="-342900">
              <a:buBlip>
                <a:blip r:embed="rId2"/>
              </a:buBlip>
            </a:pPr>
            <a:endParaRPr lang="en-US" sz="2200" dirty="0"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"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":6,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"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: "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Fifi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"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: 28,</a:t>
            </a: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"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: "Medan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Data on </a:t>
            </a:r>
            <a:r>
              <a:rPr lang="en-US" sz="2200" dirty="0" err="1" smtClean="0">
                <a:cs typeface="Consolas" pitchFamily="49" charset="0"/>
              </a:rPr>
              <a:t>db.json</a:t>
            </a:r>
            <a:r>
              <a:rPr lang="en-US" sz="2200" dirty="0" smtClean="0">
                <a:cs typeface="Consolas" pitchFamily="49" charset="0"/>
              </a:rPr>
              <a:t> is updated!</a:t>
            </a:r>
            <a:endParaRPr lang="en-US" sz="2200" dirty="0"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5766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FF0000"/>
                </a:solidFill>
                <a:cs typeface="Consolas" pitchFamily="49" charset="0"/>
              </a:rPr>
              <a:t>POST on Postman</a:t>
            </a:r>
            <a:endParaRPr lang="en-US" sz="2600" b="1" dirty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939" y="1135112"/>
            <a:ext cx="7851201" cy="86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Set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DELETE</a:t>
            </a:r>
            <a:r>
              <a:rPr lang="en-US" sz="2200" dirty="0" smtClean="0">
                <a:cs typeface="Consolas" pitchFamily="49" charset="0"/>
              </a:rPr>
              <a:t> to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http://localhost:3000/karyawan/5 </a:t>
            </a:r>
            <a:r>
              <a:rPr lang="en-US" sz="2200" dirty="0" smtClean="0">
                <a:cs typeface="Consolas" pitchFamily="49" charset="0"/>
              </a:rPr>
              <a:t>to delete data </a:t>
            </a:r>
            <a:r>
              <a:rPr lang="en-US" sz="2200" dirty="0" err="1" smtClean="0">
                <a:cs typeface="Consolas" pitchFamily="49" charset="0"/>
              </a:rPr>
              <a:t>karyawan</a:t>
            </a:r>
            <a:r>
              <a:rPr lang="en-US" sz="2200" dirty="0">
                <a:cs typeface="Consolas" pitchFamily="49" charset="0"/>
              </a:rPr>
              <a:t> </a:t>
            </a:r>
            <a:r>
              <a:rPr lang="en-US" sz="2200" dirty="0" smtClean="0">
                <a:cs typeface="Consolas" pitchFamily="49" charset="0"/>
              </a:rPr>
              <a:t>number 5.</a:t>
            </a:r>
            <a:endParaRPr lang="en-US" sz="1000" dirty="0"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5766"/>
            <a:ext cx="9144000" cy="1213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FF0000"/>
                </a:solidFill>
                <a:cs typeface="Consolas" pitchFamily="49" charset="0"/>
              </a:rPr>
              <a:t>DELETE on Postman</a:t>
            </a:r>
            <a:endParaRPr lang="en-US" sz="2600" b="1" dirty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939" y="2995448"/>
            <a:ext cx="7851201" cy="37521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Set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PATCH</a:t>
            </a:r>
            <a:r>
              <a:rPr lang="en-US" sz="2200" dirty="0" smtClean="0">
                <a:cs typeface="Consolas" pitchFamily="49" charset="0"/>
              </a:rPr>
              <a:t> to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http://localhost:3000/karyawan/2 </a:t>
            </a:r>
            <a:r>
              <a:rPr lang="en-US" sz="2200" dirty="0" smtClean="0">
                <a:cs typeface="Consolas" pitchFamily="49" charset="0"/>
              </a:rPr>
              <a:t>to update data </a:t>
            </a:r>
            <a:r>
              <a:rPr lang="en-US" sz="2200" dirty="0" err="1" smtClean="0">
                <a:cs typeface="Consolas" pitchFamily="49" charset="0"/>
              </a:rPr>
              <a:t>karyawan</a:t>
            </a:r>
            <a:r>
              <a:rPr lang="en-US" sz="2200" dirty="0">
                <a:cs typeface="Consolas" pitchFamily="49" charset="0"/>
              </a:rPr>
              <a:t> </a:t>
            </a:r>
            <a:r>
              <a:rPr lang="en-US" sz="2200" dirty="0" smtClean="0">
                <a:cs typeface="Consolas" pitchFamily="49" charset="0"/>
              </a:rPr>
              <a:t>number 2. </a:t>
            </a:r>
          </a:p>
          <a:p>
            <a:endParaRPr lang="en-US" sz="1200" dirty="0" smtClean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>
                <a:cs typeface="Consolas" pitchFamily="49" charset="0"/>
              </a:rPr>
              <a:t>Set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Headers</a:t>
            </a:r>
            <a:r>
              <a:rPr lang="en-US" sz="2200" dirty="0" smtClean="0">
                <a:cs typeface="Consolas" pitchFamily="49" charset="0"/>
              </a:rPr>
              <a:t> </a:t>
            </a:r>
            <a:r>
              <a:rPr lang="en-US" sz="2200" dirty="0">
                <a:cs typeface="Consolas" pitchFamily="49" charset="0"/>
              </a:rPr>
              <a:t>Key: </a:t>
            </a:r>
            <a:r>
              <a:rPr lang="en-US" sz="2200" dirty="0">
                <a:solidFill>
                  <a:srgbClr val="009696"/>
                </a:solidFill>
                <a:cs typeface="Consolas" pitchFamily="49" charset="0"/>
              </a:rPr>
              <a:t>Content-Type</a:t>
            </a:r>
            <a:r>
              <a:rPr lang="en-US" sz="2200" dirty="0">
                <a:cs typeface="Consolas" pitchFamily="49" charset="0"/>
              </a:rPr>
              <a:t> &amp; value: </a:t>
            </a:r>
            <a:r>
              <a:rPr lang="en-US" sz="2200" dirty="0" smtClean="0">
                <a:solidFill>
                  <a:srgbClr val="009696"/>
                </a:solidFill>
                <a:cs typeface="Consolas" pitchFamily="49" charset="0"/>
              </a:rPr>
              <a:t>app/</a:t>
            </a:r>
            <a:r>
              <a:rPr lang="en-US" sz="2200" dirty="0" err="1" smtClean="0">
                <a:solidFill>
                  <a:srgbClr val="009696"/>
                </a:solidFill>
                <a:cs typeface="Consolas" pitchFamily="49" charset="0"/>
              </a:rPr>
              <a:t>json</a:t>
            </a:r>
            <a:r>
              <a:rPr lang="en-US" sz="2200" dirty="0" smtClean="0">
                <a:cs typeface="Consolas" pitchFamily="49" charset="0"/>
              </a:rPr>
              <a:t>. Insert </a:t>
            </a:r>
            <a:r>
              <a:rPr lang="en-US" sz="2200" dirty="0">
                <a:cs typeface="Consolas" pitchFamily="49" charset="0"/>
              </a:rPr>
              <a:t>data </a:t>
            </a:r>
            <a:r>
              <a:rPr lang="en-US" sz="2200" dirty="0" err="1">
                <a:cs typeface="Consolas" pitchFamily="49" charset="0"/>
              </a:rPr>
              <a:t>json</a:t>
            </a:r>
            <a:r>
              <a:rPr lang="en-US" sz="2200" dirty="0">
                <a:cs typeface="Consolas" pitchFamily="49" charset="0"/>
              </a:rPr>
              <a:t> on </a:t>
            </a:r>
            <a:r>
              <a:rPr lang="en-US" sz="2200" dirty="0">
                <a:solidFill>
                  <a:srgbClr val="009696"/>
                </a:solidFill>
                <a:cs typeface="Consolas" pitchFamily="49" charset="0"/>
              </a:rPr>
              <a:t>Body raw</a:t>
            </a:r>
            <a:r>
              <a:rPr lang="en-US" sz="2200" dirty="0">
                <a:cs typeface="Consolas" pitchFamily="49" charset="0"/>
              </a:rPr>
              <a:t> &amp; send it, for </a:t>
            </a:r>
            <a:r>
              <a:rPr lang="en-US" sz="2200" dirty="0" err="1">
                <a:cs typeface="Consolas" pitchFamily="49" charset="0"/>
              </a:rPr>
              <a:t>eg</a:t>
            </a:r>
            <a:r>
              <a:rPr lang="en-US" sz="2200" dirty="0" smtClean="0">
                <a:cs typeface="Consolas" pitchFamily="49" charset="0"/>
              </a:rPr>
              <a:t>:</a:t>
            </a:r>
          </a:p>
          <a:p>
            <a:endParaRPr lang="en-US" sz="2200" dirty="0" smtClean="0">
              <a:cs typeface="Consolas" pitchFamily="49" charset="0"/>
            </a:endParaRPr>
          </a:p>
          <a:p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"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"Solo"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  }</a:t>
            </a:r>
            <a:endParaRPr lang="en-US" sz="2200" b="1" dirty="0">
              <a:cs typeface="Consolas" pitchFamily="49" charset="0"/>
            </a:endParaRPr>
          </a:p>
          <a:p>
            <a:endParaRPr lang="en-US" sz="2200" dirty="0"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567"/>
            <a:ext cx="9144000" cy="1150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FF0000"/>
                </a:solidFill>
                <a:cs typeface="Consolas" pitchFamily="49" charset="0"/>
              </a:rPr>
              <a:t>UPDATE on Postman</a:t>
            </a:r>
            <a:endParaRPr lang="en-US" sz="2600" b="1" dirty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1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5600" b="1" dirty="0" smtClean="0">
                <a:solidFill>
                  <a:schemeClr val="bg1"/>
                </a:solidFill>
              </a:rPr>
              <a:t>Try to connect </a:t>
            </a:r>
          </a:p>
          <a:p>
            <a:pPr algn="ctr"/>
            <a:r>
              <a:rPr lang="en-US" sz="5600" b="1" dirty="0" smtClean="0">
                <a:solidFill>
                  <a:schemeClr val="bg1"/>
                </a:solidFill>
              </a:rPr>
              <a:t>React Project to </a:t>
            </a:r>
          </a:p>
          <a:p>
            <a:pPr algn="ctr"/>
            <a:r>
              <a:rPr lang="en-US" sz="5600" b="1" dirty="0" smtClean="0">
                <a:solidFill>
                  <a:schemeClr val="bg1"/>
                </a:solidFill>
              </a:rPr>
              <a:t>Fake REST API!</a:t>
            </a:r>
            <a:endParaRPr lang="en-US" sz="56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928026"/>
            <a:ext cx="9143060" cy="2688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JSON-Server</a:t>
            </a:r>
            <a:endParaRPr lang="id-ID" sz="5400" dirty="0" smtClean="0"/>
          </a:p>
          <a:p>
            <a:pPr algn="ctr"/>
            <a:r>
              <a:rPr lang="en-US" sz="3200" b="0" dirty="0" smtClean="0">
                <a:latin typeface="Gotham" pitchFamily="50" charset="0"/>
              </a:rPr>
              <a:t>Create a fake REST API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9" b="19417"/>
          <a:stretch/>
        </p:blipFill>
        <p:spPr>
          <a:xfrm>
            <a:off x="2038198" y="1595336"/>
            <a:ext cx="5066665" cy="1712067"/>
          </a:xfrm>
          <a:prstGeom prst="rect">
            <a:avLst/>
          </a:prstGeom>
          <a:effectLst>
            <a:glow rad="101600">
              <a:schemeClr val="accent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418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API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1800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b="1" i="1" dirty="0">
                <a:solidFill>
                  <a:srgbClr val="009696"/>
                </a:solidFill>
              </a:rPr>
              <a:t>API </a:t>
            </a:r>
            <a:r>
              <a:rPr lang="en-US" sz="2400" i="1" dirty="0" smtClean="0">
                <a:solidFill>
                  <a:srgbClr val="009696"/>
                </a:solidFill>
              </a:rPr>
              <a:t>(Application </a:t>
            </a:r>
            <a:r>
              <a:rPr lang="en-US" sz="2400" i="1" dirty="0">
                <a:solidFill>
                  <a:srgbClr val="009696"/>
                </a:solidFill>
              </a:rPr>
              <a:t>Programming </a:t>
            </a:r>
            <a:r>
              <a:rPr lang="en-US" sz="2400" i="1" dirty="0" smtClean="0">
                <a:solidFill>
                  <a:srgbClr val="009696"/>
                </a:solidFill>
              </a:rPr>
              <a:t>Interface)</a:t>
            </a:r>
            <a:r>
              <a:rPr lang="en-US" sz="2400" dirty="0" smtClean="0"/>
              <a:t> is </a:t>
            </a:r>
            <a:r>
              <a:rPr lang="en-US" sz="2400" dirty="0"/>
              <a:t>a software intermediary </a:t>
            </a:r>
            <a:r>
              <a:rPr lang="en-US" sz="2400" dirty="0" smtClean="0"/>
              <a:t>which allows </a:t>
            </a:r>
            <a:r>
              <a:rPr lang="en-US" sz="2400" dirty="0"/>
              <a:t>applications to talk to each other.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When you use an application on your mobile phone, the application connects to the Internet and sends data to a server. The server then retrieves that data, interprets it, performs the necessary actions and sends it back to your phone. The application then interprets that data and presents </a:t>
            </a:r>
            <a:r>
              <a:rPr lang="en-US" sz="2400" dirty="0" smtClean="0"/>
              <a:t>to you </a:t>
            </a:r>
            <a:r>
              <a:rPr lang="en-US" sz="2400" dirty="0"/>
              <a:t>with the information </a:t>
            </a:r>
            <a:r>
              <a:rPr lang="en-US" sz="2400" dirty="0" smtClean="0"/>
              <a:t>that you wanted, </a:t>
            </a:r>
            <a:r>
              <a:rPr lang="en-US" sz="2400" dirty="0"/>
              <a:t>in a readable way. This is what an API is - all of this happens via API.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252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7602"/>
            <a:ext cx="9144000" cy="1309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rgbClr val="009696"/>
                </a:solidFill>
              </a:rPr>
              <a:t>API</a:t>
            </a:r>
            <a:endParaRPr lang="en-US" sz="54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r\Downloads\nom-nom-consuming-rest-apis-21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30636" r="8763" b="14960"/>
          <a:stretch/>
        </p:blipFill>
        <p:spPr bwMode="auto">
          <a:xfrm>
            <a:off x="424353" y="2024166"/>
            <a:ext cx="8295294" cy="30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JSON-Server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5809" y="1819073"/>
            <a:ext cx="7961586" cy="4514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3"/>
              </a:buBlip>
            </a:pPr>
            <a:r>
              <a:rPr lang="en-US" sz="2400" b="1" i="1" dirty="0" smtClean="0">
                <a:solidFill>
                  <a:srgbClr val="009696"/>
                </a:solidFill>
              </a:rPr>
              <a:t>JSON-Server</a:t>
            </a:r>
            <a:r>
              <a:rPr lang="en-US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 smtClean="0"/>
              <a:t>created for web front-end developers who need a quick back-end for prototyping and mocking.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/>
              <a:t>With this package, developers can get a full fake REST API with </a:t>
            </a:r>
            <a:r>
              <a:rPr lang="en-US" sz="2400" b="1" i="1" dirty="0" smtClean="0"/>
              <a:t>zero coding</a:t>
            </a:r>
            <a:r>
              <a:rPr lang="en-US" sz="2400" dirty="0" smtClean="0"/>
              <a:t> in less than </a:t>
            </a:r>
            <a:r>
              <a:rPr lang="en-US" sz="2400" b="1" i="1" dirty="0" smtClean="0"/>
              <a:t>30 seconds</a:t>
            </a:r>
            <a:r>
              <a:rPr lang="en-US" sz="2400" dirty="0" smtClean="0"/>
              <a:t>!</a:t>
            </a:r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/>
              <a:t>More information click: </a:t>
            </a:r>
            <a:r>
              <a:rPr lang="en-US" sz="2400" b="1" i="1" dirty="0" smtClean="0">
                <a:solidFill>
                  <a:srgbClr val="009696"/>
                </a:solidFill>
              </a:rPr>
              <a:t>github.com/</a:t>
            </a:r>
            <a:r>
              <a:rPr lang="en-US" sz="2400" b="1" i="1" dirty="0" err="1" smtClean="0">
                <a:solidFill>
                  <a:srgbClr val="009696"/>
                </a:solidFill>
              </a:rPr>
              <a:t>typicode</a:t>
            </a:r>
            <a:r>
              <a:rPr lang="en-US" sz="2400" b="1" i="1" dirty="0" smtClean="0">
                <a:solidFill>
                  <a:srgbClr val="009696"/>
                </a:solidFill>
              </a:rPr>
              <a:t>/</a:t>
            </a:r>
            <a:r>
              <a:rPr lang="en-US" sz="2400" b="1" i="1" dirty="0" err="1" smtClean="0">
                <a:solidFill>
                  <a:srgbClr val="009696"/>
                </a:solidFill>
              </a:rPr>
              <a:t>json</a:t>
            </a:r>
            <a:r>
              <a:rPr lang="en-US" sz="2400" b="1" i="1" dirty="0" smtClean="0">
                <a:solidFill>
                  <a:srgbClr val="009696"/>
                </a:solidFill>
              </a:rPr>
              <a:t>-server</a:t>
            </a:r>
            <a:endParaRPr lang="en-US" sz="2400" b="1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47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75390"/>
            <a:ext cx="9143999" cy="140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bg1"/>
                </a:solidFill>
              </a:rPr>
              <a:t>Create </a:t>
            </a:r>
            <a:r>
              <a:rPr lang="en-US" sz="3000" b="1" dirty="0" smtClean="0">
                <a:solidFill>
                  <a:schemeClr val="bg1"/>
                </a:solidFill>
              </a:rPr>
              <a:t>Fake </a:t>
            </a:r>
            <a:r>
              <a:rPr lang="en-US" sz="3000" b="1" dirty="0">
                <a:solidFill>
                  <a:schemeClr val="bg1"/>
                </a:solidFill>
              </a:rPr>
              <a:t>REST API 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with JSON-Server #1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4144" y="1923393"/>
            <a:ext cx="8387255" cy="4225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Create a project folder, for </a:t>
            </a:r>
            <a:r>
              <a:rPr lang="en-US" sz="2400" dirty="0" err="1" smtClean="0">
                <a:solidFill>
                  <a:schemeClr val="bg1"/>
                </a:solidFill>
              </a:rPr>
              <a:t>eg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lin_fake_api</a:t>
            </a:r>
            <a:endParaRPr lang="en-US" sz="2400" i="1" dirty="0">
              <a:solidFill>
                <a:srgbClr val="FFFF00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sz="1000" i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Create a </a:t>
            </a:r>
            <a:r>
              <a:rPr lang="en-US" sz="2400" dirty="0" err="1" smtClean="0">
                <a:solidFill>
                  <a:schemeClr val="bg1"/>
                </a:solidFill>
              </a:rPr>
              <a:t>json</a:t>
            </a:r>
            <a:r>
              <a:rPr lang="en-US" sz="2400" dirty="0" smtClean="0">
                <a:solidFill>
                  <a:schemeClr val="bg1"/>
                </a:solidFill>
              </a:rPr>
              <a:t> file on project folder, for </a:t>
            </a:r>
            <a:r>
              <a:rPr lang="en-US" sz="2400" dirty="0" err="1" smtClean="0">
                <a:solidFill>
                  <a:schemeClr val="bg1"/>
                </a:solidFill>
              </a:rPr>
              <a:t>eg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db.json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":[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{"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":1,"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":"Andi","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":25,"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":"Jakarta"},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{"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":2,"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":"Budi","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":27,"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</a:t>
            </a:r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Yogya"},</a:t>
            </a:r>
            <a:endParaRPr lang="en-US" sz="2200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{"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":3,"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":"Caca","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":25,"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":"Bandung"},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{"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":4,"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":"Dedi","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":31,"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":"Jakarta"},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{"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":5,"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":"Euis","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":22,"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":"Bandung"}</a:t>
            </a:r>
          </a:p>
          <a:p>
            <a:r>
              <a:rPr lang="en-US" sz="22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en-US" sz="2200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6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75390"/>
            <a:ext cx="9143999" cy="140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bg1"/>
                </a:solidFill>
              </a:rPr>
              <a:t>Create </a:t>
            </a:r>
            <a:r>
              <a:rPr lang="en-US" sz="3000" b="1" dirty="0" smtClean="0">
                <a:solidFill>
                  <a:schemeClr val="bg1"/>
                </a:solidFill>
              </a:rPr>
              <a:t>Fake </a:t>
            </a:r>
            <a:r>
              <a:rPr lang="en-US" sz="3000" b="1" dirty="0">
                <a:solidFill>
                  <a:schemeClr val="bg1"/>
                </a:solidFill>
              </a:rPr>
              <a:t>REST API 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with JSON-Server #2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7124" y="1623843"/>
            <a:ext cx="7567448" cy="4382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On project folder, type: </a:t>
            </a:r>
          </a:p>
          <a:p>
            <a:pPr algn="just"/>
            <a:r>
              <a:rPr lang="en-US" sz="2600" dirty="0">
                <a:solidFill>
                  <a:schemeClr val="bg1"/>
                </a:solidFill>
              </a:rPr>
              <a:t>	</a:t>
            </a:r>
            <a:r>
              <a:rPr lang="en-US" sz="2600" dirty="0" smtClean="0">
                <a:solidFill>
                  <a:srgbClr val="FFFF00"/>
                </a:solidFill>
              </a:rPr>
              <a:t>$ </a:t>
            </a:r>
            <a:r>
              <a:rPr lang="en-US" sz="2600" dirty="0" err="1" smtClean="0">
                <a:solidFill>
                  <a:srgbClr val="FFFF00"/>
                </a:solidFill>
              </a:rPr>
              <a:t>npm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</a:rPr>
              <a:t>init</a:t>
            </a:r>
            <a:endParaRPr lang="en-US" sz="2600" dirty="0" smtClean="0">
              <a:solidFill>
                <a:srgbClr val="FFFF00"/>
              </a:solidFill>
            </a:endParaRPr>
          </a:p>
          <a:p>
            <a:pPr algn="just"/>
            <a:endParaRPr lang="en-US" sz="26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Install </a:t>
            </a:r>
            <a:r>
              <a:rPr lang="en-US" sz="2600" dirty="0" err="1" smtClean="0">
                <a:solidFill>
                  <a:schemeClr val="bg1"/>
                </a:solidFill>
              </a:rPr>
              <a:t>json</a:t>
            </a:r>
            <a:r>
              <a:rPr lang="en-US" sz="2600" dirty="0" smtClean="0">
                <a:solidFill>
                  <a:schemeClr val="bg1"/>
                </a:solidFill>
              </a:rPr>
              <a:t>-server: </a:t>
            </a:r>
          </a:p>
          <a:p>
            <a:pPr algn="just"/>
            <a:r>
              <a:rPr lang="en-US" sz="2600" dirty="0">
                <a:solidFill>
                  <a:schemeClr val="bg1"/>
                </a:solidFill>
              </a:rPr>
              <a:t>	</a:t>
            </a:r>
            <a:r>
              <a:rPr lang="en-US" sz="2600" dirty="0" smtClean="0">
                <a:solidFill>
                  <a:srgbClr val="FFFF00"/>
                </a:solidFill>
              </a:rPr>
              <a:t>$ </a:t>
            </a:r>
            <a:r>
              <a:rPr lang="en-US" sz="2600" dirty="0" err="1" smtClean="0">
                <a:solidFill>
                  <a:srgbClr val="FFFF00"/>
                </a:solidFill>
              </a:rPr>
              <a:t>npm</a:t>
            </a:r>
            <a:r>
              <a:rPr lang="en-US" sz="2600" dirty="0" smtClean="0">
                <a:solidFill>
                  <a:srgbClr val="FFFF00"/>
                </a:solidFill>
              </a:rPr>
              <a:t> install –g </a:t>
            </a:r>
            <a:r>
              <a:rPr lang="en-US" sz="2600" dirty="0" err="1" smtClean="0">
                <a:solidFill>
                  <a:srgbClr val="FFFF00"/>
                </a:solidFill>
              </a:rPr>
              <a:t>json</a:t>
            </a:r>
            <a:r>
              <a:rPr lang="en-US" sz="2600" dirty="0" smtClean="0">
                <a:solidFill>
                  <a:srgbClr val="FFFF00"/>
                </a:solidFill>
              </a:rPr>
              <a:t>-server --save </a:t>
            </a:r>
          </a:p>
          <a:p>
            <a:pPr algn="just"/>
            <a:endParaRPr lang="en-US" sz="26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Activate </a:t>
            </a:r>
            <a:r>
              <a:rPr lang="en-US" sz="2600" dirty="0" err="1" smtClean="0">
                <a:solidFill>
                  <a:schemeClr val="bg1"/>
                </a:solidFill>
              </a:rPr>
              <a:t>json</a:t>
            </a:r>
            <a:r>
              <a:rPr lang="en-US" sz="2600" dirty="0" smtClean="0">
                <a:solidFill>
                  <a:schemeClr val="bg1"/>
                </a:solidFill>
              </a:rPr>
              <a:t>-server:</a:t>
            </a:r>
          </a:p>
          <a:p>
            <a:pPr algn="just"/>
            <a:r>
              <a:rPr lang="en-US" sz="2600" dirty="0" smtClean="0">
                <a:solidFill>
                  <a:schemeClr val="bg1"/>
                </a:solidFill>
              </a:rPr>
              <a:t>	</a:t>
            </a:r>
            <a:r>
              <a:rPr lang="en-US" sz="2600" dirty="0" smtClean="0">
                <a:solidFill>
                  <a:srgbClr val="FFFF00"/>
                </a:solidFill>
              </a:rPr>
              <a:t>$ </a:t>
            </a:r>
            <a:r>
              <a:rPr lang="en-US" sz="2600" dirty="0" err="1">
                <a:solidFill>
                  <a:srgbClr val="FFFF00"/>
                </a:solidFill>
              </a:rPr>
              <a:t>json</a:t>
            </a:r>
            <a:r>
              <a:rPr lang="en-US" sz="2600" dirty="0">
                <a:solidFill>
                  <a:srgbClr val="FFFF00"/>
                </a:solidFill>
              </a:rPr>
              <a:t>-server --watch </a:t>
            </a:r>
            <a:r>
              <a:rPr lang="en-US" sz="2600" dirty="0" err="1" smtClean="0">
                <a:solidFill>
                  <a:srgbClr val="FFFF00"/>
                </a:solidFill>
              </a:rPr>
              <a:t>db.json</a:t>
            </a:r>
            <a:endParaRPr lang="en-US" sz="2600" dirty="0" smtClean="0">
              <a:solidFill>
                <a:srgbClr val="FFFF00"/>
              </a:solidFill>
            </a:endParaRPr>
          </a:p>
          <a:p>
            <a:pPr algn="just"/>
            <a:endParaRPr lang="en-US" sz="26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Done, see on browser</a:t>
            </a:r>
            <a:endParaRPr lang="en-US" sz="2600" dirty="0">
              <a:solidFill>
                <a:schemeClr val="bg1"/>
              </a:solidFill>
            </a:endParaRPr>
          </a:p>
          <a:p>
            <a:pPr algn="just"/>
            <a:r>
              <a:rPr lang="en-US" sz="2600" dirty="0" smtClean="0">
                <a:solidFill>
                  <a:schemeClr val="bg1"/>
                </a:solidFill>
              </a:rPr>
              <a:t>	</a:t>
            </a:r>
            <a:r>
              <a:rPr lang="en-US" sz="2600" dirty="0" smtClean="0">
                <a:solidFill>
                  <a:srgbClr val="FFFF00"/>
                </a:solidFill>
              </a:rPr>
              <a:t>http://localhost:3000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78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5766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009696"/>
                </a:solidFill>
                <a:cs typeface="Consolas" pitchFamily="49" charset="0"/>
              </a:rPr>
              <a:t>http://localhost:3000</a:t>
            </a:r>
            <a:endParaRPr lang="en-US" sz="2600" b="1" dirty="0">
              <a:solidFill>
                <a:srgbClr val="009696"/>
              </a:solidFill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07" r="37986" b="25489"/>
          <a:stretch/>
        </p:blipFill>
        <p:spPr bwMode="auto">
          <a:xfrm>
            <a:off x="898633" y="1103586"/>
            <a:ext cx="7346733" cy="463612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7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5766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009696"/>
                </a:solidFill>
                <a:cs typeface="Consolas" pitchFamily="49" charset="0"/>
              </a:rPr>
              <a:t>http://localhost:3000/karyawan</a:t>
            </a:r>
            <a:endParaRPr lang="en-US" sz="2600" b="1" dirty="0">
              <a:solidFill>
                <a:srgbClr val="009696"/>
              </a:solidFill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 r="25756" b="8856"/>
          <a:stretch/>
        </p:blipFill>
        <p:spPr bwMode="auto">
          <a:xfrm>
            <a:off x="1016875" y="1072054"/>
            <a:ext cx="7110249" cy="4713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72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4513" y="1245474"/>
            <a:ext cx="8529136" cy="4903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db</a:t>
            </a:r>
            <a:endParaRPr lang="en-US" sz="2400" dirty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endParaRPr lang="en-US" sz="2400" dirty="0">
              <a:cs typeface="Consolas" pitchFamily="49" charset="0"/>
            </a:endParaRPr>
          </a:p>
          <a:p>
            <a:endParaRPr lang="en-US" sz="2400" dirty="0" smtClean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/3</a:t>
            </a:r>
            <a:endParaRPr lang="en-US" sz="2400" dirty="0">
              <a:solidFill>
                <a:srgbClr val="009696"/>
              </a:solidFill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err="1" smtClean="0">
                <a:solidFill>
                  <a:srgbClr val="009696"/>
                </a:solidFill>
                <a:cs typeface="Consolas" pitchFamily="49" charset="0"/>
              </a:rPr>
              <a:t>?id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=3</a:t>
            </a:r>
            <a:endParaRPr lang="en-US" sz="2400" dirty="0">
              <a:solidFill>
                <a:srgbClr val="009696"/>
              </a:solidFill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err="1" smtClean="0">
                <a:solidFill>
                  <a:srgbClr val="009696"/>
                </a:solidFill>
                <a:cs typeface="Consolas" pitchFamily="49" charset="0"/>
              </a:rPr>
              <a:t>?usia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=25</a:t>
            </a:r>
          </a:p>
          <a:p>
            <a:endParaRPr lang="en-US" sz="2400" dirty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>
                <a:solidFill>
                  <a:srgbClr val="009696"/>
                </a:solidFill>
                <a:cs typeface="Consolas" pitchFamily="49" charset="0"/>
              </a:rPr>
              <a:t>?_limit=3</a:t>
            </a: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>
                <a:solidFill>
                  <a:srgbClr val="009696"/>
                </a:solidFill>
                <a:cs typeface="Consolas" pitchFamily="49" charset="0"/>
              </a:rPr>
              <a:t>?_sort=nama&amp;_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order=desc</a:t>
            </a: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err="1" smtClean="0">
                <a:solidFill>
                  <a:srgbClr val="009696"/>
                </a:solidFill>
                <a:cs typeface="Consolas" pitchFamily="49" charset="0"/>
              </a:rPr>
              <a:t>?usia_gte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=26</a:t>
            </a: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err="1" smtClean="0">
                <a:solidFill>
                  <a:srgbClr val="009696"/>
                </a:solidFill>
                <a:cs typeface="Consolas" pitchFamily="49" charset="0"/>
              </a:rPr>
              <a:t>?usia_gte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=23&amp;usia_lte=27</a:t>
            </a:r>
          </a:p>
          <a:p>
            <a:endParaRPr lang="en-US" sz="2400" dirty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localhost:3000/</a:t>
            </a:r>
            <a:r>
              <a:rPr lang="en-US" sz="2400" dirty="0" err="1" smtClean="0">
                <a:cs typeface="Consolas" pitchFamily="49" charset="0"/>
              </a:rPr>
              <a:t>karyawan</a:t>
            </a:r>
            <a:r>
              <a:rPr lang="en-US" sz="2400" dirty="0" err="1" smtClean="0">
                <a:solidFill>
                  <a:srgbClr val="009696"/>
                </a:solidFill>
                <a:cs typeface="Consolas" pitchFamily="49" charset="0"/>
              </a:rPr>
              <a:t>?q</a:t>
            </a:r>
            <a:r>
              <a:rPr lang="en-US" sz="2400" dirty="0" smtClean="0">
                <a:solidFill>
                  <a:srgbClr val="009696"/>
                </a:solidFill>
                <a:cs typeface="Consolas" pitchFamily="49" charset="0"/>
              </a:rPr>
              <a:t>=Jakarta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5766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rgbClr val="FF0000"/>
                </a:solidFill>
                <a:cs typeface="Consolas" pitchFamily="49" charset="0"/>
              </a:rPr>
              <a:t>GET on Postman</a:t>
            </a:r>
            <a:endParaRPr lang="en-US" sz="2600" b="1" dirty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11388</TotalTime>
  <Words>423</Words>
  <Application>Microsoft Office PowerPoint</Application>
  <PresentationFormat>On-screen Show (4:3)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994</cp:revision>
  <dcterms:created xsi:type="dcterms:W3CDTF">2015-11-07T11:59:24Z</dcterms:created>
  <dcterms:modified xsi:type="dcterms:W3CDTF">2018-06-04T18:47:30Z</dcterms:modified>
</cp:coreProperties>
</file>