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69" r:id="rId2"/>
    <p:sldId id="426" r:id="rId3"/>
    <p:sldId id="443" r:id="rId4"/>
    <p:sldId id="444" r:id="rId5"/>
    <p:sldId id="445" r:id="rId6"/>
    <p:sldId id="446" r:id="rId7"/>
    <p:sldId id="447" r:id="rId8"/>
    <p:sldId id="448" r:id="rId9"/>
    <p:sldId id="449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A9FDB9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231" autoAdjust="0"/>
  </p:normalViewPr>
  <p:slideViewPr>
    <p:cSldViewPr snapToGrid="0">
      <p:cViewPr varScale="1">
        <p:scale>
          <a:sx n="70" d="100"/>
          <a:sy n="70" d="100"/>
        </p:scale>
        <p:origin x="7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07/06/2018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Gotham Medium" pitchFamily="2" charset="0"/>
              </a:rPr>
              <a:t>React &amp; </a:t>
            </a:r>
            <a:r>
              <a:rPr lang="en-US" sz="7200" b="1" dirty="0" err="1" smtClean="0">
                <a:solidFill>
                  <a:schemeClr val="bg1"/>
                </a:solidFill>
                <a:latin typeface="Gotham Medium" pitchFamily="2" charset="0"/>
              </a:rPr>
              <a:t>Heroku</a:t>
            </a:r>
            <a:endParaRPr lang="id-ID" sz="54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Deploy React App to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Heroku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5" y="1294540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r\Videos\databas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17493" r="72414" b="21635"/>
          <a:stretch/>
        </p:blipFill>
        <p:spPr bwMode="auto">
          <a:xfrm>
            <a:off x="5779526" y="1452230"/>
            <a:ext cx="1488378" cy="187672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30618" y="2475184"/>
            <a:ext cx="7819696" cy="4067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400" b="1" dirty="0" err="1"/>
              <a:t>Heroku</a:t>
            </a:r>
            <a:r>
              <a:rPr lang="en-US" sz="2400" dirty="0"/>
              <a:t> is a container-based cloud Platform as a Service (</a:t>
            </a:r>
            <a:r>
              <a:rPr lang="en-US" sz="2400" dirty="0" err="1"/>
              <a:t>PaaS</a:t>
            </a:r>
            <a:r>
              <a:rPr lang="en-US" sz="2400" dirty="0"/>
              <a:t>). Developers use </a:t>
            </a:r>
            <a:r>
              <a:rPr lang="en-US" sz="2400" b="1" dirty="0" err="1"/>
              <a:t>Heroku</a:t>
            </a:r>
            <a:r>
              <a:rPr lang="en-US" sz="2400" dirty="0"/>
              <a:t> to deploy, manage, and scale modern apps. </a:t>
            </a:r>
            <a:r>
              <a:rPr lang="en-US" sz="2400" dirty="0" smtClean="0"/>
              <a:t>This </a:t>
            </a:r>
            <a:r>
              <a:rPr lang="en-US" sz="2400" dirty="0"/>
              <a:t>platform is elegant, flexible, and easy to use, offering developers the simplest path to getting their apps to market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First, you have to create </a:t>
            </a:r>
            <a:r>
              <a:rPr lang="en-US" sz="2400" dirty="0"/>
              <a:t>account on </a:t>
            </a:r>
            <a:r>
              <a:rPr lang="en-US" sz="2400" b="1" dirty="0" smtClean="0">
                <a:solidFill>
                  <a:srgbClr val="009696"/>
                </a:solidFill>
              </a:rPr>
              <a:t>heroku.com</a:t>
            </a:r>
            <a:r>
              <a:rPr lang="en-US" sz="2400" dirty="0" smtClean="0"/>
              <a:t>!</a:t>
            </a:r>
          </a:p>
        </p:txBody>
      </p:sp>
      <p:pic>
        <p:nvPicPr>
          <p:cNvPr id="2050" name="Picture 2" descr="C:\Users\usr\Videos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2248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91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62608"/>
            <a:ext cx="9144000" cy="504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9696"/>
                </a:solidFill>
              </a:rPr>
              <a:t>https://arcane-shore-19931.herokuapp.com/</a:t>
            </a:r>
            <a:endParaRPr lang="en-US" sz="2400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9052" r="11834" b="29277"/>
          <a:stretch/>
        </p:blipFill>
        <p:spPr bwMode="auto">
          <a:xfrm>
            <a:off x="-315309" y="1229708"/>
            <a:ext cx="9790386" cy="444587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7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18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#1 Create/Prepare Your React App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718440"/>
            <a:ext cx="7299435" cy="4020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Install create-react-app utility globally on your PC (if you have not done yet before)</a:t>
            </a:r>
          </a:p>
          <a:p>
            <a:endParaRPr lang="en-US" sz="1200" dirty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install -g create-react-app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Create </a:t>
            </a:r>
            <a:r>
              <a:rPr lang="en-US" sz="2500" dirty="0"/>
              <a:t>a </a:t>
            </a:r>
            <a:r>
              <a:rPr lang="en-US" sz="2500" dirty="0" smtClean="0"/>
              <a:t>new </a:t>
            </a:r>
            <a:r>
              <a:rPr lang="en-US" sz="2500" dirty="0"/>
              <a:t>react</a:t>
            </a:r>
            <a:r>
              <a:rPr lang="en-US" sz="2500" dirty="0" smtClean="0"/>
              <a:t> app or prepare yours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create-react-app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linya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linya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/>
              <a:t>Make </a:t>
            </a:r>
            <a:r>
              <a:rPr lang="en-US" sz="2500" dirty="0" smtClean="0"/>
              <a:t>sure </a:t>
            </a:r>
            <a:r>
              <a:rPr lang="en-US" sz="2500" dirty="0"/>
              <a:t>that </a:t>
            </a:r>
            <a:r>
              <a:rPr lang="en-US" sz="2500" dirty="0" smtClean="0"/>
              <a:t>it</a:t>
            </a:r>
            <a:r>
              <a:rPr lang="en-US" sz="2500" dirty="0"/>
              <a:t> runs </a:t>
            </a:r>
            <a:r>
              <a:rPr lang="en-US" sz="2500" dirty="0" smtClean="0"/>
              <a:t>successfully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69972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78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#2 Install </a:t>
            </a:r>
            <a:r>
              <a:rPr lang="en-US" sz="3200" b="1" dirty="0" err="1" smtClean="0">
                <a:solidFill>
                  <a:srgbClr val="009696"/>
                </a:solidFill>
              </a:rPr>
              <a:t>Heroku</a:t>
            </a:r>
            <a:r>
              <a:rPr lang="en-US" sz="3200" b="1" dirty="0" smtClean="0">
                <a:solidFill>
                  <a:srgbClr val="009696"/>
                </a:solidFill>
              </a:rPr>
              <a:t> CLI </a:t>
            </a:r>
            <a:endParaRPr lang="en-US" sz="24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781503"/>
            <a:ext cx="7299435" cy="4508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err="1" smtClean="0"/>
              <a:t>Heroku</a:t>
            </a:r>
            <a:r>
              <a:rPr lang="en-US" sz="2500" dirty="0" smtClean="0"/>
              <a:t> Command Line Interface </a:t>
            </a:r>
            <a:r>
              <a:rPr lang="en-US" sz="2500" dirty="0"/>
              <a:t>is built with </a:t>
            </a:r>
            <a:r>
              <a:rPr lang="en-US" sz="2500" dirty="0" smtClean="0"/>
              <a:t>Node.js </a:t>
            </a:r>
            <a:r>
              <a:rPr lang="en-US" sz="2500" dirty="0"/>
              <a:t>and is installable via </a:t>
            </a:r>
            <a:r>
              <a:rPr lang="en-US" sz="2500" dirty="0" err="1" smtClean="0"/>
              <a:t>npm</a:t>
            </a:r>
            <a:r>
              <a:rPr lang="en-US" sz="2500" dirty="0" smtClean="0"/>
              <a:t>. Install </a:t>
            </a:r>
            <a:r>
              <a:rPr lang="en-US" sz="2500" dirty="0" err="1"/>
              <a:t>Heroku</a:t>
            </a:r>
            <a:r>
              <a:rPr lang="en-US" sz="2500" dirty="0"/>
              <a:t> CLI </a:t>
            </a:r>
            <a:r>
              <a:rPr lang="en-US" sz="2500" dirty="0" smtClean="0"/>
              <a:t>globally	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npm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install -g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Check </a:t>
            </a:r>
            <a:r>
              <a:rPr lang="en-US" sz="2500" dirty="0" err="1" smtClean="0"/>
              <a:t>Heroku</a:t>
            </a:r>
            <a:r>
              <a:rPr lang="en-US" sz="2500" dirty="0" smtClean="0"/>
              <a:t> CLI version</a:t>
            </a:r>
          </a:p>
          <a:p>
            <a:endParaRPr lang="en-US" sz="1200" dirty="0" smtClean="0"/>
          </a:p>
          <a:p>
            <a:r>
              <a:rPr lang="en-US" sz="2500" dirty="0"/>
              <a:t>	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--version </a:t>
            </a:r>
          </a:p>
          <a:p>
            <a:pPr marL="342900" indent="-342900">
              <a:buBlip>
                <a:blip r:embed="rId2"/>
              </a:buBlip>
            </a:pPr>
            <a:endParaRPr lang="en-US" sz="2500" dirty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Login to </a:t>
            </a:r>
            <a:r>
              <a:rPr lang="en-US" sz="2500" dirty="0" err="1" smtClean="0"/>
              <a:t>Heroku</a:t>
            </a:r>
            <a:r>
              <a:rPr lang="en-US" sz="2500" dirty="0" smtClean="0"/>
              <a:t> (input email &amp; password)</a:t>
            </a:r>
            <a:endParaRPr lang="en-US" sz="2500" dirty="0"/>
          </a:p>
          <a:p>
            <a:endParaRPr lang="en-US" sz="1200" dirty="0"/>
          </a:p>
          <a:p>
            <a:r>
              <a:rPr lang="en-US" sz="2500" dirty="0"/>
              <a:t>	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login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6992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54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solidFill>
                  <a:srgbClr val="009696"/>
                </a:solidFill>
              </a:rPr>
              <a:t>#3 Create </a:t>
            </a:r>
            <a:r>
              <a:rPr lang="en-US" sz="3000" b="1" dirty="0" err="1" smtClean="0">
                <a:solidFill>
                  <a:srgbClr val="009696"/>
                </a:solidFill>
              </a:rPr>
              <a:t>Git</a:t>
            </a:r>
            <a:r>
              <a:rPr lang="en-US" sz="3000" b="1" dirty="0" smtClean="0">
                <a:solidFill>
                  <a:srgbClr val="009696"/>
                </a:solidFill>
              </a:rPr>
              <a:t> Repo &amp; </a:t>
            </a:r>
            <a:r>
              <a:rPr lang="en-US" sz="3000" b="1" dirty="0" err="1" smtClean="0">
                <a:solidFill>
                  <a:srgbClr val="009696"/>
                </a:solidFill>
              </a:rPr>
              <a:t>Heroku</a:t>
            </a:r>
            <a:r>
              <a:rPr lang="en-US" sz="3000" b="1" dirty="0" smtClean="0">
                <a:solidFill>
                  <a:srgbClr val="009696"/>
                </a:solidFill>
              </a:rPr>
              <a:t> Project </a:t>
            </a:r>
            <a:endParaRPr lang="en-US" sz="30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5931" y="1513482"/>
            <a:ext cx="7299435" cy="48084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Create </a:t>
            </a:r>
            <a:r>
              <a:rPr lang="en-US" sz="2500" dirty="0" err="1" smtClean="0"/>
              <a:t>git</a:t>
            </a:r>
            <a:r>
              <a:rPr lang="en-US" sz="2500" dirty="0" smtClean="0"/>
              <a:t> repo locally</a:t>
            </a:r>
          </a:p>
          <a:p>
            <a:endParaRPr lang="en-US" sz="1200" dirty="0" smtClean="0"/>
          </a:p>
          <a:p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5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Create </a:t>
            </a:r>
            <a:r>
              <a:rPr lang="en-US" sz="2500" dirty="0" err="1" smtClean="0"/>
              <a:t>Heroku</a:t>
            </a:r>
            <a:r>
              <a:rPr lang="en-US" sz="2500" dirty="0" smtClean="0"/>
              <a:t> </a:t>
            </a:r>
            <a:r>
              <a:rPr lang="en-US" sz="2500" dirty="0"/>
              <a:t>project with </a:t>
            </a:r>
            <a:r>
              <a:rPr lang="en-US" sz="2500" dirty="0" smtClean="0"/>
              <a:t>create-react-app </a:t>
            </a:r>
            <a:r>
              <a:rPr lang="en-US" sz="2500" dirty="0" err="1"/>
              <a:t>buildpack</a:t>
            </a:r>
            <a:r>
              <a:rPr lang="en-US" sz="2500" dirty="0"/>
              <a:t> </a:t>
            </a:r>
            <a:r>
              <a:rPr lang="en-US" sz="2500" dirty="0" smtClean="0"/>
              <a:t>specified</a:t>
            </a:r>
          </a:p>
          <a:p>
            <a:endParaRPr lang="en-US" sz="1200" dirty="0"/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create -b https://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github.com/mars/create-react-app-buildpack.git</a:t>
            </a:r>
          </a:p>
          <a:p>
            <a:endParaRPr lang="en-US" sz="25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If you have not logged in yet, you have to input your </a:t>
            </a:r>
            <a:r>
              <a:rPr lang="en-US" sz="2500" dirty="0" err="1" smtClean="0"/>
              <a:t>Heroku</a:t>
            </a:r>
            <a:r>
              <a:rPr lang="en-US" sz="2500" dirty="0" smtClean="0"/>
              <a:t> email &amp; password first!</a:t>
            </a:r>
          </a:p>
        </p:txBody>
      </p:sp>
    </p:spTree>
    <p:extLst>
      <p:ext uri="{BB962C8B-B14F-4D97-AF65-F5344CB8AC3E}">
        <p14:creationId xmlns:p14="http://schemas.microsoft.com/office/powerpoint/2010/main" val="1788620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277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#4 Push Your Project </a:t>
            </a:r>
            <a:endParaRPr lang="en-US" sz="32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1697" y="1277007"/>
            <a:ext cx="7362498" cy="3594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500" dirty="0" smtClean="0"/>
              <a:t>Push your project to </a:t>
            </a:r>
            <a:r>
              <a:rPr lang="en-US" sz="2500" dirty="0" err="1" smtClean="0"/>
              <a:t>Heroku</a:t>
            </a:r>
            <a:endParaRPr lang="en-US" sz="2500" dirty="0" smtClean="0"/>
          </a:p>
          <a:p>
            <a:endParaRPr lang="en-US" sz="1200" dirty="0" smtClean="0"/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add .</a:t>
            </a:r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commit -m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"deploy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ke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push </a:t>
            </a:r>
            <a:r>
              <a:rPr lang="en-US" sz="25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master</a:t>
            </a:r>
          </a:p>
          <a:p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open</a:t>
            </a:r>
          </a:p>
          <a:p>
            <a:endParaRPr lang="en-US" sz="12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500" b="1" i="1" dirty="0" smtClean="0"/>
              <a:t>All Done!</a:t>
            </a:r>
            <a:r>
              <a:rPr lang="en-US" sz="2500" b="1" dirty="0" smtClean="0"/>
              <a:t> </a:t>
            </a:r>
            <a:r>
              <a:rPr lang="en-US" sz="2500" dirty="0" smtClean="0"/>
              <a:t>After 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5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heroku</a:t>
            </a:r>
            <a:r>
              <a:rPr lang="en-US" sz="2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open</a:t>
            </a:r>
            <a:r>
              <a:rPr lang="en-US" sz="2500" dirty="0" smtClean="0"/>
              <a:t> it will automatically open your online project on web browser.</a:t>
            </a:r>
          </a:p>
          <a:p>
            <a:pPr marL="342900" indent="-342900">
              <a:buBlip>
                <a:blip r:embed="rId2"/>
              </a:buBlip>
            </a:pPr>
            <a:endParaRPr lang="en-US" sz="25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4" r="65678" b="66052"/>
          <a:stretch/>
        </p:blipFill>
        <p:spPr bwMode="auto">
          <a:xfrm>
            <a:off x="614860" y="4797255"/>
            <a:ext cx="5029200" cy="206074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48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62608"/>
            <a:ext cx="9144000" cy="504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9696"/>
                </a:solidFill>
              </a:rPr>
              <a:t>https://arcane-shore-19931.herokuapp.com/</a:t>
            </a:r>
            <a:endParaRPr lang="en-US" sz="2400" dirty="0" smtClean="0">
              <a:solidFill>
                <a:srgbClr val="00969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9052" r="11834" b="29277"/>
          <a:stretch/>
        </p:blipFill>
        <p:spPr bwMode="auto">
          <a:xfrm>
            <a:off x="-315309" y="1229708"/>
            <a:ext cx="9790386" cy="444587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09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" y="3115806"/>
            <a:ext cx="9143060" cy="2447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Gotham Medium" pitchFamily="2" charset="0"/>
              </a:rPr>
              <a:t>React &amp; </a:t>
            </a:r>
            <a:r>
              <a:rPr lang="en-US" sz="7200" b="1" dirty="0" err="1" smtClean="0">
                <a:solidFill>
                  <a:schemeClr val="bg1"/>
                </a:solidFill>
                <a:latin typeface="Gotham Medium" pitchFamily="2" charset="0"/>
              </a:rPr>
              <a:t>Heroku</a:t>
            </a:r>
            <a:endParaRPr lang="id-ID" sz="5400" b="1" dirty="0" smtClean="0">
              <a:solidFill>
                <a:schemeClr val="bg1"/>
              </a:solidFill>
              <a:latin typeface="Gotham Medium" pitchFamily="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" pitchFamily="50" charset="0"/>
              </a:rPr>
              <a:t>Deploy React App to </a:t>
            </a:r>
            <a:r>
              <a:rPr lang="en-US" sz="2800" dirty="0" err="1" smtClean="0">
                <a:solidFill>
                  <a:schemeClr val="bg1"/>
                </a:solidFill>
                <a:latin typeface="Gotham" pitchFamily="50" charset="0"/>
              </a:rPr>
              <a:t>Heroku</a:t>
            </a:r>
            <a:endParaRPr lang="en-US" sz="2800" b="0" dirty="0">
              <a:solidFill>
                <a:schemeClr val="bg1"/>
              </a:solidFill>
              <a:latin typeface="Gotham" pitchFamily="50" charset="0"/>
            </a:endParaRPr>
          </a:p>
        </p:txBody>
      </p:sp>
      <p:pic>
        <p:nvPicPr>
          <p:cNvPr id="6" name="Picture 5" descr="C:\Users\usr\Downloads\react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5" y="1294540"/>
            <a:ext cx="3100433" cy="2192103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r\Videos\databas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17493" r="72414" b="21635"/>
          <a:stretch/>
        </p:blipFill>
        <p:spPr bwMode="auto">
          <a:xfrm>
            <a:off x="5779526" y="1452230"/>
            <a:ext cx="1488378" cy="187672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10869</TotalTime>
  <Words>94</Words>
  <Application>Microsoft Office PowerPoint</Application>
  <PresentationFormat>On-screen Show (4:3)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996</cp:revision>
  <dcterms:created xsi:type="dcterms:W3CDTF">2015-11-07T11:59:24Z</dcterms:created>
  <dcterms:modified xsi:type="dcterms:W3CDTF">2018-06-07T03:20:38Z</dcterms:modified>
</cp:coreProperties>
</file>