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69" r:id="rId2"/>
    <p:sldId id="426" r:id="rId3"/>
    <p:sldId id="446" r:id="rId4"/>
    <p:sldId id="443" r:id="rId5"/>
    <p:sldId id="444" r:id="rId6"/>
    <p:sldId id="447" r:id="rId7"/>
    <p:sldId id="448" r:id="rId8"/>
    <p:sldId id="445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A9FDB9"/>
    <a:srgbClr val="F6FEA8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0231" autoAdjust="0"/>
  </p:normalViewPr>
  <p:slideViewPr>
    <p:cSldViewPr snapToGrid="0">
      <p:cViewPr varScale="1">
        <p:scale>
          <a:sx n="70" d="100"/>
          <a:sy n="70" d="100"/>
        </p:scale>
        <p:origin x="77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3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Front-End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" y="3115806"/>
            <a:ext cx="9143060" cy="2447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Gotham Medium" pitchFamily="2" charset="0"/>
              </a:rPr>
              <a:t>React &amp; </a:t>
            </a:r>
            <a:r>
              <a:rPr lang="en-US" sz="7200" b="1" dirty="0" err="1" smtClean="0">
                <a:solidFill>
                  <a:schemeClr val="bg1"/>
                </a:solidFill>
                <a:latin typeface="Gotham Medium" pitchFamily="2" charset="0"/>
              </a:rPr>
              <a:t>Netlify</a:t>
            </a:r>
            <a:endParaRPr lang="id-ID" sz="5400" b="1" dirty="0" smtClean="0">
              <a:solidFill>
                <a:schemeClr val="bg1"/>
              </a:solidFill>
              <a:latin typeface="Gotham Medium" pitchFamily="2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Gotham" pitchFamily="50" charset="0"/>
              </a:rPr>
              <a:t>Deploy React App to </a:t>
            </a:r>
            <a:r>
              <a:rPr lang="en-US" sz="2800" dirty="0" err="1" smtClean="0">
                <a:solidFill>
                  <a:schemeClr val="bg1"/>
                </a:solidFill>
                <a:latin typeface="Gotham" pitchFamily="50" charset="0"/>
              </a:rPr>
              <a:t>Netlify</a:t>
            </a:r>
            <a:endParaRPr lang="en-US" sz="2800" b="0" dirty="0">
              <a:solidFill>
                <a:schemeClr val="bg1"/>
              </a:solidFill>
              <a:latin typeface="Gotham" pitchFamily="50" charset="0"/>
            </a:endParaRPr>
          </a:p>
        </p:txBody>
      </p:sp>
      <p:pic>
        <p:nvPicPr>
          <p:cNvPr id="6" name="Picture 5" descr="C:\Users\usr\Downloads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5" y="1294540"/>
            <a:ext cx="3100433" cy="2192103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r\Downloads\netlify deploy\789248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215" y="1438091"/>
            <a:ext cx="1905000" cy="1905000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83319" y="2475184"/>
            <a:ext cx="8008886" cy="4067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b="1" dirty="0" err="1"/>
              <a:t>Netlify</a:t>
            </a:r>
            <a:r>
              <a:rPr lang="en-US" sz="2400" dirty="0"/>
              <a:t> is an all-in-one platform for deploying and automating modern web </a:t>
            </a:r>
            <a:r>
              <a:rPr lang="en-US" sz="2400" dirty="0" smtClean="0"/>
              <a:t>projects. Simply </a:t>
            </a:r>
            <a:r>
              <a:rPr lang="en-US" sz="2400" dirty="0"/>
              <a:t>push and </a:t>
            </a:r>
            <a:r>
              <a:rPr lang="en-US" sz="2400" dirty="0" smtClean="0"/>
              <a:t>it will </a:t>
            </a:r>
            <a:r>
              <a:rPr lang="en-US" sz="2400" dirty="0"/>
              <a:t>provides </a:t>
            </a:r>
            <a:r>
              <a:rPr lang="en-US" sz="2400" dirty="0" smtClean="0"/>
              <a:t>everything: servers</a:t>
            </a:r>
            <a:r>
              <a:rPr lang="en-US" sz="2400" dirty="0"/>
              <a:t>, CDN, continuous delivery, HTTPS, staging environments, </a:t>
            </a:r>
            <a:r>
              <a:rPr lang="en-US" sz="2400" dirty="0" err="1"/>
              <a:t>prerendering</a:t>
            </a:r>
            <a:r>
              <a:rPr lang="en-US" sz="2400" dirty="0"/>
              <a:t>, asset post processing, DNS, and </a:t>
            </a:r>
            <a:r>
              <a:rPr lang="en-US" sz="2400" dirty="0" smtClean="0"/>
              <a:t>more. Any </a:t>
            </a:r>
            <a:r>
              <a:rPr lang="en-US" sz="2400" dirty="0"/>
              <a:t>project, big or small, can perform instantly on a global scale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First</a:t>
            </a:r>
            <a:r>
              <a:rPr lang="en-US" sz="2400" dirty="0"/>
              <a:t>, sign up to </a:t>
            </a:r>
            <a:r>
              <a:rPr lang="en-US" sz="2400" i="1" dirty="0" smtClean="0">
                <a:solidFill>
                  <a:srgbClr val="009696"/>
                </a:solidFill>
              </a:rPr>
              <a:t>www.netlify.com</a:t>
            </a:r>
          </a:p>
        </p:txBody>
      </p:sp>
      <p:pic>
        <p:nvPicPr>
          <p:cNvPr id="2" name="Picture 2" descr="C:\Users\usr\Downloads\netlify deploy\21185_Netlify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92" y="419265"/>
            <a:ext cx="5704539" cy="188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91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4133" y="5942735"/>
            <a:ext cx="5628295" cy="777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i="1" dirty="0" smtClean="0">
                <a:solidFill>
                  <a:srgbClr val="009696"/>
                </a:solidFill>
              </a:rPr>
              <a:t>Easier to sign up with </a:t>
            </a:r>
            <a:r>
              <a:rPr lang="en-US" sz="2400" b="1" i="1" dirty="0" err="1" smtClean="0">
                <a:solidFill>
                  <a:srgbClr val="009696"/>
                </a:solidFill>
              </a:rPr>
              <a:t>Github</a:t>
            </a:r>
            <a:r>
              <a:rPr lang="en-US" sz="2400" b="1" i="1" dirty="0" smtClean="0">
                <a:solidFill>
                  <a:srgbClr val="009696"/>
                </a:solidFill>
              </a:rPr>
              <a:t>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265" t="8921" r="45009" b="15254"/>
          <a:stretch/>
        </p:blipFill>
        <p:spPr>
          <a:xfrm>
            <a:off x="-1" y="-1"/>
            <a:ext cx="9223023" cy="594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67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62608"/>
            <a:ext cx="9144000" cy="5044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9696"/>
                </a:solidFill>
              </a:rPr>
              <a:t>http://nifty-goldstine-e00a67.netlify.com/</a:t>
            </a:r>
            <a:endParaRPr lang="en-US" sz="2400" dirty="0" smtClean="0">
              <a:solidFill>
                <a:srgbClr val="009696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0" t="23061" r="27177" b="25000"/>
          <a:stretch/>
        </p:blipFill>
        <p:spPr bwMode="auto">
          <a:xfrm>
            <a:off x="-157655" y="1150877"/>
            <a:ext cx="9459309" cy="457769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07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718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#1 Create/Prepare Your React App 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5931" y="1718440"/>
            <a:ext cx="7299435" cy="4020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Install create-react-app utility globally on your PC (if you have not done yet before)</a:t>
            </a:r>
          </a:p>
          <a:p>
            <a:endParaRPr lang="en-US" sz="1200" dirty="0"/>
          </a:p>
          <a:p>
            <a:r>
              <a:rPr lang="en-US" sz="2500" dirty="0" smtClean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install -g create-react-app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endParaRPr lang="en-US" sz="25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Create </a:t>
            </a:r>
            <a:r>
              <a:rPr lang="en-US" sz="2500" dirty="0"/>
              <a:t>a </a:t>
            </a:r>
            <a:r>
              <a:rPr lang="en-US" sz="2500" dirty="0" smtClean="0"/>
              <a:t>new </a:t>
            </a:r>
            <a:r>
              <a:rPr lang="en-US" sz="2500" dirty="0"/>
              <a:t>react</a:t>
            </a:r>
            <a:r>
              <a:rPr lang="en-US" sz="2500" dirty="0" smtClean="0"/>
              <a:t> app or prepare yours</a:t>
            </a:r>
          </a:p>
          <a:p>
            <a:endParaRPr lang="en-US" sz="1200" dirty="0" smtClean="0"/>
          </a:p>
          <a:p>
            <a:r>
              <a:rPr lang="en-US" sz="2500" dirty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create-react-app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linsip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cd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linsip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endParaRPr lang="en-US" sz="25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500" dirty="0"/>
              <a:t>Make </a:t>
            </a:r>
            <a:r>
              <a:rPr lang="en-US" sz="2500" dirty="0" smtClean="0"/>
              <a:t>sure </a:t>
            </a:r>
            <a:r>
              <a:rPr lang="en-US" sz="2500" dirty="0"/>
              <a:t>that </a:t>
            </a:r>
            <a:r>
              <a:rPr lang="en-US" sz="2500" dirty="0" smtClean="0"/>
              <a:t>it</a:t>
            </a:r>
            <a:r>
              <a:rPr lang="en-US" sz="2500" dirty="0"/>
              <a:t> runs </a:t>
            </a:r>
            <a:r>
              <a:rPr lang="en-US" sz="2500" dirty="0" smtClean="0"/>
              <a:t>successfully</a:t>
            </a:r>
          </a:p>
          <a:p>
            <a:endParaRPr lang="en-US" sz="1200" dirty="0" smtClean="0"/>
          </a:p>
          <a:p>
            <a:r>
              <a:rPr lang="en-US" sz="2500" dirty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run build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699728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718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#2 Deploy to </a:t>
            </a:r>
            <a:r>
              <a:rPr lang="en-US" sz="3200" b="1" dirty="0" err="1" smtClean="0">
                <a:solidFill>
                  <a:srgbClr val="009696"/>
                </a:solidFill>
              </a:rPr>
              <a:t>Netlify</a:t>
            </a:r>
            <a:r>
              <a:rPr lang="en-US" sz="3200" b="1" dirty="0" smtClean="0">
                <a:solidFill>
                  <a:srgbClr val="009696"/>
                </a:solidFill>
              </a:rPr>
              <a:t> 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3229" y="1576546"/>
            <a:ext cx="7677807" cy="4020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Install </a:t>
            </a:r>
            <a:r>
              <a:rPr lang="en-US" sz="2500" dirty="0" err="1" smtClean="0"/>
              <a:t>netlify</a:t>
            </a:r>
            <a:r>
              <a:rPr lang="en-US" sz="2500" dirty="0" smtClean="0"/>
              <a:t>-cli globally on your PC</a:t>
            </a:r>
          </a:p>
          <a:p>
            <a:endParaRPr lang="en-US" sz="1200" dirty="0"/>
          </a:p>
          <a:p>
            <a:r>
              <a:rPr lang="en-US" sz="2500" dirty="0" smtClean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install -g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netlify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-cli</a:t>
            </a:r>
          </a:p>
          <a:p>
            <a:pPr marL="342900" indent="-342900">
              <a:buBlip>
                <a:blip r:embed="rId2"/>
              </a:buBlip>
            </a:pPr>
            <a:endParaRPr lang="en-US" sz="25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Deploy it!</a:t>
            </a:r>
          </a:p>
          <a:p>
            <a:endParaRPr lang="en-US" sz="1200" dirty="0" smtClean="0"/>
          </a:p>
          <a:p>
            <a:r>
              <a:rPr lang="en-US" sz="2500" dirty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netlify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deploy</a:t>
            </a:r>
          </a:p>
          <a:p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? 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No site id specified, create a new </a:t>
            </a:r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site? </a:t>
            </a:r>
            <a:r>
              <a:rPr lang="en-US" sz="2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Yes</a:t>
            </a:r>
            <a:endParaRPr lang="en-US" sz="2000" b="1" i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? Path to deploy? (current 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dir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./build</a:t>
            </a:r>
          </a:p>
          <a:p>
            <a:endParaRPr lang="en-US" sz="20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Deploy is live (permalink):</a:t>
            </a:r>
          </a:p>
          <a:p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http://5a83977d0b79b768362fc98c.nifty-goldstine-e00a67.netlify.com</a:t>
            </a:r>
          </a:p>
          <a:p>
            <a:endParaRPr lang="en-US" sz="2500" i="1" dirty="0" smtClean="0">
              <a:solidFill>
                <a:srgbClr val="FF0000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700097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62608"/>
            <a:ext cx="9144000" cy="5044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9696"/>
                </a:solidFill>
              </a:rPr>
              <a:t>http://nifty-goldstine-e00a67.netlify.com/</a:t>
            </a:r>
            <a:endParaRPr lang="en-US" sz="2400" dirty="0" smtClean="0">
              <a:solidFill>
                <a:srgbClr val="009696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0" t="23061" r="27177" b="25000"/>
          <a:stretch/>
        </p:blipFill>
        <p:spPr bwMode="auto">
          <a:xfrm>
            <a:off x="-157655" y="1150877"/>
            <a:ext cx="9459309" cy="457769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121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" y="3115806"/>
            <a:ext cx="9143060" cy="2447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Gotham Medium" pitchFamily="2" charset="0"/>
              </a:rPr>
              <a:t>React &amp; </a:t>
            </a:r>
            <a:r>
              <a:rPr lang="en-US" sz="7200" b="1" dirty="0" err="1" smtClean="0">
                <a:solidFill>
                  <a:schemeClr val="bg1"/>
                </a:solidFill>
                <a:latin typeface="Gotham Medium" pitchFamily="2" charset="0"/>
              </a:rPr>
              <a:t>Netlify</a:t>
            </a:r>
            <a:endParaRPr lang="id-ID" sz="5400" b="1" dirty="0" smtClean="0">
              <a:solidFill>
                <a:schemeClr val="bg1"/>
              </a:solidFill>
              <a:latin typeface="Gotham Medium" pitchFamily="2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Gotham" pitchFamily="50" charset="0"/>
              </a:rPr>
              <a:t>Deploy React App to </a:t>
            </a:r>
            <a:r>
              <a:rPr lang="en-US" sz="2800" dirty="0" err="1" smtClean="0">
                <a:solidFill>
                  <a:schemeClr val="bg1"/>
                </a:solidFill>
                <a:latin typeface="Gotham" pitchFamily="50" charset="0"/>
              </a:rPr>
              <a:t>Netlify</a:t>
            </a:r>
            <a:endParaRPr lang="en-US" sz="2800" b="0" dirty="0">
              <a:solidFill>
                <a:schemeClr val="bg1"/>
              </a:solidFill>
              <a:latin typeface="Gotham" pitchFamily="50" charset="0"/>
            </a:endParaRPr>
          </a:p>
        </p:txBody>
      </p:sp>
      <p:pic>
        <p:nvPicPr>
          <p:cNvPr id="6" name="Picture 5" descr="C:\Users\usr\Downloads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5" y="1294540"/>
            <a:ext cx="3100433" cy="2192103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r\Downloads\netlify deploy\789248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215" y="1438091"/>
            <a:ext cx="1905000" cy="1905000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8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10840</TotalTime>
  <Words>132</Words>
  <Application>Microsoft Office PowerPoint</Application>
  <PresentationFormat>On-screen Show (4:3)</PresentationFormat>
  <Paragraphs>42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1001</cp:revision>
  <dcterms:created xsi:type="dcterms:W3CDTF">2015-11-07T11:59:24Z</dcterms:created>
  <dcterms:modified xsi:type="dcterms:W3CDTF">2018-06-07T04:33:34Z</dcterms:modified>
</cp:coreProperties>
</file>