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69" r:id="rId2"/>
    <p:sldId id="458" r:id="rId3"/>
    <p:sldId id="426" r:id="rId4"/>
    <p:sldId id="443" r:id="rId5"/>
    <p:sldId id="444" r:id="rId6"/>
    <p:sldId id="447" r:id="rId7"/>
    <p:sldId id="449" r:id="rId8"/>
    <p:sldId id="450" r:id="rId9"/>
    <p:sldId id="451" r:id="rId10"/>
    <p:sldId id="452" r:id="rId11"/>
    <p:sldId id="457" r:id="rId12"/>
    <p:sldId id="459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0231" autoAdjust="0"/>
  </p:normalViewPr>
  <p:slideViewPr>
    <p:cSldViewPr snapToGrid="0">
      <p:cViewPr varScale="1">
        <p:scale>
          <a:sx n="62" d="100"/>
          <a:sy n="62" d="100"/>
        </p:scale>
        <p:origin x="2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08/06/2018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Gotham Medium" pitchFamily="2" charset="0"/>
              </a:rPr>
              <a:t>React &amp; Firebase</a:t>
            </a:r>
            <a:endParaRPr lang="id-ID" sz="72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Gotham" pitchFamily="50" charset="0"/>
              </a:rPr>
              <a:t>#1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 Deploy 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to Firebase Hosting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5" y="1294540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r\Downloads\firebase-logo-402F407EE0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33" y="1532210"/>
            <a:ext cx="1330708" cy="1822887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#5 Deploy!</a:t>
            </a:r>
            <a:endParaRPr lang="en-US" sz="2400" i="1" dirty="0"/>
          </a:p>
        </p:txBody>
      </p:sp>
      <p:sp>
        <p:nvSpPr>
          <p:cNvPr id="2" name="5-Point Star 1"/>
          <p:cNvSpPr/>
          <p:nvPr/>
        </p:nvSpPr>
        <p:spPr>
          <a:xfrm>
            <a:off x="511795" y="2074458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11795" y="4794904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86651" y="5773003"/>
            <a:ext cx="3166280" cy="1084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2283" y="968988"/>
            <a:ext cx="8198069" cy="5199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Deploy to Firebase Hosting!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firebase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deploy</a:t>
            </a:r>
          </a:p>
          <a:p>
            <a:endParaRPr lang="en-US" sz="24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=== Deploying to 'linyoa-37d9d'...</a:t>
            </a:r>
          </a:p>
          <a:p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deploying database, hosting</a:t>
            </a:r>
          </a:p>
          <a:p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database: checking rules syntax...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+  database: rules syntax for database linyoa-37d9d is valid</a:t>
            </a:r>
          </a:p>
          <a:p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hosting: preparing build directory for upload...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+  hosting: 10 files uploaded successfully</a:t>
            </a:r>
          </a:p>
          <a:p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database: releasing rules...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+  database: rules for database linyoa-37d9d released successfully</a:t>
            </a:r>
          </a:p>
          <a:p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+  Deploy complete!</a:t>
            </a:r>
          </a:p>
          <a:p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Project Console: https://console.firebase.google.com/project/linyoa-37d9d/overview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Hosting URL: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https://linyoa-37d9d.firebaseapp.com</a:t>
            </a:r>
            <a:endParaRPr lang="en-US" sz="18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62608"/>
            <a:ext cx="9144000" cy="66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9696"/>
                </a:solidFill>
              </a:rPr>
              <a:t>https://linyoa-37d9d.firebaseapp.com/</a:t>
            </a:r>
            <a:endParaRPr lang="en-US" sz="2400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t="9452" r="10988" b="24519"/>
          <a:stretch/>
        </p:blipFill>
        <p:spPr bwMode="auto">
          <a:xfrm>
            <a:off x="-116733" y="1255879"/>
            <a:ext cx="9328827" cy="441534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194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Gotham Medium" pitchFamily="2" charset="0"/>
              </a:rPr>
              <a:t>React &amp; Firebase</a:t>
            </a:r>
            <a:endParaRPr lang="id-ID" sz="72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Gotham" pitchFamily="50" charset="0"/>
              </a:rPr>
              <a:t>#1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 Deploy 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to Firebase Hosting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5" y="1294540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r\Downloads\firebase-logo-402F407EE0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33" y="1532210"/>
            <a:ext cx="1330708" cy="1822887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How to Deploy </a:t>
            </a: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React Project to </a:t>
            </a: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</a:rPr>
              <a:t>Firebase Hosting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52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51787" y="2475184"/>
            <a:ext cx="8387260" cy="4067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9696"/>
                </a:solidFill>
              </a:rPr>
              <a:t>Firebase Hosting</a:t>
            </a:r>
            <a:r>
              <a:rPr lang="en-US" sz="2400" b="1" dirty="0"/>
              <a:t> </a:t>
            </a:r>
            <a:r>
              <a:rPr lang="en-US" sz="2400" dirty="0"/>
              <a:t>provides fast and secure static hosting for your web app.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9696"/>
                </a:solidFill>
              </a:rPr>
              <a:t>Firebase </a:t>
            </a:r>
            <a:r>
              <a:rPr lang="en-US" sz="2400" b="1" dirty="0">
                <a:solidFill>
                  <a:srgbClr val="009696"/>
                </a:solidFill>
              </a:rPr>
              <a:t>Hosting</a:t>
            </a:r>
            <a:r>
              <a:rPr lang="en-US" sz="2400" b="1" dirty="0"/>
              <a:t> </a:t>
            </a:r>
            <a:r>
              <a:rPr lang="en-US" sz="2400" dirty="0"/>
              <a:t>is production-grade web content hosting for developers. With Hosting, you can quickly and easily deploy web apps and static content to a global content-delivery network (CDN) with a single command.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 descr="C:\Users\usr\Downloads\logo-stand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2" y="103296"/>
            <a:ext cx="6900040" cy="23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25" t="51620" r="87481" b="41727"/>
          <a:stretch/>
        </p:blipFill>
        <p:spPr>
          <a:xfrm>
            <a:off x="5922081" y="1821929"/>
            <a:ext cx="1316919" cy="4363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009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62608"/>
            <a:ext cx="9144000" cy="66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9696"/>
                </a:solidFill>
              </a:rPr>
              <a:t>https://linyoa-37d9d.firebaseapp.com/</a:t>
            </a:r>
            <a:endParaRPr lang="en-US" sz="2400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t="9452" r="10988" b="24519"/>
          <a:stretch/>
        </p:blipFill>
        <p:spPr bwMode="auto">
          <a:xfrm>
            <a:off x="-116733" y="1255879"/>
            <a:ext cx="9328827" cy="441534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7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18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#1 Create/Prepare Your React App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568312"/>
            <a:ext cx="7299435" cy="4020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Install create-react-app utility globally on your PC (if you have not done yet before)</a:t>
            </a:r>
          </a:p>
          <a:p>
            <a:endParaRPr lang="en-US" sz="1200" dirty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 -g create-react-app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Create </a:t>
            </a:r>
            <a:r>
              <a:rPr lang="en-US" sz="2500" dirty="0"/>
              <a:t>a </a:t>
            </a:r>
            <a:r>
              <a:rPr lang="en-US" sz="2500" dirty="0" smtClean="0"/>
              <a:t>new </a:t>
            </a:r>
            <a:r>
              <a:rPr lang="en-US" sz="2500" dirty="0"/>
              <a:t>react</a:t>
            </a:r>
            <a:r>
              <a:rPr lang="en-US" sz="2500" dirty="0" smtClean="0"/>
              <a:t> app or prepare yours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create-react-app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linyoa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linyoa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/>
              <a:t>Make </a:t>
            </a:r>
            <a:r>
              <a:rPr lang="en-US" sz="2500" dirty="0" smtClean="0"/>
              <a:t>sure </a:t>
            </a:r>
            <a:r>
              <a:rPr lang="en-US" sz="2500" dirty="0"/>
              <a:t>that </a:t>
            </a:r>
            <a:r>
              <a:rPr lang="en-US" sz="2500" dirty="0" smtClean="0"/>
              <a:t>it</a:t>
            </a:r>
            <a:r>
              <a:rPr lang="en-US" sz="2500" dirty="0"/>
              <a:t> runs </a:t>
            </a:r>
            <a:r>
              <a:rPr lang="en-US" sz="2500" dirty="0" smtClean="0"/>
              <a:t>successfully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run build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69972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36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Create Firebase Project </a:t>
            </a:r>
            <a:endParaRPr lang="en-US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15015" r="8630" b="6262"/>
          <a:stretch/>
        </p:blipFill>
        <p:spPr bwMode="auto">
          <a:xfrm>
            <a:off x="513264" y="1230526"/>
            <a:ext cx="8117472" cy="448329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097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#3 Setup Firebase CLI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023580"/>
            <a:ext cx="7299435" cy="2101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Install Firebase CLI</a:t>
            </a:r>
          </a:p>
          <a:p>
            <a:endParaRPr lang="en-US" sz="1100" dirty="0"/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-g firebase-tools</a:t>
            </a:r>
            <a:endParaRPr lang="en-US" sz="24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Login to your Firebase account</a:t>
            </a:r>
          </a:p>
          <a:p>
            <a:endParaRPr lang="en-US" sz="1100" dirty="0" smtClean="0"/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firebase </a:t>
            </a:r>
            <a:r>
              <a:rPr lang="en-US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login</a:t>
            </a:r>
          </a:p>
        </p:txBody>
      </p:sp>
      <p:sp>
        <p:nvSpPr>
          <p:cNvPr id="2" name="Rectangle 1"/>
          <p:cNvSpPr/>
          <p:nvPr/>
        </p:nvSpPr>
        <p:spPr>
          <a:xfrm>
            <a:off x="5786651" y="5773003"/>
            <a:ext cx="3166280" cy="1084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usr\Downloads\Firebase Hosting\31773202-9d4de620-b4a7-11e7-8403-3f0994ec368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26" y="3261811"/>
            <a:ext cx="6525748" cy="3169649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8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05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</a:t>
            </a:r>
            <a:r>
              <a:rPr lang="en-US" sz="3200" b="1" dirty="0">
                <a:solidFill>
                  <a:srgbClr val="009696"/>
                </a:solidFill>
              </a:rPr>
              <a:t>4 Firebase initialization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2283" y="968988"/>
            <a:ext cx="8198069" cy="5199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/>
              <a:t>Firebase </a:t>
            </a:r>
            <a:r>
              <a:rPr lang="en-US" sz="2500" dirty="0" smtClean="0"/>
              <a:t>initialization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firebase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? Are you ready to proceed? (Y/n) </a:t>
            </a:r>
            <a:r>
              <a:rPr lang="en-US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Which Firebase CLI features do you want to setup for this folder?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Press Space to select features, then Enter to confirm your choices.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(Press &lt;space&gt; to select)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&gt;(*)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Database: Deploy Firebase 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Realtime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Database Rules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( )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Firestore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: Deploy rules and create indexes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Firestore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( ) Functions: Configure and deploy Cloud Functions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(*)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Hosting: Configure and deploy Firebase Hosting sites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( ) Storage: Deploy Cloud Storage security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rules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? Select a default Firebase project for this directory: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[don't setup a default project]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linyoa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(linyoa-37d9d)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[create a new project]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511795" y="2088108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11795" y="2654484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11795" y="5447731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5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09708" y="968988"/>
            <a:ext cx="7515680" cy="5199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? What file should be used for Database Rules?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database.rules.json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What do you want to use as your public directory? (public) 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build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Configure as a single-page app (rewrite all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to /index.html)? (y/N) 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File build/index.html already exists. Overwrite? (y/N) 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Firebase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initialization complete!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64194" y="2900144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64192" y="3960121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664193" y="1787852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664194" y="968988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664191" y="5022372"/>
            <a:ext cx="368489" cy="38214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94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11319</TotalTime>
  <Words>200</Words>
  <Application>Microsoft Office PowerPoint</Application>
  <PresentationFormat>On-screen Show (4:3)</PresentationFormat>
  <Paragraphs>89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1049</cp:revision>
  <dcterms:created xsi:type="dcterms:W3CDTF">2015-11-07T11:59:24Z</dcterms:created>
  <dcterms:modified xsi:type="dcterms:W3CDTF">2018-06-08T02:03:37Z</dcterms:modified>
</cp:coreProperties>
</file>