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69" r:id="rId2"/>
    <p:sldId id="394" r:id="rId3"/>
    <p:sldId id="384" r:id="rId4"/>
    <p:sldId id="390" r:id="rId5"/>
    <p:sldId id="391" r:id="rId6"/>
    <p:sldId id="392" r:id="rId7"/>
    <p:sldId id="417" r:id="rId8"/>
    <p:sldId id="393" r:id="rId9"/>
    <p:sldId id="395" r:id="rId10"/>
    <p:sldId id="397" r:id="rId11"/>
    <p:sldId id="398" r:id="rId12"/>
    <p:sldId id="399" r:id="rId13"/>
    <p:sldId id="396" r:id="rId14"/>
    <p:sldId id="419" r:id="rId15"/>
    <p:sldId id="420" r:id="rId16"/>
    <p:sldId id="418" r:id="rId17"/>
    <p:sldId id="401" r:id="rId18"/>
    <p:sldId id="403" r:id="rId19"/>
    <p:sldId id="402" r:id="rId20"/>
    <p:sldId id="405" r:id="rId21"/>
    <p:sldId id="404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389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31" autoAdjust="0"/>
  </p:normalViewPr>
  <p:slideViewPr>
    <p:cSldViewPr snapToGrid="0">
      <p:cViewPr varScale="1">
        <p:scale>
          <a:sx n="61" d="100"/>
          <a:sy n="61" d="100"/>
        </p:scale>
        <p:origin x="10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15/03/2018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4012442"/>
            <a:ext cx="9143060" cy="1241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 smtClean="0">
                <a:latin typeface="Gotham" pitchFamily="50" charset="0"/>
              </a:rPr>
              <a:t>DOM Manipulation &amp; Animation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1028" name="Picture 4" descr="C:\Users\usr\Downloads\5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8" y="1995854"/>
            <a:ext cx="7026243" cy="1716334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10411" y="923924"/>
            <a:ext cx="8785989" cy="59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myArr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b="1" i="1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3200" b="1" i="1" dirty="0" err="1">
                <a:latin typeface="Consolas" pitchFamily="49" charset="0"/>
                <a:cs typeface="Consolas" pitchFamily="49" charset="0"/>
              </a:rPr>
              <a:t>Budi','Caca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$.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myArr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function(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i,val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24150" y="0"/>
            <a:ext cx="5772151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DOM Manipulation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Print Array On Console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895689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2761" y="923924"/>
            <a:ext cx="9433689" cy="59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"users"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myArr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Budi','Caca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$.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each(</a:t>
            </a:r>
            <a:r>
              <a:rPr lang="en-US" sz="3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myArr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function(</a:t>
            </a:r>
            <a:r>
              <a:rPr lang="en-US" sz="3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){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$(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users'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.append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('&lt;li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&gt;'+</a:t>
            </a:r>
            <a:r>
              <a:rPr lang="en-US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+'&lt;/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li&gt;');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24150" y="0"/>
            <a:ext cx="5772151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DOM Manipulation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Print Array On Web Page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0284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10411" y="752474"/>
            <a:ext cx="8785989" cy="59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"list"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Budi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Caca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newArr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$(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ul#list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li'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$.each(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newArr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function(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i,val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val.innerHTML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});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24150" y="0"/>
            <a:ext cx="5772151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DOM Manipulation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Convert Lists to Array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3664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36204"/>
            <a:ext cx="6022428" cy="951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JavaScript Key Codes</a:t>
            </a:r>
            <a:endParaRPr lang="en-US" sz="28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09903" y="331060"/>
            <a:ext cx="8295948" cy="5605145"/>
            <a:chOff x="-1511192" y="799248"/>
            <a:chExt cx="10564142" cy="614855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89" t="23340" r="37319" b="2522"/>
            <a:stretch/>
          </p:blipFill>
          <p:spPr bwMode="auto">
            <a:xfrm>
              <a:off x="-1511192" y="799248"/>
              <a:ext cx="5281449" cy="5423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8" t="18705" r="37398" b="1617"/>
            <a:stretch/>
          </p:blipFill>
          <p:spPr bwMode="auto">
            <a:xfrm>
              <a:off x="3770257" y="799248"/>
              <a:ext cx="5282693" cy="5812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8" t="8297" r="37398" b="81762"/>
            <a:stretch/>
          </p:blipFill>
          <p:spPr bwMode="auto">
            <a:xfrm>
              <a:off x="-1511192" y="6222587"/>
              <a:ext cx="5282693" cy="725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9535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17992" y="394138"/>
            <a:ext cx="7669261" cy="5833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&lt;input type="text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'input'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keyup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(function(x){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code =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x.which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	console.log(code);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-285750"/>
            <a:ext cx="5772151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DOM Manipulation</a:t>
            </a:r>
            <a:r>
              <a:rPr lang="en-US" sz="4000" b="1" dirty="0">
                <a:solidFill>
                  <a:srgbClr val="009696"/>
                </a:solidFill>
              </a:rPr>
              <a:t>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JavaScript Key Codes</a:t>
            </a:r>
            <a:endParaRPr lang="en-US" sz="28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5" t="32676" r="7695" b="33662"/>
          <a:stretch/>
        </p:blipFill>
        <p:spPr bwMode="auto">
          <a:xfrm>
            <a:off x="3093969" y="4524704"/>
            <a:ext cx="5611882" cy="233329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517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4211" y="676274"/>
            <a:ext cx="8785989" cy="59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input type=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ol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ol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keyup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(function(x){</a:t>
            </a:r>
          </a:p>
          <a:p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code = 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x.which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if(code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==13){</a:t>
            </a:r>
          </a:p>
          <a:p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x.preventDefault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ol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').append(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'&lt;li&gt;'+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x.target.value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+'&lt;/li&gt;'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-285750"/>
            <a:ext cx="5772151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DOM Manipulation</a:t>
            </a:r>
            <a:r>
              <a:rPr lang="en-US" sz="4000" b="1" dirty="0">
                <a:solidFill>
                  <a:srgbClr val="009696"/>
                </a:solidFill>
              </a:rPr>
              <a:t>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Input &amp; Add List</a:t>
            </a:r>
            <a:endParaRPr lang="en-US" sz="2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 r="62899" b="68750"/>
          <a:stretch/>
        </p:blipFill>
        <p:spPr bwMode="auto">
          <a:xfrm>
            <a:off x="2630755" y="4886324"/>
            <a:ext cx="6166548" cy="210502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035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4211" y="928048"/>
            <a:ext cx="8785989" cy="5682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input type=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ol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ol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newItem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keyup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(function(x){</a:t>
            </a:r>
          </a:p>
          <a:p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code = 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x.which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if(code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==13){</a:t>
            </a:r>
          </a:p>
          <a:p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x.preventDefault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ol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').append(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'&lt;li&gt;'+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x.target.value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+'&lt;/li&gt;'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$(':</a:t>
            </a:r>
            <a:r>
              <a:rPr lang="en-US" sz="2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text').</a:t>
            </a:r>
            <a:r>
              <a:rPr lang="en-US" sz="2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('');</a:t>
            </a:r>
            <a:endParaRPr lang="en-US" sz="26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6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x.target.value</a:t>
            </a:r>
            <a:r>
              <a:rPr lang="en-US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'';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};});});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-285750"/>
            <a:ext cx="5772151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009696"/>
                </a:solidFill>
              </a:rPr>
              <a:t>DOM Manipulation</a:t>
            </a:r>
            <a:r>
              <a:rPr lang="en-US" sz="4000" b="1" dirty="0">
                <a:solidFill>
                  <a:srgbClr val="009696"/>
                </a:solidFill>
              </a:rPr>
              <a:t>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Input, Add List &amp; Refresh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79912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Animation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14" b="46615"/>
          <a:stretch/>
        </p:blipFill>
        <p:spPr bwMode="auto">
          <a:xfrm>
            <a:off x="-34848" y="1333500"/>
            <a:ext cx="9178848" cy="418147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5-Point Star 6"/>
          <p:cNvSpPr/>
          <p:nvPr/>
        </p:nvSpPr>
        <p:spPr>
          <a:xfrm>
            <a:off x="148154" y="161267"/>
            <a:ext cx="740978" cy="63850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8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6253" y="1119351"/>
            <a:ext cx="7600285" cy="549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/jquery-3.3.1.min.js"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background:blue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color:yellow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width:500px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height:90px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padding:40px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text-align:center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&lt;/style&gt;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Template </a:t>
            </a:r>
          </a:p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#part 1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89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70701" y="676274"/>
            <a:ext cx="8785989" cy="6181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div 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"container"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tombol2"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tombol3"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3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hr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div 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&lt;/h1&gt;&lt;/div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endParaRPr lang="en-US" sz="2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});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33700" y="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Template </a:t>
            </a:r>
          </a:p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#part 2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95075" y="31501"/>
            <a:ext cx="4428208" cy="2002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DOM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5203" y="1748002"/>
            <a:ext cx="7725104" cy="4290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2400" i="1" dirty="0" smtClean="0">
                <a:solidFill>
                  <a:srgbClr val="009696"/>
                </a:solidFill>
              </a:rPr>
              <a:t>DOM (Document Object Model)</a:t>
            </a:r>
            <a:r>
              <a:rPr lang="en-US" sz="2400" dirty="0" smtClean="0"/>
              <a:t> is a platform &amp; language neutral interface that will allow programs &amp; scripts to dynamically access &amp; update the content, structure &amp; style of documents.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It means DOM is an API to work with HTML-like document. Manipulating DOM means using this API to change the document: adding, removing or moving elements.</a:t>
            </a:r>
            <a:endParaRPr lang="en-US" sz="2000" dirty="0"/>
          </a:p>
        </p:txBody>
      </p:sp>
      <p:pic>
        <p:nvPicPr>
          <p:cNvPr id="2051" name="Picture 3" descr="C:\Users\usr\Downloads\524px-JQuer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9" y="227629"/>
            <a:ext cx="2606644" cy="6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35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Animation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14" b="46615"/>
          <a:stretch/>
        </p:blipFill>
        <p:spPr bwMode="auto">
          <a:xfrm>
            <a:off x="-34848" y="1333500"/>
            <a:ext cx="9178848" cy="418147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619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58062" y="914400"/>
            <a:ext cx="7947790" cy="590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'#tombol1'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click(function(){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'#tombol2'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click(function(){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'#tombol3'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click(function(){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fadeToggle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Animation 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Fade Effects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8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58062" y="914400"/>
            <a:ext cx="7947790" cy="590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'#tombol1'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click(function(){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'slow'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'#tombol2'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click(function(){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sz="28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'#tombol3'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click(function(){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fadeToggle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2000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Animation 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Fade Effects </a:t>
            </a:r>
            <a:r>
              <a:rPr lang="en-US" i="1" dirty="0" err="1" smtClean="0">
                <a:solidFill>
                  <a:srgbClr val="009696"/>
                </a:solidFill>
              </a:rPr>
              <a:t>Param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76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900" y="895350"/>
            <a:ext cx="8820150" cy="590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'#tombol1'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click(function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$(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(2000, function(){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$(</a:t>
            </a:r>
            <a:r>
              <a:rPr lang="en-US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tombol1'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'Box 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Hilang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!'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});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});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1" y="0"/>
            <a:ext cx="5543550" cy="1866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Animation 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Fade Effects </a:t>
            </a:r>
            <a:r>
              <a:rPr lang="en-US" i="1" dirty="0" err="1" smtClean="0">
                <a:solidFill>
                  <a:srgbClr val="009696"/>
                </a:solidFill>
              </a:rPr>
              <a:t>Func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19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050" y="914400"/>
            <a:ext cx="8667750" cy="590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tombol2'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.click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fadeTo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0.4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tombol3'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.click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fadeTo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0.8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alert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'Halo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semuanya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!'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Animation </a:t>
            </a:r>
          </a:p>
          <a:p>
            <a:pPr algn="r"/>
            <a:r>
              <a:rPr lang="en-US" i="1" dirty="0" err="1" smtClean="0">
                <a:solidFill>
                  <a:srgbClr val="009696"/>
                </a:solidFill>
              </a:rPr>
              <a:t>FadeTo</a:t>
            </a:r>
            <a:r>
              <a:rPr lang="en-US" i="1" dirty="0" smtClean="0">
                <a:solidFill>
                  <a:srgbClr val="009696"/>
                </a:solidFill>
              </a:rPr>
              <a:t> Effects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58062" y="914400"/>
            <a:ext cx="7947790" cy="590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'#tombol1'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click(function(){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slideUp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'#tombol2'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click(function(){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slideDown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'#tombol3'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click(function(){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slideToggle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Animation 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Slide Effects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783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Animation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57" b="45052"/>
          <a:stretch/>
        </p:blipFill>
        <p:spPr bwMode="auto">
          <a:xfrm>
            <a:off x="0" y="1257300"/>
            <a:ext cx="9168918" cy="44577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922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83937" y="952500"/>
            <a:ext cx="8087110" cy="5657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/jquery-3.2.1.min.js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background:purple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color:yellow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width:80px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height:80px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position:relative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text-align:center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padding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 20px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   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&lt;/style&gt;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Template </a:t>
            </a:r>
          </a:p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#part 1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5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4211" y="676274"/>
            <a:ext cx="8785989" cy="6181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div 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"container"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"tombol1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tombol2"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tombol3"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3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 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tombol4"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hr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div id=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"box"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h1&gt;&lt;/div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endParaRPr lang="en-US" sz="2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});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33700" y="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Template </a:t>
            </a:r>
          </a:p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#part 2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5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33700" y="0"/>
            <a:ext cx="5772151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400" b="1" dirty="0" smtClean="0">
                <a:solidFill>
                  <a:srgbClr val="009696"/>
                </a:solidFill>
              </a:rPr>
              <a:t>Animation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57" b="45052"/>
          <a:stretch/>
        </p:blipFill>
        <p:spPr bwMode="auto">
          <a:xfrm>
            <a:off x="0" y="1257300"/>
            <a:ext cx="9168918" cy="44577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42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011" y="0"/>
            <a:ext cx="857643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/jquery-3.3.1.min.js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&gt;&lt;/script&gt;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.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color:yellow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background:blue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 id=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"container"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button id=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"btn1"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 class=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"para1"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1&lt;/p&gt;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 class=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"para2"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2&lt;/p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'p.para1'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color:'red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background:'yellow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'p.para2'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addClass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');   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'p.para2'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removeClass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0" y="1334158"/>
            <a:ext cx="5404944" cy="144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DOM Manipulation</a:t>
            </a:r>
            <a:r>
              <a:rPr lang="en-US" sz="4000" b="1" dirty="0" smtClean="0">
                <a:solidFill>
                  <a:srgbClr val="009696"/>
                </a:solidFill>
              </a:rPr>
              <a:t> </a:t>
            </a:r>
            <a:r>
              <a:rPr lang="en-US" sz="3200" i="1" dirty="0" smtClean="0">
                <a:solidFill>
                  <a:srgbClr val="009696"/>
                </a:solidFill>
              </a:rPr>
              <a:t>Add/Remove Class</a:t>
            </a:r>
            <a:endParaRPr lang="en-US" i="1" dirty="0"/>
          </a:p>
        </p:txBody>
      </p:sp>
      <p:sp>
        <p:nvSpPr>
          <p:cNvPr id="7" name="5-Point Star 6"/>
          <p:cNvSpPr/>
          <p:nvPr/>
        </p:nvSpPr>
        <p:spPr>
          <a:xfrm>
            <a:off x="7939604" y="742621"/>
            <a:ext cx="740978" cy="63850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58062" y="914400"/>
            <a:ext cx="7947790" cy="590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tombol1'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.click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$(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.animate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left: 300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tombol2'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.click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.animate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0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52750" y="-3810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Animation 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Animate Effects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5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58062" y="914400"/>
            <a:ext cx="7947790" cy="590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'#tombol3'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$(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.animate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 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top: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'#tombol4'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box'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.animate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   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top: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52750" y="-3810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Animation 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Animate Effects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30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6612" y="914400"/>
            <a:ext cx="7947790" cy="5905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$(document).ready(function(){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'#tombol1'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   $(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'#box'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.animate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left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0,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height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'400px',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width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'400px',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opacity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: '0.5'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}, 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2000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script&gt;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52750" y="-38100"/>
            <a:ext cx="5772151" cy="156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Animation 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Animate Effects</a:t>
            </a:r>
            <a:endParaRPr lang="en-US" sz="40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49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4012442"/>
            <a:ext cx="9143060" cy="1241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0" dirty="0" smtClean="0">
                <a:latin typeface="Gotham" pitchFamily="50" charset="0"/>
              </a:rPr>
              <a:t>DOM Manipulation &amp; Animation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1028" name="Picture 4" descr="C:\Users\usr\Downloads\5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8" y="1995854"/>
            <a:ext cx="7026243" cy="1716334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011" y="0"/>
            <a:ext cx="857643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script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/jquery-3.3.1.min.js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&gt;&lt;/script&gt;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.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color:yellow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background:blue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 id=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"container"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button id=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"btn1"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Tombol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 class=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"para1"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1&lt;/p&gt;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 class=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"para2"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2&lt;/p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$(</a:t>
            </a:r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btn1'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.click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(function(){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$(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'p.para1'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toggleClass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$(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'p.para2'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toggleClass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});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76700" y="1334158"/>
            <a:ext cx="4642944" cy="144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9696"/>
                </a:solidFill>
              </a:rPr>
              <a:t>DOM Manipulation</a:t>
            </a:r>
            <a:r>
              <a:rPr lang="en-US" b="1" dirty="0" smtClean="0">
                <a:solidFill>
                  <a:srgbClr val="009696"/>
                </a:solidFill>
              </a:rPr>
              <a:t> </a:t>
            </a:r>
            <a:r>
              <a:rPr lang="en-US" sz="3200" i="1" dirty="0" smtClean="0">
                <a:solidFill>
                  <a:srgbClr val="009696"/>
                </a:solidFill>
              </a:rPr>
              <a:t>Toggle Class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71619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4211" y="0"/>
            <a:ext cx="878598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&lt;div id=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myDiv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$(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myDiv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'Halo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semuanya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!'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myDiv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.html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h1&gt;Halo!&lt;/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h1&gt;'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alert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($(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'#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myDiv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.text()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62150" y="0"/>
            <a:ext cx="6605094" cy="144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DOM Manipulation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3200" i="1" dirty="0" smtClean="0">
                <a:solidFill>
                  <a:srgbClr val="009696"/>
                </a:solidFill>
              </a:rPr>
              <a:t>Set Content Value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56636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4211" y="0"/>
            <a:ext cx="878598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p class=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"para1"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&lt;p class=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"para2"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&lt;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    &lt;li&gt;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list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    &lt;li&gt;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list 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    &lt;li&gt;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list 3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&lt;/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'.para1'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appendTo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('.para2');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'.para1'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prependTo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('.para2');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.append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('&lt;li&gt;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append list&lt;/li&gt;');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.prepend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('&lt;li&gt;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prepend list&lt;/li&gt;');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.before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('&lt;h4&gt;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Berikut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adalah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list:&lt;/h4&gt;');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.after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('&lt;h4&gt;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Demikianlah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list.&lt;/h4&gt;');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.empty()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$(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.detach()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27204" y="1141684"/>
            <a:ext cx="3968639" cy="1830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rgbClr val="009696"/>
                </a:solidFill>
              </a:rPr>
              <a:t>DOM Manipulation</a:t>
            </a:r>
            <a:r>
              <a:rPr lang="en-US" sz="4000" b="1" dirty="0" smtClean="0">
                <a:solidFill>
                  <a:srgbClr val="009696"/>
                </a:solidFill>
              </a:rPr>
              <a:t> 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Append &amp; Prepend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21941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4211" y="0"/>
            <a:ext cx="878598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p class=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"para1"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&lt;p class=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"para2"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&lt;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    &lt;li&gt;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list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    &lt;li&gt;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list 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    &lt;li&gt;</a:t>
            </a:r>
            <a:r>
              <a:rPr lang="en-US" sz="22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 list 3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&lt;/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document).ready(function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x = $('.para1').text();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.append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('&lt;li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&gt;' + x + '&lt;/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li&gt;');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6576" y="1975926"/>
            <a:ext cx="3968639" cy="1830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b="1" dirty="0">
                <a:solidFill>
                  <a:srgbClr val="009696"/>
                </a:solidFill>
              </a:rPr>
              <a:t>DOM Manipulation</a:t>
            </a:r>
            <a:r>
              <a:rPr lang="en-US" sz="4000" b="1" dirty="0" smtClean="0">
                <a:solidFill>
                  <a:srgbClr val="009696"/>
                </a:solidFill>
              </a:rPr>
              <a:t> </a:t>
            </a: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Append &amp; Prepend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13652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011" y="923924"/>
            <a:ext cx="8785989" cy="59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"http://google.com"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i="1" dirty="0" err="1" smtClean="0">
                <a:latin typeface="Consolas" pitchFamily="49" charset="0"/>
                <a:cs typeface="Consolas" pitchFamily="49" charset="0"/>
              </a:rPr>
              <a:t>Klik</a:t>
            </a:r>
            <a:r>
              <a:rPr lang="en-US" sz="3000" b="1" i="1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a&gt;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target','_blank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alert($(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'));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removeAttr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('target');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24150" y="0"/>
            <a:ext cx="5772151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DOM Manipulation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Add Attribute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57972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10411" y="923924"/>
            <a:ext cx="8785989" cy="59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p class=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"para1"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p class=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"para2"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dirty="0" err="1">
                <a:latin typeface="Consolas" pitchFamily="49" charset="0"/>
                <a:cs typeface="Consolas" pitchFamily="49" charset="0"/>
              </a:rPr>
              <a:t>paragraf</a:t>
            </a:r>
            <a:r>
              <a:rPr lang="en-US" sz="3000" b="1" i="1" dirty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$(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document).ready(function(){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'p'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.wrap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('&lt;h1&gt;');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'p'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wrapAll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('&lt;h1&gt;');</a:t>
            </a:r>
          </a:p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r>
              <a:rPr lang="en-US" sz="3000" dirty="0"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24150" y="0"/>
            <a:ext cx="5772151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DOM Manipulation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Wrap Elements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52860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8458</TotalTime>
  <Words>1333</Words>
  <Application>Microsoft Office PowerPoint</Application>
  <PresentationFormat>On-screen Show (4:3)</PresentationFormat>
  <Paragraphs>409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705</cp:revision>
  <dcterms:created xsi:type="dcterms:W3CDTF">2015-11-07T11:59:24Z</dcterms:created>
  <dcterms:modified xsi:type="dcterms:W3CDTF">2018-03-15T14:21:35Z</dcterms:modified>
</cp:coreProperties>
</file>