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5005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9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2" y="706933"/>
            <a:ext cx="3825479" cy="1503857"/>
          </a:xfrm>
        </p:spPr>
        <p:txBody>
          <a:bodyPr anchor="b"/>
          <a:lstStyle>
            <a:lvl1pPr algn="ctr">
              <a:defRPr sz="295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571" y="2268784"/>
            <a:ext cx="3375422" cy="1042900"/>
          </a:xfrm>
        </p:spPr>
        <p:txBody>
          <a:bodyPr/>
          <a:lstStyle>
            <a:lvl1pPr marL="0" indent="0" algn="ctr">
              <a:buNone/>
              <a:defRPr sz="1181"/>
            </a:lvl1pPr>
            <a:lvl2pPr marL="225034" indent="0" algn="ctr">
              <a:buNone/>
              <a:defRPr sz="984"/>
            </a:lvl2pPr>
            <a:lvl3pPr marL="450068" indent="0" algn="ctr">
              <a:buNone/>
              <a:defRPr sz="886"/>
            </a:lvl3pPr>
            <a:lvl4pPr marL="675102" indent="0" algn="ctr">
              <a:buNone/>
              <a:defRPr sz="788"/>
            </a:lvl4pPr>
            <a:lvl5pPr marL="900135" indent="0" algn="ctr">
              <a:buNone/>
              <a:defRPr sz="788"/>
            </a:lvl5pPr>
            <a:lvl6pPr marL="1125169" indent="0" algn="ctr">
              <a:buNone/>
              <a:defRPr sz="788"/>
            </a:lvl6pPr>
            <a:lvl7pPr marL="1350203" indent="0" algn="ctr">
              <a:buNone/>
              <a:defRPr sz="788"/>
            </a:lvl7pPr>
            <a:lvl8pPr marL="1575237" indent="0" algn="ctr">
              <a:buNone/>
              <a:defRPr sz="788"/>
            </a:lvl8pPr>
            <a:lvl9pPr marL="1800271" indent="0" algn="ctr">
              <a:buNone/>
              <a:defRPr sz="7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03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0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716" y="229978"/>
            <a:ext cx="970434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414" y="229978"/>
            <a:ext cx="2855045" cy="36606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7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0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0" y="1076899"/>
            <a:ext cx="3881736" cy="1796828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70" y="2890725"/>
            <a:ext cx="3881736" cy="944910"/>
          </a:xfrm>
        </p:spPr>
        <p:txBody>
          <a:bodyPr/>
          <a:lstStyle>
            <a:lvl1pPr marL="0" indent="0">
              <a:buNone/>
              <a:defRPr sz="1181">
                <a:solidFill>
                  <a:schemeClr val="tx1"/>
                </a:solidFill>
              </a:defRPr>
            </a:lvl1pPr>
            <a:lvl2pPr marL="22503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2pPr>
            <a:lvl3pPr marL="450068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3pPr>
            <a:lvl4pPr marL="67510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90013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12516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35020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57523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180027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13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414" y="1149890"/>
            <a:ext cx="1912739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410" y="1149890"/>
            <a:ext cx="1912739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0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29979"/>
            <a:ext cx="3881736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00" y="1058899"/>
            <a:ext cx="1903949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000" y="1577849"/>
            <a:ext cx="1903949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411" y="1058899"/>
            <a:ext cx="1913325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411" y="1577849"/>
            <a:ext cx="1913325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8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6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325" y="621942"/>
            <a:ext cx="2278410" cy="3069707"/>
          </a:xfrm>
        </p:spPr>
        <p:txBody>
          <a:bodyPr/>
          <a:lstStyle>
            <a:lvl1pPr>
              <a:defRPr sz="1575"/>
            </a:lvl1pPr>
            <a:lvl2pPr>
              <a:defRPr sz="1378"/>
            </a:lvl2pPr>
            <a:lvl3pPr>
              <a:defRPr sz="1181"/>
            </a:lvl3pPr>
            <a:lvl4pPr>
              <a:defRPr sz="984"/>
            </a:lvl4pPr>
            <a:lvl5pPr>
              <a:defRPr sz="984"/>
            </a:lvl5pPr>
            <a:lvl6pPr>
              <a:defRPr sz="984"/>
            </a:lvl6pPr>
            <a:lvl7pPr>
              <a:defRPr sz="984"/>
            </a:lvl7pPr>
            <a:lvl8pPr>
              <a:defRPr sz="984"/>
            </a:lvl8pPr>
            <a:lvl9pPr>
              <a:defRPr sz="98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325" y="621942"/>
            <a:ext cx="2278410" cy="3069707"/>
          </a:xfrm>
        </p:spPr>
        <p:txBody>
          <a:bodyPr anchor="t"/>
          <a:lstStyle>
            <a:lvl1pPr marL="0" indent="0">
              <a:buNone/>
              <a:defRPr sz="1575"/>
            </a:lvl1pPr>
            <a:lvl2pPr marL="225034" indent="0">
              <a:buNone/>
              <a:defRPr sz="1378"/>
            </a:lvl2pPr>
            <a:lvl3pPr marL="450068" indent="0">
              <a:buNone/>
              <a:defRPr sz="1181"/>
            </a:lvl3pPr>
            <a:lvl4pPr marL="675102" indent="0">
              <a:buNone/>
              <a:defRPr sz="984"/>
            </a:lvl4pPr>
            <a:lvl5pPr marL="900135" indent="0">
              <a:buNone/>
              <a:defRPr sz="984"/>
            </a:lvl5pPr>
            <a:lvl6pPr marL="1125169" indent="0">
              <a:buNone/>
              <a:defRPr sz="984"/>
            </a:lvl6pPr>
            <a:lvl7pPr marL="1350203" indent="0">
              <a:buNone/>
              <a:defRPr sz="984"/>
            </a:lvl7pPr>
            <a:lvl8pPr marL="1575237" indent="0">
              <a:buNone/>
              <a:defRPr sz="984"/>
            </a:lvl8pPr>
            <a:lvl9pPr marL="1800271" indent="0">
              <a:buNone/>
              <a:defRPr sz="98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02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14" y="229979"/>
            <a:ext cx="388173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14" y="1149890"/>
            <a:ext cx="388173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414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812" y="4003619"/>
            <a:ext cx="151894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522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11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0068" rtl="0" eaLnBrk="1" latinLnBrk="0" hangingPunct="1">
        <a:lnSpc>
          <a:spcPct val="90000"/>
        </a:lnSpc>
        <a:spcBef>
          <a:spcPct val="0"/>
        </a:spcBef>
        <a:buNone/>
        <a:defRPr sz="2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517" indent="-112517" algn="l" defTabSz="45006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1pPr>
      <a:lvl2pPr marL="337551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562585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3pPr>
      <a:lvl4pPr marL="78761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1012652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237686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462720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687754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91278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1pPr>
      <a:lvl2pPr marL="225034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2pPr>
      <a:lvl3pPr marL="450068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675102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900135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125169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350203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575237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800271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20556BE-2DE4-4C71-899F-D3D3803AC89F}"/>
              </a:ext>
            </a:extLst>
          </p:cNvPr>
          <p:cNvGrpSpPr/>
          <p:nvPr/>
        </p:nvGrpSpPr>
        <p:grpSpPr>
          <a:xfrm>
            <a:off x="214710" y="268444"/>
            <a:ext cx="4065300" cy="3803242"/>
            <a:chOff x="4060429" y="1537650"/>
            <a:chExt cx="4065300" cy="3803242"/>
          </a:xfrm>
        </p:grpSpPr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4AF77D5A-0B90-41D1-9A51-255BBD351E82}"/>
                </a:ext>
              </a:extLst>
            </p:cNvPr>
            <p:cNvGrpSpPr/>
            <p:nvPr/>
          </p:nvGrpSpPr>
          <p:grpSpPr>
            <a:xfrm>
              <a:off x="4406437" y="1829776"/>
              <a:ext cx="3379125" cy="3054430"/>
              <a:chOff x="2269200" y="969424"/>
              <a:chExt cx="3379125" cy="3054430"/>
            </a:xfrm>
            <a:solidFill>
              <a:srgbClr val="FF0000"/>
            </a:solidFill>
          </p:grpSpPr>
          <p:grpSp>
            <p:nvGrpSpPr>
              <p:cNvPr id="64" name="Gruppieren 63">
                <a:extLst>
                  <a:ext uri="{FF2B5EF4-FFF2-40B4-BE49-F238E27FC236}">
                    <a16:creationId xmlns:a16="http://schemas.microsoft.com/office/drawing/2014/main" id="{4BFB8CAA-5BF8-4807-A01B-43784B833327}"/>
                  </a:ext>
                </a:extLst>
              </p:cNvPr>
              <p:cNvGrpSpPr/>
              <p:nvPr/>
            </p:nvGrpSpPr>
            <p:grpSpPr>
              <a:xfrm>
                <a:off x="2665200" y="969424"/>
                <a:ext cx="1792500" cy="1790701"/>
                <a:chOff x="6094200" y="2636299"/>
                <a:chExt cx="1792500" cy="1790701"/>
              </a:xfrm>
              <a:grpFill/>
            </p:grpSpPr>
            <p:grpSp>
              <p:nvGrpSpPr>
                <p:cNvPr id="57" name="Gruppieren 56">
                  <a:extLst>
                    <a:ext uri="{FF2B5EF4-FFF2-40B4-BE49-F238E27FC236}">
                      <a16:creationId xmlns:a16="http://schemas.microsoft.com/office/drawing/2014/main" id="{CABA8320-3ACC-4B68-85A3-98440399EFFB}"/>
                    </a:ext>
                  </a:extLst>
                </p:cNvPr>
                <p:cNvGrpSpPr/>
                <p:nvPr/>
              </p:nvGrpSpPr>
              <p:grpSpPr>
                <a:xfrm>
                  <a:off x="6094200" y="3429000"/>
                  <a:ext cx="1792500" cy="205300"/>
                  <a:chOff x="4808326" y="1562100"/>
                  <a:chExt cx="1792500" cy="205300"/>
                </a:xfrm>
                <a:grpFill/>
              </p:grpSpPr>
              <p:sp>
                <p:nvSpPr>
                  <p:cNvPr id="5" name="Ellipse 4">
                    <a:extLst>
                      <a:ext uri="{FF2B5EF4-FFF2-40B4-BE49-F238E27FC236}">
                        <a16:creationId xmlns:a16="http://schemas.microsoft.com/office/drawing/2014/main" id="{1192A79B-72AF-4BF9-81B4-06CAC1FEC742}"/>
                      </a:ext>
                    </a:extLst>
                  </p:cNvPr>
                  <p:cNvSpPr/>
                  <p:nvPr/>
                </p:nvSpPr>
                <p:spPr>
                  <a:xfrm>
                    <a:off x="4808326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751A2FCD-51E7-43A1-897A-0C889D03D487}"/>
                      </a:ext>
                    </a:extLst>
                  </p:cNvPr>
                  <p:cNvSpPr/>
                  <p:nvPr/>
                </p:nvSpPr>
                <p:spPr>
                  <a:xfrm>
                    <a:off x="6391276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</p:grpSp>
            <p:grpSp>
              <p:nvGrpSpPr>
                <p:cNvPr id="58" name="Gruppieren 57">
                  <a:extLst>
                    <a:ext uri="{FF2B5EF4-FFF2-40B4-BE49-F238E27FC236}">
                      <a16:creationId xmlns:a16="http://schemas.microsoft.com/office/drawing/2014/main" id="{3E80E5B4-4684-46C3-B98A-369B011A14B5}"/>
                    </a:ext>
                  </a:extLst>
                </p:cNvPr>
                <p:cNvGrpSpPr/>
                <p:nvPr/>
              </p:nvGrpSpPr>
              <p:grpSpPr>
                <a:xfrm rot="3600000">
                  <a:off x="6096000" y="3429000"/>
                  <a:ext cx="1790700" cy="205300"/>
                  <a:chOff x="4810127" y="1562100"/>
                  <a:chExt cx="1790700" cy="205300"/>
                </a:xfrm>
                <a:grpFill/>
              </p:grpSpPr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F0463ABD-59B9-45CF-A01C-75DC02C43A64}"/>
                      </a:ext>
                    </a:extLst>
                  </p:cNvPr>
                  <p:cNvSpPr/>
                  <p:nvPr/>
                </p:nvSpPr>
                <p:spPr>
                  <a:xfrm>
                    <a:off x="4810127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686416A9-7107-4163-AB91-B03F1BCA74F6}"/>
                      </a:ext>
                    </a:extLst>
                  </p:cNvPr>
                  <p:cNvSpPr/>
                  <p:nvPr/>
                </p:nvSpPr>
                <p:spPr>
                  <a:xfrm>
                    <a:off x="6391277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</p:grpSp>
            <p:grpSp>
              <p:nvGrpSpPr>
                <p:cNvPr id="61" name="Gruppieren 60">
                  <a:extLst>
                    <a:ext uri="{FF2B5EF4-FFF2-40B4-BE49-F238E27FC236}">
                      <a16:creationId xmlns:a16="http://schemas.microsoft.com/office/drawing/2014/main" id="{C071744F-047C-44D0-8ADB-0D2634110455}"/>
                    </a:ext>
                  </a:extLst>
                </p:cNvPr>
                <p:cNvGrpSpPr/>
                <p:nvPr/>
              </p:nvGrpSpPr>
              <p:grpSpPr>
                <a:xfrm rot="-3600000">
                  <a:off x="6096000" y="3428999"/>
                  <a:ext cx="1790701" cy="205301"/>
                  <a:chOff x="4810126" y="1562100"/>
                  <a:chExt cx="1790701" cy="205301"/>
                </a:xfrm>
                <a:grpFill/>
              </p:grpSpPr>
              <p:sp>
                <p:nvSpPr>
                  <p:cNvPr id="62" name="Ellipse 61">
                    <a:extLst>
                      <a:ext uri="{FF2B5EF4-FFF2-40B4-BE49-F238E27FC236}">
                        <a16:creationId xmlns:a16="http://schemas.microsoft.com/office/drawing/2014/main" id="{75B8EE7B-9197-405B-98F9-E925F04B6BCD}"/>
                      </a:ext>
                    </a:extLst>
                  </p:cNvPr>
                  <p:cNvSpPr/>
                  <p:nvPr/>
                </p:nvSpPr>
                <p:spPr>
                  <a:xfrm>
                    <a:off x="4810126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  <p:sp>
                <p:nvSpPr>
                  <p:cNvPr id="63" name="Ellipse 62">
                    <a:extLst>
                      <a:ext uri="{FF2B5EF4-FFF2-40B4-BE49-F238E27FC236}">
                        <a16:creationId xmlns:a16="http://schemas.microsoft.com/office/drawing/2014/main" id="{2DBDA49E-8C05-4F82-A991-FAC0D48222A5}"/>
                      </a:ext>
                    </a:extLst>
                  </p:cNvPr>
                  <p:cNvSpPr/>
                  <p:nvPr/>
                </p:nvSpPr>
                <p:spPr>
                  <a:xfrm>
                    <a:off x="6391277" y="1562101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</p:grpSp>
          </p:grp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CD03DF33-035B-49C6-BC90-CB811B38E467}"/>
                  </a:ext>
                </a:extLst>
              </p:cNvPr>
              <p:cNvGrpSpPr/>
              <p:nvPr/>
            </p:nvGrpSpPr>
            <p:grpSpPr>
              <a:xfrm>
                <a:off x="3457575" y="1076873"/>
                <a:ext cx="1793175" cy="1577551"/>
                <a:chOff x="6096000" y="2745702"/>
                <a:chExt cx="1793175" cy="1577551"/>
              </a:xfrm>
              <a:grpFill/>
            </p:grpSpPr>
            <p:grpSp>
              <p:nvGrpSpPr>
                <p:cNvPr id="66" name="Gruppieren 65">
                  <a:extLst>
                    <a:ext uri="{FF2B5EF4-FFF2-40B4-BE49-F238E27FC236}">
                      <a16:creationId xmlns:a16="http://schemas.microsoft.com/office/drawing/2014/main" id="{F5C9F082-00E2-4EB0-BEF4-99205A6191DF}"/>
                    </a:ext>
                  </a:extLst>
                </p:cNvPr>
                <p:cNvGrpSpPr/>
                <p:nvPr/>
              </p:nvGrpSpPr>
              <p:grpSpPr>
                <a:xfrm>
                  <a:off x="6096000" y="3431827"/>
                  <a:ext cx="1793175" cy="205300"/>
                  <a:chOff x="4810126" y="1564927"/>
                  <a:chExt cx="1793175" cy="205300"/>
                </a:xfrm>
                <a:grpFill/>
              </p:grpSpPr>
              <p:sp>
                <p:nvSpPr>
                  <p:cNvPr id="73" name="Ellipse 72">
                    <a:extLst>
                      <a:ext uri="{FF2B5EF4-FFF2-40B4-BE49-F238E27FC236}">
                        <a16:creationId xmlns:a16="http://schemas.microsoft.com/office/drawing/2014/main" id="{CEE8DCD9-2F48-45E0-B713-AF3581E24374}"/>
                      </a:ext>
                    </a:extLst>
                  </p:cNvPr>
                  <p:cNvSpPr/>
                  <p:nvPr/>
                </p:nvSpPr>
                <p:spPr>
                  <a:xfrm>
                    <a:off x="4810126" y="1564927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  <p:sp>
                <p:nvSpPr>
                  <p:cNvPr id="74" name="Ellipse 73">
                    <a:extLst>
                      <a:ext uri="{FF2B5EF4-FFF2-40B4-BE49-F238E27FC236}">
                        <a16:creationId xmlns:a16="http://schemas.microsoft.com/office/drawing/2014/main" id="{450F425A-D378-4268-B035-85F07A3186E0}"/>
                      </a:ext>
                    </a:extLst>
                  </p:cNvPr>
                  <p:cNvSpPr/>
                  <p:nvPr/>
                </p:nvSpPr>
                <p:spPr>
                  <a:xfrm>
                    <a:off x="6393751" y="1564927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</p:grp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197A6AE8-5DC3-4AEB-86A0-C0FDBFCF5461}"/>
                    </a:ext>
                  </a:extLst>
                </p:cNvPr>
                <p:cNvSpPr/>
                <p:nvPr/>
              </p:nvSpPr>
              <p:spPr>
                <a:xfrm rot="3600000">
                  <a:off x="7281863" y="4115828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7EF4DC41-BF5A-49A2-989A-A7EDBEB9B6F1}"/>
                    </a:ext>
                  </a:extLst>
                </p:cNvPr>
                <p:cNvSpPr/>
                <p:nvPr/>
              </p:nvSpPr>
              <p:spPr>
                <a:xfrm rot="18000000">
                  <a:off x="7281863" y="2747827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55B75807-81B6-4F62-985B-BD37A86A7918}"/>
                  </a:ext>
                </a:extLst>
              </p:cNvPr>
              <p:cNvGrpSpPr/>
              <p:nvPr/>
            </p:nvGrpSpPr>
            <p:grpSpPr>
              <a:xfrm>
                <a:off x="2665200" y="3130998"/>
                <a:ext cx="1793550" cy="891425"/>
                <a:chOff x="6094200" y="3426273"/>
                <a:chExt cx="1793550" cy="891425"/>
              </a:xfrm>
              <a:grpFill/>
            </p:grpSpPr>
            <p:grpSp>
              <p:nvGrpSpPr>
                <p:cNvPr id="76" name="Gruppieren 75">
                  <a:extLst>
                    <a:ext uri="{FF2B5EF4-FFF2-40B4-BE49-F238E27FC236}">
                      <a16:creationId xmlns:a16="http://schemas.microsoft.com/office/drawing/2014/main" id="{4AB2BC69-B6DE-4E8D-B44D-ED83160A980D}"/>
                    </a:ext>
                  </a:extLst>
                </p:cNvPr>
                <p:cNvGrpSpPr/>
                <p:nvPr/>
              </p:nvGrpSpPr>
              <p:grpSpPr>
                <a:xfrm>
                  <a:off x="6094200" y="3426273"/>
                  <a:ext cx="1793550" cy="205300"/>
                  <a:chOff x="4808326" y="1559373"/>
                  <a:chExt cx="1793550" cy="205300"/>
                </a:xfrm>
                <a:grpFill/>
              </p:grpSpPr>
              <p:sp>
                <p:nvSpPr>
                  <p:cNvPr id="83" name="Ellipse 82">
                    <a:extLst>
                      <a:ext uri="{FF2B5EF4-FFF2-40B4-BE49-F238E27FC236}">
                        <a16:creationId xmlns:a16="http://schemas.microsoft.com/office/drawing/2014/main" id="{76AD8D2D-DCEA-43E9-9939-09E593A3735F}"/>
                      </a:ext>
                    </a:extLst>
                  </p:cNvPr>
                  <p:cNvSpPr/>
                  <p:nvPr/>
                </p:nvSpPr>
                <p:spPr>
                  <a:xfrm>
                    <a:off x="4808326" y="1559373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  <p:sp>
                <p:nvSpPr>
                  <p:cNvPr id="84" name="Ellipse 83">
                    <a:extLst>
                      <a:ext uri="{FF2B5EF4-FFF2-40B4-BE49-F238E27FC236}">
                        <a16:creationId xmlns:a16="http://schemas.microsoft.com/office/drawing/2014/main" id="{742920CD-167F-4168-8147-C9A8BB7065C6}"/>
                      </a:ext>
                    </a:extLst>
                  </p:cNvPr>
                  <p:cNvSpPr/>
                  <p:nvPr/>
                </p:nvSpPr>
                <p:spPr>
                  <a:xfrm>
                    <a:off x="6392326" y="1559373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</p:grpSp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A863893B-891A-4E50-AD34-DDDF4F200887}"/>
                    </a:ext>
                  </a:extLst>
                </p:cNvPr>
                <p:cNvSpPr/>
                <p:nvPr/>
              </p:nvSpPr>
              <p:spPr>
                <a:xfrm rot="3600000">
                  <a:off x="7281863" y="4110273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F056A791-E53A-4B76-8C5F-1871DE13E2B8}"/>
                    </a:ext>
                  </a:extLst>
                </p:cNvPr>
                <p:cNvSpPr/>
                <p:nvPr/>
              </p:nvSpPr>
              <p:spPr>
                <a:xfrm rot="18000000">
                  <a:off x="6491287" y="4110273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grpSp>
            <p:nvGrpSpPr>
              <p:cNvPr id="85" name="Gruppieren 84">
                <a:extLst>
                  <a:ext uri="{FF2B5EF4-FFF2-40B4-BE49-F238E27FC236}">
                    <a16:creationId xmlns:a16="http://schemas.microsoft.com/office/drawing/2014/main" id="{D097C39B-A5EA-4407-9DA1-C2C233DDBB0D}"/>
                  </a:ext>
                </a:extLst>
              </p:cNvPr>
              <p:cNvGrpSpPr/>
              <p:nvPr/>
            </p:nvGrpSpPr>
            <p:grpSpPr>
              <a:xfrm>
                <a:off x="3457575" y="3131771"/>
                <a:ext cx="1793175" cy="892083"/>
                <a:chOff x="6096000" y="3429000"/>
                <a:chExt cx="1793175" cy="892083"/>
              </a:xfrm>
              <a:grpFill/>
            </p:grpSpPr>
            <p:grpSp>
              <p:nvGrpSpPr>
                <p:cNvPr id="86" name="Gruppieren 85">
                  <a:extLst>
                    <a:ext uri="{FF2B5EF4-FFF2-40B4-BE49-F238E27FC236}">
                      <a16:creationId xmlns:a16="http://schemas.microsoft.com/office/drawing/2014/main" id="{9E55AFF2-614A-4353-B168-1011EF8ABEDB}"/>
                    </a:ext>
                  </a:extLst>
                </p:cNvPr>
                <p:cNvGrpSpPr/>
                <p:nvPr/>
              </p:nvGrpSpPr>
              <p:grpSpPr>
                <a:xfrm>
                  <a:off x="6096000" y="3429000"/>
                  <a:ext cx="1793175" cy="205300"/>
                  <a:chOff x="4810126" y="1562100"/>
                  <a:chExt cx="1793175" cy="205300"/>
                </a:xfrm>
                <a:grpFill/>
              </p:grpSpPr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2340EDB3-B125-4F7A-9036-E24520B8B6ED}"/>
                      </a:ext>
                    </a:extLst>
                  </p:cNvPr>
                  <p:cNvSpPr/>
                  <p:nvPr/>
                </p:nvSpPr>
                <p:spPr>
                  <a:xfrm>
                    <a:off x="4810126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BA8D5D1F-C9E9-4B4D-8FC2-5885E079D941}"/>
                      </a:ext>
                    </a:extLst>
                  </p:cNvPr>
                  <p:cNvSpPr/>
                  <p:nvPr/>
                </p:nvSpPr>
                <p:spPr>
                  <a:xfrm>
                    <a:off x="6393751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</p:grp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186B0050-6927-4A14-A3D2-882DA0FF6391}"/>
                    </a:ext>
                  </a:extLst>
                </p:cNvPr>
                <p:cNvSpPr/>
                <p:nvPr/>
              </p:nvSpPr>
              <p:spPr>
                <a:xfrm rot="3600000">
                  <a:off x="7281862" y="4113658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F49209FF-9835-4101-A474-4E7BD159DA61}"/>
                  </a:ext>
                </a:extLst>
              </p:cNvPr>
              <p:cNvSpPr/>
              <p:nvPr/>
            </p:nvSpPr>
            <p:spPr>
              <a:xfrm>
                <a:off x="2269200" y="2447925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9661FF58-D0CA-4E9D-9313-826D176B9970}"/>
                  </a:ext>
                </a:extLst>
              </p:cNvPr>
              <p:cNvSpPr/>
              <p:nvPr/>
            </p:nvSpPr>
            <p:spPr>
              <a:xfrm>
                <a:off x="5438775" y="2445971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B72B66EF-D151-4356-A703-965312416953}"/>
                </a:ext>
              </a:extLst>
            </p:cNvPr>
            <p:cNvGrpSpPr/>
            <p:nvPr/>
          </p:nvGrpSpPr>
          <p:grpSpPr>
            <a:xfrm>
              <a:off x="5641579" y="2909250"/>
              <a:ext cx="903000" cy="1021942"/>
              <a:chOff x="5641579" y="2909250"/>
              <a:chExt cx="903000" cy="1021942"/>
            </a:xfrm>
          </p:grpSpPr>
          <p:grpSp>
            <p:nvGrpSpPr>
              <p:cNvPr id="176" name="Gruppieren 175">
                <a:extLst>
                  <a:ext uri="{FF2B5EF4-FFF2-40B4-BE49-F238E27FC236}">
                    <a16:creationId xmlns:a16="http://schemas.microsoft.com/office/drawing/2014/main" id="{52E331D9-6657-4DCB-AC9C-42F0A9695F23}"/>
                  </a:ext>
                </a:extLst>
              </p:cNvPr>
              <p:cNvGrpSpPr/>
              <p:nvPr/>
            </p:nvGrpSpPr>
            <p:grpSpPr>
              <a:xfrm>
                <a:off x="6033600" y="2909250"/>
                <a:ext cx="114300" cy="1021942"/>
                <a:chOff x="6033600" y="2909250"/>
                <a:chExt cx="114300" cy="1021942"/>
              </a:xfrm>
            </p:grpSpPr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D9022FDC-30DC-466D-BFD2-A606107574C3}"/>
                    </a:ext>
                  </a:extLst>
                </p:cNvPr>
                <p:cNvSpPr/>
                <p:nvPr/>
              </p:nvSpPr>
              <p:spPr>
                <a:xfrm>
                  <a:off x="6033600" y="29092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 dirty="0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9FF7BA38-34E1-478C-BE04-1EEB7BE9D27F}"/>
                    </a:ext>
                  </a:extLst>
                </p:cNvPr>
                <p:cNvSpPr/>
                <p:nvPr/>
              </p:nvSpPr>
              <p:spPr>
                <a:xfrm>
                  <a:off x="6033600" y="38176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grpSp>
            <p:nvGrpSpPr>
              <p:cNvPr id="177" name="Gruppieren 176">
                <a:extLst>
                  <a:ext uri="{FF2B5EF4-FFF2-40B4-BE49-F238E27FC236}">
                    <a16:creationId xmlns:a16="http://schemas.microsoft.com/office/drawing/2014/main" id="{E885FFF7-1A8A-4296-B49F-F1F4F32D3153}"/>
                  </a:ext>
                </a:extLst>
              </p:cNvPr>
              <p:cNvGrpSpPr/>
              <p:nvPr/>
            </p:nvGrpSpPr>
            <p:grpSpPr>
              <a:xfrm rot="5400000">
                <a:off x="6035789" y="2719132"/>
                <a:ext cx="114580" cy="903000"/>
                <a:chOff x="6033601" y="2966400"/>
                <a:chExt cx="114580" cy="903000"/>
              </a:xfrm>
            </p:grpSpPr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7A1B2EFD-5A43-403E-856B-AB56D2BA36DB}"/>
                    </a:ext>
                  </a:extLst>
                </p:cNvPr>
                <p:cNvSpPr/>
                <p:nvPr/>
              </p:nvSpPr>
              <p:spPr>
                <a:xfrm>
                  <a:off x="6033881" y="296640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1F00C76-B13F-433E-93DC-D1CBA6CEB882}"/>
                    </a:ext>
                  </a:extLst>
                </p:cNvPr>
                <p:cNvSpPr/>
                <p:nvPr/>
              </p:nvSpPr>
              <p:spPr>
                <a:xfrm>
                  <a:off x="6033601" y="3755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grpSp>
            <p:nvGrpSpPr>
              <p:cNvPr id="180" name="Gruppieren 179">
                <a:extLst>
                  <a:ext uri="{FF2B5EF4-FFF2-40B4-BE49-F238E27FC236}">
                    <a16:creationId xmlns:a16="http://schemas.microsoft.com/office/drawing/2014/main" id="{BF57062A-B92F-44FD-B8F3-9C09E636BEF3}"/>
                  </a:ext>
                </a:extLst>
              </p:cNvPr>
              <p:cNvGrpSpPr/>
              <p:nvPr/>
            </p:nvGrpSpPr>
            <p:grpSpPr>
              <a:xfrm rot="5400000">
                <a:off x="6035196" y="3199668"/>
                <a:ext cx="115576" cy="901084"/>
                <a:chOff x="5995649" y="2982483"/>
                <a:chExt cx="115576" cy="901084"/>
              </a:xfrm>
            </p:grpSpPr>
            <p:sp>
              <p:nvSpPr>
                <p:cNvPr id="181" name="Ellipse 180">
                  <a:extLst>
                    <a:ext uri="{FF2B5EF4-FFF2-40B4-BE49-F238E27FC236}">
                      <a16:creationId xmlns:a16="http://schemas.microsoft.com/office/drawing/2014/main" id="{85DC08A7-5EE7-4675-BF09-34A111399FD2}"/>
                    </a:ext>
                  </a:extLst>
                </p:cNvPr>
                <p:cNvSpPr/>
                <p:nvPr/>
              </p:nvSpPr>
              <p:spPr>
                <a:xfrm>
                  <a:off x="5995649" y="2982483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182" name="Ellipse 181">
                  <a:extLst>
                    <a:ext uri="{FF2B5EF4-FFF2-40B4-BE49-F238E27FC236}">
                      <a16:creationId xmlns:a16="http://schemas.microsoft.com/office/drawing/2014/main" id="{62829115-9273-4E62-97E5-045AAD6DD489}"/>
                    </a:ext>
                  </a:extLst>
                </p:cNvPr>
                <p:cNvSpPr/>
                <p:nvPr/>
              </p:nvSpPr>
              <p:spPr>
                <a:xfrm>
                  <a:off x="5996925" y="3770025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 dirty="0"/>
                </a:p>
              </p:txBody>
            </p:sp>
          </p:grpSp>
        </p:grpSp>
        <p:grpSp>
          <p:nvGrpSpPr>
            <p:cNvPr id="184" name="Gruppieren 183">
              <a:extLst>
                <a:ext uri="{FF2B5EF4-FFF2-40B4-BE49-F238E27FC236}">
                  <a16:creationId xmlns:a16="http://schemas.microsoft.com/office/drawing/2014/main" id="{AEF09B4E-875F-48DC-9EF1-05B351A24267}"/>
                </a:ext>
              </a:extLst>
            </p:cNvPr>
            <p:cNvGrpSpPr/>
            <p:nvPr/>
          </p:nvGrpSpPr>
          <p:grpSpPr>
            <a:xfrm>
              <a:off x="6824175" y="2909250"/>
              <a:ext cx="510980" cy="1021942"/>
              <a:chOff x="6033600" y="2909250"/>
              <a:chExt cx="510980" cy="1021942"/>
            </a:xfrm>
          </p:grpSpPr>
          <p:grpSp>
            <p:nvGrpSpPr>
              <p:cNvPr id="185" name="Gruppieren 184">
                <a:extLst>
                  <a:ext uri="{FF2B5EF4-FFF2-40B4-BE49-F238E27FC236}">
                    <a16:creationId xmlns:a16="http://schemas.microsoft.com/office/drawing/2014/main" id="{01DF9585-F117-4469-B265-23B4531E7C73}"/>
                  </a:ext>
                </a:extLst>
              </p:cNvPr>
              <p:cNvGrpSpPr/>
              <p:nvPr/>
            </p:nvGrpSpPr>
            <p:grpSpPr>
              <a:xfrm>
                <a:off x="6033600" y="2909250"/>
                <a:ext cx="114300" cy="1021942"/>
                <a:chOff x="6033600" y="2909250"/>
                <a:chExt cx="114300" cy="1021942"/>
              </a:xfrm>
            </p:grpSpPr>
            <p:sp>
              <p:nvSpPr>
                <p:cNvPr id="192" name="Ellipse 191">
                  <a:extLst>
                    <a:ext uri="{FF2B5EF4-FFF2-40B4-BE49-F238E27FC236}">
                      <a16:creationId xmlns:a16="http://schemas.microsoft.com/office/drawing/2014/main" id="{9D7E4114-3857-4E2D-A39B-75461AB3313A}"/>
                    </a:ext>
                  </a:extLst>
                </p:cNvPr>
                <p:cNvSpPr/>
                <p:nvPr/>
              </p:nvSpPr>
              <p:spPr>
                <a:xfrm>
                  <a:off x="6033600" y="29092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193" name="Ellipse 192">
                  <a:extLst>
                    <a:ext uri="{FF2B5EF4-FFF2-40B4-BE49-F238E27FC236}">
                      <a16:creationId xmlns:a16="http://schemas.microsoft.com/office/drawing/2014/main" id="{34794C98-C133-4654-917F-BC15990DBC8B}"/>
                    </a:ext>
                  </a:extLst>
                </p:cNvPr>
                <p:cNvSpPr/>
                <p:nvPr/>
              </p:nvSpPr>
              <p:spPr>
                <a:xfrm>
                  <a:off x="6033600" y="38176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FBE597B7-4568-46A0-B37D-A9EA04B2CFAA}"/>
                  </a:ext>
                </a:extLst>
              </p:cNvPr>
              <p:cNvSpPr/>
              <p:nvPr/>
            </p:nvSpPr>
            <p:spPr>
              <a:xfrm rot="5400000">
                <a:off x="6430659" y="3114002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480E9304-2744-4CFF-AFFC-B62A09EF3D10}"/>
                  </a:ext>
                </a:extLst>
              </p:cNvPr>
              <p:cNvSpPr/>
              <p:nvPr/>
            </p:nvSpPr>
            <p:spPr>
              <a:xfrm rot="5400000">
                <a:off x="6429605" y="35928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38E588CC-0DC7-44E7-89A3-FAAC9E7F9589}"/>
                </a:ext>
              </a:extLst>
            </p:cNvPr>
            <p:cNvGrpSpPr/>
            <p:nvPr/>
          </p:nvGrpSpPr>
          <p:grpSpPr>
            <a:xfrm>
              <a:off x="7614750" y="2909250"/>
              <a:ext cx="510979" cy="1021942"/>
              <a:chOff x="6033600" y="2909250"/>
              <a:chExt cx="510979" cy="1021942"/>
            </a:xfrm>
          </p:grpSpPr>
          <p:grpSp>
            <p:nvGrpSpPr>
              <p:cNvPr id="195" name="Gruppieren 194">
                <a:extLst>
                  <a:ext uri="{FF2B5EF4-FFF2-40B4-BE49-F238E27FC236}">
                    <a16:creationId xmlns:a16="http://schemas.microsoft.com/office/drawing/2014/main" id="{83C82865-D2F0-48DA-AE89-EE4536DCD156}"/>
                  </a:ext>
                </a:extLst>
              </p:cNvPr>
              <p:cNvGrpSpPr/>
              <p:nvPr/>
            </p:nvGrpSpPr>
            <p:grpSpPr>
              <a:xfrm>
                <a:off x="6033600" y="2909250"/>
                <a:ext cx="114300" cy="1021942"/>
                <a:chOff x="6033600" y="2909250"/>
                <a:chExt cx="114300" cy="1021942"/>
              </a:xfrm>
            </p:grpSpPr>
            <p:sp>
              <p:nvSpPr>
                <p:cNvPr id="202" name="Ellipse 201">
                  <a:extLst>
                    <a:ext uri="{FF2B5EF4-FFF2-40B4-BE49-F238E27FC236}">
                      <a16:creationId xmlns:a16="http://schemas.microsoft.com/office/drawing/2014/main" id="{D6C0FCDA-5BDB-4896-8EB3-03CF73528AEC}"/>
                    </a:ext>
                  </a:extLst>
                </p:cNvPr>
                <p:cNvSpPr/>
                <p:nvPr/>
              </p:nvSpPr>
              <p:spPr>
                <a:xfrm>
                  <a:off x="6033600" y="29092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03" name="Ellipse 202">
                  <a:extLst>
                    <a:ext uri="{FF2B5EF4-FFF2-40B4-BE49-F238E27FC236}">
                      <a16:creationId xmlns:a16="http://schemas.microsoft.com/office/drawing/2014/main" id="{BF42D3F5-DB12-4AB0-AB04-8D79B32AFDCF}"/>
                    </a:ext>
                  </a:extLst>
                </p:cNvPr>
                <p:cNvSpPr/>
                <p:nvPr/>
              </p:nvSpPr>
              <p:spPr>
                <a:xfrm>
                  <a:off x="6033600" y="38176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3460F7E8-7076-43EE-A419-551F2842BF7C}"/>
                  </a:ext>
                </a:extLst>
              </p:cNvPr>
              <p:cNvSpPr/>
              <p:nvPr/>
            </p:nvSpPr>
            <p:spPr>
              <a:xfrm rot="5400000">
                <a:off x="6430658" y="31140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6F03D71E-438E-4BB5-977A-DE1DB8318D43}"/>
                  </a:ext>
                </a:extLst>
              </p:cNvPr>
              <p:cNvSpPr/>
              <p:nvPr/>
            </p:nvSpPr>
            <p:spPr>
              <a:xfrm rot="5400000">
                <a:off x="6429605" y="35928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B15ED5F3-73C6-4F08-9098-4E7F8DF96D19}"/>
                </a:ext>
              </a:extLst>
            </p:cNvPr>
            <p:cNvGrpSpPr/>
            <p:nvPr/>
          </p:nvGrpSpPr>
          <p:grpSpPr>
            <a:xfrm>
              <a:off x="4851004" y="2909250"/>
              <a:ext cx="506321" cy="1021942"/>
              <a:chOff x="5641579" y="2909250"/>
              <a:chExt cx="506321" cy="1021942"/>
            </a:xfrm>
          </p:grpSpPr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11C6D051-F67D-4922-ADCA-0D492593EDFC}"/>
                  </a:ext>
                </a:extLst>
              </p:cNvPr>
              <p:cNvGrpSpPr/>
              <p:nvPr/>
            </p:nvGrpSpPr>
            <p:grpSpPr>
              <a:xfrm>
                <a:off x="6033600" y="2909250"/>
                <a:ext cx="114300" cy="1021942"/>
                <a:chOff x="6033600" y="2909250"/>
                <a:chExt cx="114300" cy="1021942"/>
              </a:xfrm>
            </p:grpSpPr>
            <p:sp>
              <p:nvSpPr>
                <p:cNvPr id="212" name="Ellipse 211">
                  <a:extLst>
                    <a:ext uri="{FF2B5EF4-FFF2-40B4-BE49-F238E27FC236}">
                      <a16:creationId xmlns:a16="http://schemas.microsoft.com/office/drawing/2014/main" id="{2718E439-1DFC-427B-AA05-E7B5045A84E0}"/>
                    </a:ext>
                  </a:extLst>
                </p:cNvPr>
                <p:cNvSpPr/>
                <p:nvPr/>
              </p:nvSpPr>
              <p:spPr>
                <a:xfrm>
                  <a:off x="6033600" y="29092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13" name="Ellipse 212">
                  <a:extLst>
                    <a:ext uri="{FF2B5EF4-FFF2-40B4-BE49-F238E27FC236}">
                      <a16:creationId xmlns:a16="http://schemas.microsoft.com/office/drawing/2014/main" id="{C3236F64-9973-4AC8-8B7D-FBD836A2708D}"/>
                    </a:ext>
                  </a:extLst>
                </p:cNvPr>
                <p:cNvSpPr/>
                <p:nvPr/>
              </p:nvSpPr>
              <p:spPr>
                <a:xfrm>
                  <a:off x="6033600" y="38176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A312E3A9-6599-4F5E-BBEB-AB19E88F76C0}"/>
                  </a:ext>
                </a:extLst>
              </p:cNvPr>
              <p:cNvSpPr/>
              <p:nvPr/>
            </p:nvSpPr>
            <p:spPr>
              <a:xfrm rot="5400000">
                <a:off x="5641200" y="311372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29BBA325-8229-4E4F-9C93-3960318E8A3D}"/>
                  </a:ext>
                </a:extLst>
              </p:cNvPr>
              <p:cNvSpPr/>
              <p:nvPr/>
            </p:nvSpPr>
            <p:spPr>
              <a:xfrm rot="5400000">
                <a:off x="5642063" y="35940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</p:grpSp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E6B416C8-A387-4F9C-ADFE-B884A055E132}"/>
                </a:ext>
              </a:extLst>
            </p:cNvPr>
            <p:cNvGrpSpPr/>
            <p:nvPr/>
          </p:nvGrpSpPr>
          <p:grpSpPr>
            <a:xfrm>
              <a:off x="4060429" y="2909250"/>
              <a:ext cx="903000" cy="1021942"/>
              <a:chOff x="5641579" y="2909250"/>
              <a:chExt cx="903000" cy="1021942"/>
            </a:xfrm>
          </p:grpSpPr>
          <p:grpSp>
            <p:nvGrpSpPr>
              <p:cNvPr id="215" name="Gruppieren 214">
                <a:extLst>
                  <a:ext uri="{FF2B5EF4-FFF2-40B4-BE49-F238E27FC236}">
                    <a16:creationId xmlns:a16="http://schemas.microsoft.com/office/drawing/2014/main" id="{90F58E00-F79C-4C3B-96EE-B2B54791AB4D}"/>
                  </a:ext>
                </a:extLst>
              </p:cNvPr>
              <p:cNvGrpSpPr/>
              <p:nvPr/>
            </p:nvGrpSpPr>
            <p:grpSpPr>
              <a:xfrm>
                <a:off x="6033600" y="2909250"/>
                <a:ext cx="114300" cy="1021942"/>
                <a:chOff x="6033600" y="2909250"/>
                <a:chExt cx="114300" cy="1021942"/>
              </a:xfrm>
            </p:grpSpPr>
            <p:sp>
              <p:nvSpPr>
                <p:cNvPr id="222" name="Ellipse 221">
                  <a:extLst>
                    <a:ext uri="{FF2B5EF4-FFF2-40B4-BE49-F238E27FC236}">
                      <a16:creationId xmlns:a16="http://schemas.microsoft.com/office/drawing/2014/main" id="{14BFB12D-3DDD-4588-83CF-B22F757365CB}"/>
                    </a:ext>
                  </a:extLst>
                </p:cNvPr>
                <p:cNvSpPr/>
                <p:nvPr/>
              </p:nvSpPr>
              <p:spPr>
                <a:xfrm>
                  <a:off x="6033600" y="29092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23" name="Ellipse 222">
                  <a:extLst>
                    <a:ext uri="{FF2B5EF4-FFF2-40B4-BE49-F238E27FC236}">
                      <a16:creationId xmlns:a16="http://schemas.microsoft.com/office/drawing/2014/main" id="{B4ADC931-EA4C-40B9-BC37-0E18954F84FA}"/>
                    </a:ext>
                  </a:extLst>
                </p:cNvPr>
                <p:cNvSpPr/>
                <p:nvPr/>
              </p:nvSpPr>
              <p:spPr>
                <a:xfrm>
                  <a:off x="6033600" y="38176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grpSp>
            <p:nvGrpSpPr>
              <p:cNvPr id="216" name="Gruppieren 215">
                <a:extLst>
                  <a:ext uri="{FF2B5EF4-FFF2-40B4-BE49-F238E27FC236}">
                    <a16:creationId xmlns:a16="http://schemas.microsoft.com/office/drawing/2014/main" id="{8C222845-0BC1-4356-8DCE-B88FAF5F1636}"/>
                  </a:ext>
                </a:extLst>
              </p:cNvPr>
              <p:cNvGrpSpPr/>
              <p:nvPr/>
            </p:nvGrpSpPr>
            <p:grpSpPr>
              <a:xfrm rot="5400000">
                <a:off x="6035789" y="2719132"/>
                <a:ext cx="114580" cy="903000"/>
                <a:chOff x="6033601" y="2966400"/>
                <a:chExt cx="114580" cy="903000"/>
              </a:xfrm>
            </p:grpSpPr>
            <p:sp>
              <p:nvSpPr>
                <p:cNvPr id="220" name="Ellipse 219">
                  <a:extLst>
                    <a:ext uri="{FF2B5EF4-FFF2-40B4-BE49-F238E27FC236}">
                      <a16:creationId xmlns:a16="http://schemas.microsoft.com/office/drawing/2014/main" id="{4BF36EBB-B3BB-495A-B942-B9190C21CD77}"/>
                    </a:ext>
                  </a:extLst>
                </p:cNvPr>
                <p:cNvSpPr/>
                <p:nvPr/>
              </p:nvSpPr>
              <p:spPr>
                <a:xfrm>
                  <a:off x="6033881" y="296640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21" name="Ellipse 220">
                  <a:extLst>
                    <a:ext uri="{FF2B5EF4-FFF2-40B4-BE49-F238E27FC236}">
                      <a16:creationId xmlns:a16="http://schemas.microsoft.com/office/drawing/2014/main" id="{D2079534-213D-4E8E-AC03-4DDA810A3421}"/>
                    </a:ext>
                  </a:extLst>
                </p:cNvPr>
                <p:cNvSpPr/>
                <p:nvPr/>
              </p:nvSpPr>
              <p:spPr>
                <a:xfrm>
                  <a:off x="6033601" y="3755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2632A801-6DE5-443C-B663-349441C5F373}"/>
                  </a:ext>
                </a:extLst>
              </p:cNvPr>
              <p:cNvGrpSpPr/>
              <p:nvPr/>
            </p:nvGrpSpPr>
            <p:grpSpPr>
              <a:xfrm rot="5400000">
                <a:off x="6035196" y="3199668"/>
                <a:ext cx="115576" cy="901084"/>
                <a:chOff x="5995649" y="2982483"/>
                <a:chExt cx="115576" cy="901084"/>
              </a:xfrm>
            </p:grpSpPr>
            <p:sp>
              <p:nvSpPr>
                <p:cNvPr id="218" name="Ellipse 217">
                  <a:extLst>
                    <a:ext uri="{FF2B5EF4-FFF2-40B4-BE49-F238E27FC236}">
                      <a16:creationId xmlns:a16="http://schemas.microsoft.com/office/drawing/2014/main" id="{BE8BBB66-BB15-482F-9AB6-E164A88BBD7D}"/>
                    </a:ext>
                  </a:extLst>
                </p:cNvPr>
                <p:cNvSpPr/>
                <p:nvPr/>
              </p:nvSpPr>
              <p:spPr>
                <a:xfrm>
                  <a:off x="5995649" y="2982483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19" name="Ellipse 218">
                  <a:extLst>
                    <a:ext uri="{FF2B5EF4-FFF2-40B4-BE49-F238E27FC236}">
                      <a16:creationId xmlns:a16="http://schemas.microsoft.com/office/drawing/2014/main" id="{56688FAA-9A87-4467-8BD1-263BA3BBFDDC}"/>
                    </a:ext>
                  </a:extLst>
                </p:cNvPr>
                <p:cNvSpPr/>
                <p:nvPr/>
              </p:nvSpPr>
              <p:spPr>
                <a:xfrm>
                  <a:off x="5996925" y="3770025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 dirty="0"/>
                </a:p>
              </p:txBody>
            </p:sp>
          </p:grpSp>
        </p:grpSp>
        <p:grpSp>
          <p:nvGrpSpPr>
            <p:cNvPr id="274" name="Gruppieren 273">
              <a:extLst>
                <a:ext uri="{FF2B5EF4-FFF2-40B4-BE49-F238E27FC236}">
                  <a16:creationId xmlns:a16="http://schemas.microsoft.com/office/drawing/2014/main" id="{68F46D29-3DD1-42A0-A5E4-E2AEFA4DEEBF}"/>
                </a:ext>
              </a:extLst>
            </p:cNvPr>
            <p:cNvGrpSpPr/>
            <p:nvPr/>
          </p:nvGrpSpPr>
          <p:grpSpPr>
            <a:xfrm>
              <a:off x="6822679" y="2223450"/>
              <a:ext cx="903000" cy="318672"/>
              <a:chOff x="5641579" y="2909250"/>
              <a:chExt cx="903000" cy="318672"/>
            </a:xfrm>
          </p:grpSpPr>
          <p:sp>
            <p:nvSpPr>
              <p:cNvPr id="282" name="Ellipse 281">
                <a:extLst>
                  <a:ext uri="{FF2B5EF4-FFF2-40B4-BE49-F238E27FC236}">
                    <a16:creationId xmlns:a16="http://schemas.microsoft.com/office/drawing/2014/main" id="{7F414F57-2147-498E-A4AA-74868CF74237}"/>
                  </a:ext>
                </a:extLst>
              </p:cNvPr>
              <p:cNvSpPr/>
              <p:nvPr/>
            </p:nvSpPr>
            <p:spPr>
              <a:xfrm>
                <a:off x="6033600" y="29092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grpSp>
            <p:nvGrpSpPr>
              <p:cNvPr id="276" name="Gruppieren 275">
                <a:extLst>
                  <a:ext uri="{FF2B5EF4-FFF2-40B4-BE49-F238E27FC236}">
                    <a16:creationId xmlns:a16="http://schemas.microsoft.com/office/drawing/2014/main" id="{929BD10B-0641-4200-9F40-78C08FC28C8A}"/>
                  </a:ext>
                </a:extLst>
              </p:cNvPr>
              <p:cNvGrpSpPr/>
              <p:nvPr/>
            </p:nvGrpSpPr>
            <p:grpSpPr>
              <a:xfrm rot="5400000">
                <a:off x="6035789" y="2719132"/>
                <a:ext cx="114580" cy="903000"/>
                <a:chOff x="6033601" y="2966400"/>
                <a:chExt cx="114580" cy="903000"/>
              </a:xfrm>
            </p:grpSpPr>
            <p:sp>
              <p:nvSpPr>
                <p:cNvPr id="280" name="Ellipse 279">
                  <a:extLst>
                    <a:ext uri="{FF2B5EF4-FFF2-40B4-BE49-F238E27FC236}">
                      <a16:creationId xmlns:a16="http://schemas.microsoft.com/office/drawing/2014/main" id="{DF156AB5-A65C-4002-8F94-CABA6E362E7F}"/>
                    </a:ext>
                  </a:extLst>
                </p:cNvPr>
                <p:cNvSpPr/>
                <p:nvPr/>
              </p:nvSpPr>
              <p:spPr>
                <a:xfrm>
                  <a:off x="6033881" y="296640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81" name="Ellipse 280">
                  <a:extLst>
                    <a:ext uri="{FF2B5EF4-FFF2-40B4-BE49-F238E27FC236}">
                      <a16:creationId xmlns:a16="http://schemas.microsoft.com/office/drawing/2014/main" id="{CADED349-2037-4FC5-9DAF-7AE36494EB0F}"/>
                    </a:ext>
                  </a:extLst>
                </p:cNvPr>
                <p:cNvSpPr/>
                <p:nvPr/>
              </p:nvSpPr>
              <p:spPr>
                <a:xfrm>
                  <a:off x="6033601" y="3755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</p:grpSp>
        <p:grpSp>
          <p:nvGrpSpPr>
            <p:cNvPr id="284" name="Gruppieren 283">
              <a:extLst>
                <a:ext uri="{FF2B5EF4-FFF2-40B4-BE49-F238E27FC236}">
                  <a16:creationId xmlns:a16="http://schemas.microsoft.com/office/drawing/2014/main" id="{9E03ED2D-C032-4AC8-9B97-F5F34049DBC0}"/>
                </a:ext>
              </a:extLst>
            </p:cNvPr>
            <p:cNvGrpSpPr/>
            <p:nvPr/>
          </p:nvGrpSpPr>
          <p:grpSpPr>
            <a:xfrm>
              <a:off x="4450954" y="2223450"/>
              <a:ext cx="903000" cy="318672"/>
              <a:chOff x="5641579" y="2909250"/>
              <a:chExt cx="903000" cy="318672"/>
            </a:xfrm>
          </p:grpSpPr>
          <p:sp>
            <p:nvSpPr>
              <p:cNvPr id="292" name="Ellipse 291">
                <a:extLst>
                  <a:ext uri="{FF2B5EF4-FFF2-40B4-BE49-F238E27FC236}">
                    <a16:creationId xmlns:a16="http://schemas.microsoft.com/office/drawing/2014/main" id="{71E6D554-18C2-4CF7-890F-6EC120A0CA0B}"/>
                  </a:ext>
                </a:extLst>
              </p:cNvPr>
              <p:cNvSpPr/>
              <p:nvPr/>
            </p:nvSpPr>
            <p:spPr>
              <a:xfrm>
                <a:off x="6033600" y="29092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grpSp>
            <p:nvGrpSpPr>
              <p:cNvPr id="286" name="Gruppieren 285">
                <a:extLst>
                  <a:ext uri="{FF2B5EF4-FFF2-40B4-BE49-F238E27FC236}">
                    <a16:creationId xmlns:a16="http://schemas.microsoft.com/office/drawing/2014/main" id="{44A50565-2716-49A1-BC08-B40039238CA0}"/>
                  </a:ext>
                </a:extLst>
              </p:cNvPr>
              <p:cNvGrpSpPr/>
              <p:nvPr/>
            </p:nvGrpSpPr>
            <p:grpSpPr>
              <a:xfrm rot="5400000">
                <a:off x="6035789" y="2719132"/>
                <a:ext cx="114580" cy="903000"/>
                <a:chOff x="6033601" y="2966400"/>
                <a:chExt cx="114580" cy="903000"/>
              </a:xfrm>
            </p:grpSpPr>
            <p:sp>
              <p:nvSpPr>
                <p:cNvPr id="290" name="Ellipse 289">
                  <a:extLst>
                    <a:ext uri="{FF2B5EF4-FFF2-40B4-BE49-F238E27FC236}">
                      <a16:creationId xmlns:a16="http://schemas.microsoft.com/office/drawing/2014/main" id="{419EA3A2-6189-4941-A177-505740459410}"/>
                    </a:ext>
                  </a:extLst>
                </p:cNvPr>
                <p:cNvSpPr/>
                <p:nvPr/>
              </p:nvSpPr>
              <p:spPr>
                <a:xfrm>
                  <a:off x="6033881" y="296640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91" name="Ellipse 290">
                  <a:extLst>
                    <a:ext uri="{FF2B5EF4-FFF2-40B4-BE49-F238E27FC236}">
                      <a16:creationId xmlns:a16="http://schemas.microsoft.com/office/drawing/2014/main" id="{37226463-B58A-4765-B25B-E1D544F7A5EA}"/>
                    </a:ext>
                  </a:extLst>
                </p:cNvPr>
                <p:cNvSpPr/>
                <p:nvPr/>
              </p:nvSpPr>
              <p:spPr>
                <a:xfrm>
                  <a:off x="6033601" y="3755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</p:grpSp>
        <p:grpSp>
          <p:nvGrpSpPr>
            <p:cNvPr id="294" name="Gruppieren 293">
              <a:extLst>
                <a:ext uri="{FF2B5EF4-FFF2-40B4-BE49-F238E27FC236}">
                  <a16:creationId xmlns:a16="http://schemas.microsoft.com/office/drawing/2014/main" id="{822A0228-A4F2-45FD-8616-09AE67BDF630}"/>
                </a:ext>
              </a:extLst>
            </p:cNvPr>
            <p:cNvGrpSpPr/>
            <p:nvPr/>
          </p:nvGrpSpPr>
          <p:grpSpPr>
            <a:xfrm>
              <a:off x="5633550" y="2223450"/>
              <a:ext cx="510979" cy="318672"/>
              <a:chOff x="6033600" y="2909250"/>
              <a:chExt cx="510979" cy="318672"/>
            </a:xfrm>
          </p:grpSpPr>
          <p:sp>
            <p:nvSpPr>
              <p:cNvPr id="302" name="Ellipse 301">
                <a:extLst>
                  <a:ext uri="{FF2B5EF4-FFF2-40B4-BE49-F238E27FC236}">
                    <a16:creationId xmlns:a16="http://schemas.microsoft.com/office/drawing/2014/main" id="{7422300B-1994-49CC-A76C-1CC03ED2A516}"/>
                  </a:ext>
                </a:extLst>
              </p:cNvPr>
              <p:cNvSpPr/>
              <p:nvPr/>
            </p:nvSpPr>
            <p:spPr>
              <a:xfrm>
                <a:off x="6033600" y="29092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  <p:sp>
            <p:nvSpPr>
              <p:cNvPr id="300" name="Ellipse 299">
                <a:extLst>
                  <a:ext uri="{FF2B5EF4-FFF2-40B4-BE49-F238E27FC236}">
                    <a16:creationId xmlns:a16="http://schemas.microsoft.com/office/drawing/2014/main" id="{E74E0DB1-4916-43B8-9F29-A0D333F4F6B3}"/>
                  </a:ext>
                </a:extLst>
              </p:cNvPr>
              <p:cNvSpPr/>
              <p:nvPr/>
            </p:nvSpPr>
            <p:spPr>
              <a:xfrm rot="5400000">
                <a:off x="6430658" y="31140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304" name="Gruppieren 303">
              <a:extLst>
                <a:ext uri="{FF2B5EF4-FFF2-40B4-BE49-F238E27FC236}">
                  <a16:creationId xmlns:a16="http://schemas.microsoft.com/office/drawing/2014/main" id="{D1B22E54-EFCA-4A87-BBFC-87244BF4442D}"/>
                </a:ext>
              </a:extLst>
            </p:cNvPr>
            <p:cNvGrpSpPr/>
            <p:nvPr/>
          </p:nvGrpSpPr>
          <p:grpSpPr>
            <a:xfrm>
              <a:off x="4841479" y="1537650"/>
              <a:ext cx="903000" cy="798748"/>
              <a:chOff x="5641579" y="2909250"/>
              <a:chExt cx="903000" cy="798748"/>
            </a:xfrm>
          </p:grpSpPr>
          <p:sp>
            <p:nvSpPr>
              <p:cNvPr id="305" name="Ellipse 304">
                <a:extLst>
                  <a:ext uri="{FF2B5EF4-FFF2-40B4-BE49-F238E27FC236}">
                    <a16:creationId xmlns:a16="http://schemas.microsoft.com/office/drawing/2014/main" id="{406850D6-C2D1-4728-9D33-E5FB238B552B}"/>
                  </a:ext>
                </a:extLst>
              </p:cNvPr>
              <p:cNvSpPr/>
              <p:nvPr/>
            </p:nvSpPr>
            <p:spPr>
              <a:xfrm>
                <a:off x="6033600" y="29092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  <p:grpSp>
            <p:nvGrpSpPr>
              <p:cNvPr id="306" name="Gruppieren 305">
                <a:extLst>
                  <a:ext uri="{FF2B5EF4-FFF2-40B4-BE49-F238E27FC236}">
                    <a16:creationId xmlns:a16="http://schemas.microsoft.com/office/drawing/2014/main" id="{241821F2-CF83-4D4B-A27F-21E66D06E3E0}"/>
                  </a:ext>
                </a:extLst>
              </p:cNvPr>
              <p:cNvGrpSpPr/>
              <p:nvPr/>
            </p:nvGrpSpPr>
            <p:grpSpPr>
              <a:xfrm rot="5400000">
                <a:off x="6035789" y="2719132"/>
                <a:ext cx="114580" cy="903000"/>
                <a:chOff x="6033601" y="2966400"/>
                <a:chExt cx="114580" cy="903000"/>
              </a:xfrm>
            </p:grpSpPr>
            <p:sp>
              <p:nvSpPr>
                <p:cNvPr id="310" name="Ellipse 309">
                  <a:extLst>
                    <a:ext uri="{FF2B5EF4-FFF2-40B4-BE49-F238E27FC236}">
                      <a16:creationId xmlns:a16="http://schemas.microsoft.com/office/drawing/2014/main" id="{99345493-07AC-4EEE-B39D-F3CCE96D7B5B}"/>
                    </a:ext>
                  </a:extLst>
                </p:cNvPr>
                <p:cNvSpPr/>
                <p:nvPr/>
              </p:nvSpPr>
              <p:spPr>
                <a:xfrm>
                  <a:off x="6033881" y="296640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311" name="Ellipse 310">
                  <a:extLst>
                    <a:ext uri="{FF2B5EF4-FFF2-40B4-BE49-F238E27FC236}">
                      <a16:creationId xmlns:a16="http://schemas.microsoft.com/office/drawing/2014/main" id="{63B8A633-A4E4-42E5-AA57-366B2FE5B5EF}"/>
                    </a:ext>
                  </a:extLst>
                </p:cNvPr>
                <p:cNvSpPr/>
                <p:nvPr/>
              </p:nvSpPr>
              <p:spPr>
                <a:xfrm>
                  <a:off x="6033601" y="3755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sp>
            <p:nvSpPr>
              <p:cNvPr id="309" name="Ellipse 308">
                <a:extLst>
                  <a:ext uri="{FF2B5EF4-FFF2-40B4-BE49-F238E27FC236}">
                    <a16:creationId xmlns:a16="http://schemas.microsoft.com/office/drawing/2014/main" id="{BDAE82F6-982E-44D8-9829-ED705AF217A3}"/>
                  </a:ext>
                </a:extLst>
              </p:cNvPr>
              <p:cNvSpPr/>
              <p:nvPr/>
            </p:nvSpPr>
            <p:spPr>
              <a:xfrm rot="5400000">
                <a:off x="5642063" y="35940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</p:grpSp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B4782F32-05F5-4AAE-8DC6-A71F88516031}"/>
                </a:ext>
              </a:extLst>
            </p:cNvPr>
            <p:cNvGrpSpPr/>
            <p:nvPr/>
          </p:nvGrpSpPr>
          <p:grpSpPr>
            <a:xfrm>
              <a:off x="5632054" y="1537650"/>
              <a:ext cx="903000" cy="797473"/>
              <a:chOff x="5641579" y="2909250"/>
              <a:chExt cx="903000" cy="797473"/>
            </a:xfrm>
          </p:grpSpPr>
          <p:sp>
            <p:nvSpPr>
              <p:cNvPr id="313" name="Ellipse 312">
                <a:extLst>
                  <a:ext uri="{FF2B5EF4-FFF2-40B4-BE49-F238E27FC236}">
                    <a16:creationId xmlns:a16="http://schemas.microsoft.com/office/drawing/2014/main" id="{55D6353F-A765-49E1-96D9-55337F08D2A3}"/>
                  </a:ext>
                </a:extLst>
              </p:cNvPr>
              <p:cNvSpPr/>
              <p:nvPr/>
            </p:nvSpPr>
            <p:spPr>
              <a:xfrm>
                <a:off x="6033600" y="29092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  <p:grpSp>
            <p:nvGrpSpPr>
              <p:cNvPr id="314" name="Gruppieren 313">
                <a:extLst>
                  <a:ext uri="{FF2B5EF4-FFF2-40B4-BE49-F238E27FC236}">
                    <a16:creationId xmlns:a16="http://schemas.microsoft.com/office/drawing/2014/main" id="{8928A2AB-F941-4DD5-8DE3-3D17D89E33D4}"/>
                  </a:ext>
                </a:extLst>
              </p:cNvPr>
              <p:cNvGrpSpPr/>
              <p:nvPr/>
            </p:nvGrpSpPr>
            <p:grpSpPr>
              <a:xfrm rot="5400000">
                <a:off x="6035789" y="2719132"/>
                <a:ext cx="114580" cy="903000"/>
                <a:chOff x="6033601" y="2966400"/>
                <a:chExt cx="114580" cy="903000"/>
              </a:xfrm>
            </p:grpSpPr>
            <p:sp>
              <p:nvSpPr>
                <p:cNvPr id="318" name="Ellipse 317">
                  <a:extLst>
                    <a:ext uri="{FF2B5EF4-FFF2-40B4-BE49-F238E27FC236}">
                      <a16:creationId xmlns:a16="http://schemas.microsoft.com/office/drawing/2014/main" id="{F10BC366-CF44-4C03-93B3-BAE7C28831FC}"/>
                    </a:ext>
                  </a:extLst>
                </p:cNvPr>
                <p:cNvSpPr/>
                <p:nvPr/>
              </p:nvSpPr>
              <p:spPr>
                <a:xfrm>
                  <a:off x="6033881" y="296640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319" name="Ellipse 318">
                  <a:extLst>
                    <a:ext uri="{FF2B5EF4-FFF2-40B4-BE49-F238E27FC236}">
                      <a16:creationId xmlns:a16="http://schemas.microsoft.com/office/drawing/2014/main" id="{0A831483-78CD-463B-80B5-11E5C0610F7B}"/>
                    </a:ext>
                  </a:extLst>
                </p:cNvPr>
                <p:cNvSpPr/>
                <p:nvPr/>
              </p:nvSpPr>
              <p:spPr>
                <a:xfrm>
                  <a:off x="6033601" y="3755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4D85FD41-DFCB-4CF8-9B1A-A0830324402C}"/>
                  </a:ext>
                </a:extLst>
              </p:cNvPr>
              <p:cNvSpPr/>
              <p:nvPr/>
            </p:nvSpPr>
            <p:spPr>
              <a:xfrm rot="5400000">
                <a:off x="6429606" y="3592802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320" name="Gruppieren 319">
              <a:extLst>
                <a:ext uri="{FF2B5EF4-FFF2-40B4-BE49-F238E27FC236}">
                  <a16:creationId xmlns:a16="http://schemas.microsoft.com/office/drawing/2014/main" id="{2AC891EE-84B1-4AD9-95BE-99023CD604F8}"/>
                </a:ext>
              </a:extLst>
            </p:cNvPr>
            <p:cNvGrpSpPr/>
            <p:nvPr/>
          </p:nvGrpSpPr>
          <p:grpSpPr>
            <a:xfrm>
              <a:off x="6814650" y="1537650"/>
              <a:ext cx="510979" cy="318672"/>
              <a:chOff x="6033600" y="2909250"/>
              <a:chExt cx="510979" cy="318672"/>
            </a:xfrm>
          </p:grpSpPr>
          <p:sp>
            <p:nvSpPr>
              <p:cNvPr id="321" name="Ellipse 320">
                <a:extLst>
                  <a:ext uri="{FF2B5EF4-FFF2-40B4-BE49-F238E27FC236}">
                    <a16:creationId xmlns:a16="http://schemas.microsoft.com/office/drawing/2014/main" id="{AD2F5F81-A11B-40A0-91C4-5C6B0CE6F93D}"/>
                  </a:ext>
                </a:extLst>
              </p:cNvPr>
              <p:cNvSpPr/>
              <p:nvPr/>
            </p:nvSpPr>
            <p:spPr>
              <a:xfrm>
                <a:off x="6033600" y="29092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58533E14-D89C-4B1C-9B41-810C8FACCD08}"/>
                  </a:ext>
                </a:extLst>
              </p:cNvPr>
              <p:cNvSpPr/>
              <p:nvPr/>
            </p:nvSpPr>
            <p:spPr>
              <a:xfrm rot="5400000">
                <a:off x="6430658" y="31140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948E995A-327D-48DF-AEEA-7F525A692E4E}"/>
                </a:ext>
              </a:extLst>
            </p:cNvPr>
            <p:cNvGrpSpPr/>
            <p:nvPr/>
          </p:nvGrpSpPr>
          <p:grpSpPr>
            <a:xfrm>
              <a:off x="4451817" y="4297272"/>
              <a:ext cx="901084" cy="338770"/>
              <a:chOff x="5642442" y="3592422"/>
              <a:chExt cx="901084" cy="338770"/>
            </a:xfrm>
          </p:grpSpPr>
          <p:sp>
            <p:nvSpPr>
              <p:cNvPr id="337" name="Ellipse 336">
                <a:extLst>
                  <a:ext uri="{FF2B5EF4-FFF2-40B4-BE49-F238E27FC236}">
                    <a16:creationId xmlns:a16="http://schemas.microsoft.com/office/drawing/2014/main" id="{3130804E-3EBD-4D9F-9923-A5422D5AB800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grpSp>
            <p:nvGrpSpPr>
              <p:cNvPr id="331" name="Gruppieren 330">
                <a:extLst>
                  <a:ext uri="{FF2B5EF4-FFF2-40B4-BE49-F238E27FC236}">
                    <a16:creationId xmlns:a16="http://schemas.microsoft.com/office/drawing/2014/main" id="{B788BE37-9DDF-44EA-B08C-20306BE0D673}"/>
                  </a:ext>
                </a:extLst>
              </p:cNvPr>
              <p:cNvGrpSpPr/>
              <p:nvPr/>
            </p:nvGrpSpPr>
            <p:grpSpPr>
              <a:xfrm rot="5400000">
                <a:off x="6035196" y="3199668"/>
                <a:ext cx="115576" cy="901084"/>
                <a:chOff x="5995649" y="2982483"/>
                <a:chExt cx="115576" cy="901084"/>
              </a:xfrm>
            </p:grpSpPr>
            <p:sp>
              <p:nvSpPr>
                <p:cNvPr id="332" name="Ellipse 331">
                  <a:extLst>
                    <a:ext uri="{FF2B5EF4-FFF2-40B4-BE49-F238E27FC236}">
                      <a16:creationId xmlns:a16="http://schemas.microsoft.com/office/drawing/2014/main" id="{CD59FF8F-06E0-4A82-97A2-9DC4256C86DB}"/>
                    </a:ext>
                  </a:extLst>
                </p:cNvPr>
                <p:cNvSpPr/>
                <p:nvPr/>
              </p:nvSpPr>
              <p:spPr>
                <a:xfrm>
                  <a:off x="5995649" y="2982483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333" name="Ellipse 332">
                  <a:extLst>
                    <a:ext uri="{FF2B5EF4-FFF2-40B4-BE49-F238E27FC236}">
                      <a16:creationId xmlns:a16="http://schemas.microsoft.com/office/drawing/2014/main" id="{2E61B66A-9C9D-4112-87B5-FFEE156F4B30}"/>
                    </a:ext>
                  </a:extLst>
                </p:cNvPr>
                <p:cNvSpPr/>
                <p:nvPr/>
              </p:nvSpPr>
              <p:spPr>
                <a:xfrm>
                  <a:off x="5996925" y="3770025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 dirty="0"/>
                </a:p>
              </p:txBody>
            </p:sp>
          </p:grpSp>
        </p:grpSp>
        <p:grpSp>
          <p:nvGrpSpPr>
            <p:cNvPr id="338" name="Gruppieren 337">
              <a:extLst>
                <a:ext uri="{FF2B5EF4-FFF2-40B4-BE49-F238E27FC236}">
                  <a16:creationId xmlns:a16="http://schemas.microsoft.com/office/drawing/2014/main" id="{84AFF092-74F5-4D64-A93C-A2F3556EB2A7}"/>
                </a:ext>
              </a:extLst>
            </p:cNvPr>
            <p:cNvGrpSpPr/>
            <p:nvPr/>
          </p:nvGrpSpPr>
          <p:grpSpPr>
            <a:xfrm>
              <a:off x="5644928" y="4295868"/>
              <a:ext cx="509927" cy="338769"/>
              <a:chOff x="6033600" y="3592423"/>
              <a:chExt cx="509927" cy="338769"/>
            </a:xfrm>
          </p:grpSpPr>
          <p:sp>
            <p:nvSpPr>
              <p:cNvPr id="339" name="Ellipse 338">
                <a:extLst>
                  <a:ext uri="{FF2B5EF4-FFF2-40B4-BE49-F238E27FC236}">
                    <a16:creationId xmlns:a16="http://schemas.microsoft.com/office/drawing/2014/main" id="{F1E6FAF6-876E-422D-A459-B2E34FA28344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6004844F-7E50-4C1F-8797-BDB85DB00C6F}"/>
                  </a:ext>
                </a:extLst>
              </p:cNvPr>
              <p:cNvSpPr/>
              <p:nvPr/>
            </p:nvSpPr>
            <p:spPr>
              <a:xfrm rot="5400000">
                <a:off x="6429606" y="3592802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346" name="Gruppieren 345">
              <a:extLst>
                <a:ext uri="{FF2B5EF4-FFF2-40B4-BE49-F238E27FC236}">
                  <a16:creationId xmlns:a16="http://schemas.microsoft.com/office/drawing/2014/main" id="{7C437EB6-D400-4D46-8F2A-7248CAAAA515}"/>
                </a:ext>
              </a:extLst>
            </p:cNvPr>
            <p:cNvGrpSpPr/>
            <p:nvPr/>
          </p:nvGrpSpPr>
          <p:grpSpPr>
            <a:xfrm>
              <a:off x="6424125" y="4297272"/>
              <a:ext cx="509926" cy="338770"/>
              <a:chOff x="6033600" y="3592422"/>
              <a:chExt cx="509926" cy="338770"/>
            </a:xfrm>
          </p:grpSpPr>
          <p:sp>
            <p:nvSpPr>
              <p:cNvPr id="347" name="Ellipse 346">
                <a:extLst>
                  <a:ext uri="{FF2B5EF4-FFF2-40B4-BE49-F238E27FC236}">
                    <a16:creationId xmlns:a16="http://schemas.microsoft.com/office/drawing/2014/main" id="{6AEBD9E2-0DA5-4F6E-8070-92A1D7ADC57D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350" name="Ellipse 349">
                <a:extLst>
                  <a:ext uri="{FF2B5EF4-FFF2-40B4-BE49-F238E27FC236}">
                    <a16:creationId xmlns:a16="http://schemas.microsoft.com/office/drawing/2014/main" id="{48AF360C-7D33-41CE-90B5-373640F5B4DB}"/>
                  </a:ext>
                </a:extLst>
              </p:cNvPr>
              <p:cNvSpPr/>
              <p:nvPr/>
            </p:nvSpPr>
            <p:spPr>
              <a:xfrm rot="5400000">
                <a:off x="6429605" y="35928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354" name="Gruppieren 353">
              <a:extLst>
                <a:ext uri="{FF2B5EF4-FFF2-40B4-BE49-F238E27FC236}">
                  <a16:creationId xmlns:a16="http://schemas.microsoft.com/office/drawing/2014/main" id="{C301A669-2A26-4087-92BD-D0E70D21C28A}"/>
                </a:ext>
              </a:extLst>
            </p:cNvPr>
            <p:cNvGrpSpPr/>
            <p:nvPr/>
          </p:nvGrpSpPr>
          <p:grpSpPr>
            <a:xfrm>
              <a:off x="7214700" y="4297272"/>
              <a:ext cx="509926" cy="338770"/>
              <a:chOff x="6033600" y="3592422"/>
              <a:chExt cx="509926" cy="338770"/>
            </a:xfrm>
          </p:grpSpPr>
          <p:sp>
            <p:nvSpPr>
              <p:cNvPr id="355" name="Ellipse 354">
                <a:extLst>
                  <a:ext uri="{FF2B5EF4-FFF2-40B4-BE49-F238E27FC236}">
                    <a16:creationId xmlns:a16="http://schemas.microsoft.com/office/drawing/2014/main" id="{9471B50F-AAB6-4319-A173-4BEF0AA54E9E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358" name="Ellipse 357">
                <a:extLst>
                  <a:ext uri="{FF2B5EF4-FFF2-40B4-BE49-F238E27FC236}">
                    <a16:creationId xmlns:a16="http://schemas.microsoft.com/office/drawing/2014/main" id="{6D65DC10-07F2-4CC9-A50C-7EB12C836B36}"/>
                  </a:ext>
                </a:extLst>
              </p:cNvPr>
              <p:cNvSpPr/>
              <p:nvPr/>
            </p:nvSpPr>
            <p:spPr>
              <a:xfrm rot="5400000">
                <a:off x="6429605" y="35928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2C4D2925-867A-4148-B6F4-13ECFC295146}"/>
                </a:ext>
              </a:extLst>
            </p:cNvPr>
            <p:cNvGrpSpPr/>
            <p:nvPr/>
          </p:nvGrpSpPr>
          <p:grpSpPr>
            <a:xfrm>
              <a:off x="6423492" y="5002122"/>
              <a:ext cx="901084" cy="338770"/>
              <a:chOff x="5642442" y="3592422"/>
              <a:chExt cx="901084" cy="338770"/>
            </a:xfrm>
          </p:grpSpPr>
          <p:sp>
            <p:nvSpPr>
              <p:cNvPr id="363" name="Ellipse 362">
                <a:extLst>
                  <a:ext uri="{FF2B5EF4-FFF2-40B4-BE49-F238E27FC236}">
                    <a16:creationId xmlns:a16="http://schemas.microsoft.com/office/drawing/2014/main" id="{177199FD-557C-426B-B78E-7FD02FDB67AF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grpSp>
            <p:nvGrpSpPr>
              <p:cNvPr id="365" name="Gruppieren 364">
                <a:extLst>
                  <a:ext uri="{FF2B5EF4-FFF2-40B4-BE49-F238E27FC236}">
                    <a16:creationId xmlns:a16="http://schemas.microsoft.com/office/drawing/2014/main" id="{9EBEED4F-4754-409C-A51B-A35E72215653}"/>
                  </a:ext>
                </a:extLst>
              </p:cNvPr>
              <p:cNvGrpSpPr/>
              <p:nvPr/>
            </p:nvGrpSpPr>
            <p:grpSpPr>
              <a:xfrm rot="5400000">
                <a:off x="6035196" y="3199668"/>
                <a:ext cx="115576" cy="901084"/>
                <a:chOff x="5995649" y="2982483"/>
                <a:chExt cx="115576" cy="901084"/>
              </a:xfrm>
            </p:grpSpPr>
            <p:sp>
              <p:nvSpPr>
                <p:cNvPr id="366" name="Ellipse 365">
                  <a:extLst>
                    <a:ext uri="{FF2B5EF4-FFF2-40B4-BE49-F238E27FC236}">
                      <a16:creationId xmlns:a16="http://schemas.microsoft.com/office/drawing/2014/main" id="{5B693EA1-BFFF-4A38-BE1F-0BF8D536E8CD}"/>
                    </a:ext>
                  </a:extLst>
                </p:cNvPr>
                <p:cNvSpPr/>
                <p:nvPr/>
              </p:nvSpPr>
              <p:spPr>
                <a:xfrm>
                  <a:off x="5995649" y="2982483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367" name="Ellipse 366">
                  <a:extLst>
                    <a:ext uri="{FF2B5EF4-FFF2-40B4-BE49-F238E27FC236}">
                      <a16:creationId xmlns:a16="http://schemas.microsoft.com/office/drawing/2014/main" id="{E14C1514-626B-48CB-B0BD-7FBD61CAD0B6}"/>
                    </a:ext>
                  </a:extLst>
                </p:cNvPr>
                <p:cNvSpPr/>
                <p:nvPr/>
              </p:nvSpPr>
              <p:spPr>
                <a:xfrm>
                  <a:off x="5996925" y="3770025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 dirty="0"/>
                </a:p>
              </p:txBody>
            </p:sp>
          </p:grpSp>
        </p:grpSp>
        <p:grpSp>
          <p:nvGrpSpPr>
            <p:cNvPr id="370" name="Gruppieren 369">
              <a:extLst>
                <a:ext uri="{FF2B5EF4-FFF2-40B4-BE49-F238E27FC236}">
                  <a16:creationId xmlns:a16="http://schemas.microsoft.com/office/drawing/2014/main" id="{D4D8AB20-2786-456A-96D0-93DA1D308EDB}"/>
                </a:ext>
              </a:extLst>
            </p:cNvPr>
            <p:cNvGrpSpPr/>
            <p:nvPr/>
          </p:nvGrpSpPr>
          <p:grpSpPr>
            <a:xfrm>
              <a:off x="5632917" y="5003398"/>
              <a:ext cx="505458" cy="337494"/>
              <a:chOff x="5642442" y="3593698"/>
              <a:chExt cx="505458" cy="337494"/>
            </a:xfrm>
          </p:grpSpPr>
          <p:sp>
            <p:nvSpPr>
              <p:cNvPr id="371" name="Ellipse 370">
                <a:extLst>
                  <a:ext uri="{FF2B5EF4-FFF2-40B4-BE49-F238E27FC236}">
                    <a16:creationId xmlns:a16="http://schemas.microsoft.com/office/drawing/2014/main" id="{E9DD39D2-5D3E-4F5E-B99F-5181D0351EB3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375" name="Ellipse 374">
                <a:extLst>
                  <a:ext uri="{FF2B5EF4-FFF2-40B4-BE49-F238E27FC236}">
                    <a16:creationId xmlns:a16="http://schemas.microsoft.com/office/drawing/2014/main" id="{7CFFB442-FE89-44A0-84BB-0591E93C9658}"/>
                  </a:ext>
                </a:extLst>
              </p:cNvPr>
              <p:cNvSpPr/>
              <p:nvPr/>
            </p:nvSpPr>
            <p:spPr>
              <a:xfrm rot="5400000">
                <a:off x="5642063" y="35940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</p:grpSp>
        <p:grpSp>
          <p:nvGrpSpPr>
            <p:cNvPr id="378" name="Gruppieren 377">
              <a:extLst>
                <a:ext uri="{FF2B5EF4-FFF2-40B4-BE49-F238E27FC236}">
                  <a16:creationId xmlns:a16="http://schemas.microsoft.com/office/drawing/2014/main" id="{FF9C6694-5613-4E39-9847-E1BC53B86DEB}"/>
                </a:ext>
              </a:extLst>
            </p:cNvPr>
            <p:cNvGrpSpPr/>
            <p:nvPr/>
          </p:nvGrpSpPr>
          <p:grpSpPr>
            <a:xfrm>
              <a:off x="4841479" y="4523042"/>
              <a:ext cx="506321" cy="817850"/>
              <a:chOff x="5641579" y="3113342"/>
              <a:chExt cx="506321" cy="817850"/>
            </a:xfrm>
          </p:grpSpPr>
          <p:sp>
            <p:nvSpPr>
              <p:cNvPr id="379" name="Ellipse 378">
                <a:extLst>
                  <a:ext uri="{FF2B5EF4-FFF2-40B4-BE49-F238E27FC236}">
                    <a16:creationId xmlns:a16="http://schemas.microsoft.com/office/drawing/2014/main" id="{FF565474-2A5C-422E-B2DE-1215BE988B52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385" name="Ellipse 384">
                <a:extLst>
                  <a:ext uri="{FF2B5EF4-FFF2-40B4-BE49-F238E27FC236}">
                    <a16:creationId xmlns:a16="http://schemas.microsoft.com/office/drawing/2014/main" id="{425A61B2-D2F0-4F95-A377-D61EE171CA01}"/>
                  </a:ext>
                </a:extLst>
              </p:cNvPr>
              <p:cNvSpPr/>
              <p:nvPr/>
            </p:nvSpPr>
            <p:spPr>
              <a:xfrm rot="5400000">
                <a:off x="5641200" y="311372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383" name="Ellipse 382">
                <a:extLst>
                  <a:ext uri="{FF2B5EF4-FFF2-40B4-BE49-F238E27FC236}">
                    <a16:creationId xmlns:a16="http://schemas.microsoft.com/office/drawing/2014/main" id="{C229E158-3699-4334-BAB6-EF3558CFD842}"/>
                  </a:ext>
                </a:extLst>
              </p:cNvPr>
              <p:cNvSpPr/>
              <p:nvPr/>
            </p:nvSpPr>
            <p:spPr>
              <a:xfrm rot="5400000">
                <a:off x="5642063" y="35940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220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16</cp:revision>
  <dcterms:created xsi:type="dcterms:W3CDTF">2019-08-22T12:52:53Z</dcterms:created>
  <dcterms:modified xsi:type="dcterms:W3CDTF">2019-08-30T11:53:16Z</dcterms:modified>
</cp:coreProperties>
</file>