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57594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 userDrawn="1">
          <p15:clr>
            <a:srgbClr val="A4A3A4"/>
          </p15:clr>
        </p15:guide>
        <p15:guide id="2" pos="18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238" y="250"/>
      </p:cViewPr>
      <p:guideLst>
        <p:guide orient="horz" pos="1588"/>
        <p:guide pos="18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824885"/>
            <a:ext cx="4895533" cy="1754776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2647331"/>
            <a:ext cx="4319588" cy="1216909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90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63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268350"/>
            <a:ext cx="1241881" cy="427143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268350"/>
            <a:ext cx="3653651" cy="427143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50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58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256579"/>
            <a:ext cx="4967526" cy="2096630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3373044"/>
            <a:ext cx="4967526" cy="1102568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96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341750"/>
            <a:ext cx="2447766" cy="31980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341750"/>
            <a:ext cx="2447766" cy="31980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70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68351"/>
            <a:ext cx="4967526" cy="97422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235577"/>
            <a:ext cx="2436517" cy="605537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841114"/>
            <a:ext cx="2436517" cy="270800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235577"/>
            <a:ext cx="2448516" cy="605537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841114"/>
            <a:ext cx="2448516" cy="270800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04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33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00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36021"/>
            <a:ext cx="1857573" cy="1176073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725713"/>
            <a:ext cx="2915722" cy="3581889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512094"/>
            <a:ext cx="1857573" cy="280134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28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36021"/>
            <a:ext cx="1857573" cy="1176073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725713"/>
            <a:ext cx="2915722" cy="3581889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512094"/>
            <a:ext cx="1857573" cy="280134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43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268351"/>
            <a:ext cx="4967526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341750"/>
            <a:ext cx="4967526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4671625"/>
            <a:ext cx="129587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4671625"/>
            <a:ext cx="194381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4671625"/>
            <a:ext cx="129587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65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6172BF2-E2D8-4089-86C3-FC15D24F1225}"/>
              </a:ext>
            </a:extLst>
          </p:cNvPr>
          <p:cNvGrpSpPr/>
          <p:nvPr/>
        </p:nvGrpSpPr>
        <p:grpSpPr>
          <a:xfrm>
            <a:off x="163619" y="238469"/>
            <a:ext cx="5320498" cy="4467415"/>
            <a:chOff x="-595365" y="-426693"/>
            <a:chExt cx="5320498" cy="4467415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CABA8320-3ACC-4B68-85A3-98440399EFFB}"/>
                </a:ext>
              </a:extLst>
            </p:cNvPr>
            <p:cNvGrpSpPr/>
            <p:nvPr/>
          </p:nvGrpSpPr>
          <p:grpSpPr>
            <a:xfrm>
              <a:off x="958624" y="1372321"/>
              <a:ext cx="1792500" cy="205300"/>
              <a:chOff x="4808326" y="1562100"/>
              <a:chExt cx="1792500" cy="205300"/>
            </a:xfrm>
            <a:solidFill>
              <a:srgbClr val="FF0000"/>
            </a:solidFill>
          </p:grpSpPr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1192A79B-72AF-4BF9-81B4-06CAC1FEC742}"/>
                  </a:ext>
                </a:extLst>
              </p:cNvPr>
              <p:cNvSpPr/>
              <p:nvPr/>
            </p:nvSpPr>
            <p:spPr>
              <a:xfrm>
                <a:off x="4808326" y="1562100"/>
                <a:ext cx="209550" cy="2053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751A2FCD-51E7-43A1-897A-0C889D03D487}"/>
                  </a:ext>
                </a:extLst>
              </p:cNvPr>
              <p:cNvSpPr/>
              <p:nvPr/>
            </p:nvSpPr>
            <p:spPr>
              <a:xfrm>
                <a:off x="6391276" y="1562100"/>
                <a:ext cx="209550" cy="2053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F0463ABD-59B9-45CF-A01C-75DC02C43A64}"/>
                </a:ext>
              </a:extLst>
            </p:cNvPr>
            <p:cNvSpPr/>
            <p:nvPr/>
          </p:nvSpPr>
          <p:spPr>
            <a:xfrm rot="3600000">
              <a:off x="1355712" y="687663"/>
              <a:ext cx="209550" cy="2053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686416A9-7107-4163-AB91-B03F1BCA74F6}"/>
                </a:ext>
              </a:extLst>
            </p:cNvPr>
            <p:cNvSpPr/>
            <p:nvPr/>
          </p:nvSpPr>
          <p:spPr>
            <a:xfrm rot="3600000">
              <a:off x="2146287" y="2056979"/>
              <a:ext cx="209550" cy="2053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C071744F-047C-44D0-8ADB-0D2634110455}"/>
                </a:ext>
              </a:extLst>
            </p:cNvPr>
            <p:cNvGrpSpPr/>
            <p:nvPr/>
          </p:nvGrpSpPr>
          <p:grpSpPr>
            <a:xfrm rot="18000000">
              <a:off x="960424" y="1372320"/>
              <a:ext cx="1790701" cy="205301"/>
              <a:chOff x="4810126" y="1562100"/>
              <a:chExt cx="1790701" cy="205301"/>
            </a:xfrm>
            <a:solidFill>
              <a:srgbClr val="FF0000"/>
            </a:solidFill>
          </p:grpSpPr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75B8EE7B-9197-405B-98F9-E925F04B6BCD}"/>
                  </a:ext>
                </a:extLst>
              </p:cNvPr>
              <p:cNvSpPr/>
              <p:nvPr/>
            </p:nvSpPr>
            <p:spPr>
              <a:xfrm>
                <a:off x="4810126" y="1562100"/>
                <a:ext cx="209550" cy="2053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2DBDA49E-8C05-4F82-A991-FAC0D48222A5}"/>
                  </a:ext>
                </a:extLst>
              </p:cNvPr>
              <p:cNvSpPr/>
              <p:nvPr/>
            </p:nvSpPr>
            <p:spPr>
              <a:xfrm>
                <a:off x="6391277" y="1562101"/>
                <a:ext cx="209550" cy="2053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CEE8DCD9-2F48-45E0-B713-AF3581E24374}"/>
                </a:ext>
              </a:extLst>
            </p:cNvPr>
            <p:cNvSpPr/>
            <p:nvPr/>
          </p:nvSpPr>
          <p:spPr>
            <a:xfrm>
              <a:off x="1750999" y="1373194"/>
              <a:ext cx="209550" cy="2053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450F425A-D378-4268-B035-85F07A3186E0}"/>
                </a:ext>
              </a:extLst>
            </p:cNvPr>
            <p:cNvSpPr/>
            <p:nvPr/>
          </p:nvSpPr>
          <p:spPr>
            <a:xfrm>
              <a:off x="3334624" y="1373194"/>
              <a:ext cx="209550" cy="2053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197A6AE8-5DC3-4AEB-86A0-C0FDBFCF5461}"/>
                </a:ext>
              </a:extLst>
            </p:cNvPr>
            <p:cNvSpPr/>
            <p:nvPr/>
          </p:nvSpPr>
          <p:spPr>
            <a:xfrm rot="3600000">
              <a:off x="2936862" y="2057195"/>
              <a:ext cx="209550" cy="2053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7EF4DC41-BF5A-49A2-989A-A7EDBEB9B6F1}"/>
                </a:ext>
              </a:extLst>
            </p:cNvPr>
            <p:cNvSpPr/>
            <p:nvPr/>
          </p:nvSpPr>
          <p:spPr>
            <a:xfrm rot="18000000">
              <a:off x="2936862" y="689194"/>
              <a:ext cx="209550" cy="2053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4AB2BC69-B6DE-4E8D-B44D-ED83160A980D}"/>
                </a:ext>
              </a:extLst>
            </p:cNvPr>
            <p:cNvGrpSpPr/>
            <p:nvPr/>
          </p:nvGrpSpPr>
          <p:grpSpPr>
            <a:xfrm>
              <a:off x="958624" y="2741194"/>
              <a:ext cx="1793550" cy="205300"/>
              <a:chOff x="4808326" y="1559373"/>
              <a:chExt cx="1793550" cy="205300"/>
            </a:xfrm>
            <a:solidFill>
              <a:srgbClr val="FF0000"/>
            </a:solidFill>
          </p:grpSpPr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76AD8D2D-DCEA-43E9-9939-09E593A3735F}"/>
                  </a:ext>
                </a:extLst>
              </p:cNvPr>
              <p:cNvSpPr/>
              <p:nvPr/>
            </p:nvSpPr>
            <p:spPr>
              <a:xfrm>
                <a:off x="4808326" y="1559373"/>
                <a:ext cx="209550" cy="2053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742920CD-167F-4168-8147-C9A8BB7065C6}"/>
                  </a:ext>
                </a:extLst>
              </p:cNvPr>
              <p:cNvSpPr/>
              <p:nvPr/>
            </p:nvSpPr>
            <p:spPr>
              <a:xfrm>
                <a:off x="6392326" y="1559373"/>
                <a:ext cx="209550" cy="2053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A863893B-891A-4E50-AD34-DDDF4F200887}"/>
                </a:ext>
              </a:extLst>
            </p:cNvPr>
            <p:cNvSpPr/>
            <p:nvPr/>
          </p:nvSpPr>
          <p:spPr>
            <a:xfrm rot="3600000">
              <a:off x="2146287" y="3425194"/>
              <a:ext cx="209550" cy="2053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F056A791-E53A-4B76-8C5F-1871DE13E2B8}"/>
                </a:ext>
              </a:extLst>
            </p:cNvPr>
            <p:cNvSpPr/>
            <p:nvPr/>
          </p:nvSpPr>
          <p:spPr>
            <a:xfrm rot="18000000">
              <a:off x="1355711" y="3425194"/>
              <a:ext cx="209550" cy="2053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2340EDB3-B125-4F7A-9036-E24520B8B6ED}"/>
                </a:ext>
              </a:extLst>
            </p:cNvPr>
            <p:cNvSpPr/>
            <p:nvPr/>
          </p:nvSpPr>
          <p:spPr>
            <a:xfrm>
              <a:off x="1750999" y="2741967"/>
              <a:ext cx="209550" cy="2053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BA8D5D1F-C9E9-4B4D-8FC2-5885E079D941}"/>
                </a:ext>
              </a:extLst>
            </p:cNvPr>
            <p:cNvSpPr/>
            <p:nvPr/>
          </p:nvSpPr>
          <p:spPr>
            <a:xfrm>
              <a:off x="3334624" y="2741967"/>
              <a:ext cx="209550" cy="2053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186B0050-6927-4A14-A3D2-882DA0FF6391}"/>
                </a:ext>
              </a:extLst>
            </p:cNvPr>
            <p:cNvSpPr/>
            <p:nvPr/>
          </p:nvSpPr>
          <p:spPr>
            <a:xfrm rot="3600000">
              <a:off x="2936861" y="3426625"/>
              <a:ext cx="209550" cy="2053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F49209FF-9835-4101-A474-4E7BD159DA61}"/>
                </a:ext>
              </a:extLst>
            </p:cNvPr>
            <p:cNvSpPr/>
            <p:nvPr/>
          </p:nvSpPr>
          <p:spPr>
            <a:xfrm>
              <a:off x="562624" y="2058121"/>
              <a:ext cx="209550" cy="2053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9661FF58-D0CA-4E9D-9313-826D176B9970}"/>
                </a:ext>
              </a:extLst>
            </p:cNvPr>
            <p:cNvSpPr/>
            <p:nvPr/>
          </p:nvSpPr>
          <p:spPr>
            <a:xfrm>
              <a:off x="3732199" y="2056167"/>
              <a:ext cx="209550" cy="2053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AAD84773-1C09-4908-B17A-29379E4B3582}"/>
                </a:ext>
              </a:extLst>
            </p:cNvPr>
            <p:cNvGrpSpPr/>
            <p:nvPr/>
          </p:nvGrpSpPr>
          <p:grpSpPr>
            <a:xfrm>
              <a:off x="1805674" y="1648800"/>
              <a:ext cx="887542" cy="1027942"/>
              <a:chOff x="1805674" y="1648800"/>
              <a:chExt cx="887542" cy="1027942"/>
            </a:xfrm>
          </p:grpSpPr>
          <p:sp>
            <p:nvSpPr>
              <p:cNvPr id="250" name="Ellipse 249">
                <a:extLst>
                  <a:ext uri="{FF2B5EF4-FFF2-40B4-BE49-F238E27FC236}">
                    <a16:creationId xmlns:a16="http://schemas.microsoft.com/office/drawing/2014/main" id="{BA1DE1CC-FCDA-4ACF-AEB9-5E85668F6835}"/>
                  </a:ext>
                </a:extLst>
              </p:cNvPr>
              <p:cNvSpPr/>
              <p:nvPr/>
            </p:nvSpPr>
            <p:spPr>
              <a:xfrm rot="5400000">
                <a:off x="2577943" y="2106966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52" name="Ellipse 251">
                <a:extLst>
                  <a:ext uri="{FF2B5EF4-FFF2-40B4-BE49-F238E27FC236}">
                    <a16:creationId xmlns:a16="http://schemas.microsoft.com/office/drawing/2014/main" id="{7153DD86-97CC-42A2-B24F-DBA50022629E}"/>
                  </a:ext>
                </a:extLst>
              </p:cNvPr>
              <p:cNvSpPr/>
              <p:nvPr/>
            </p:nvSpPr>
            <p:spPr>
              <a:xfrm rot="5400000">
                <a:off x="1806073" y="2106993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45" name="Ellipse 244">
                <a:extLst>
                  <a:ext uri="{FF2B5EF4-FFF2-40B4-BE49-F238E27FC236}">
                    <a16:creationId xmlns:a16="http://schemas.microsoft.com/office/drawing/2014/main" id="{1262E598-E20C-4655-AFA2-9FC8DDA07B47}"/>
                  </a:ext>
                </a:extLst>
              </p:cNvPr>
              <p:cNvSpPr/>
              <p:nvPr/>
            </p:nvSpPr>
            <p:spPr>
              <a:xfrm rot="10800000">
                <a:off x="2389278" y="2448943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6" name="Ellipse 245">
                <a:extLst>
                  <a:ext uri="{FF2B5EF4-FFF2-40B4-BE49-F238E27FC236}">
                    <a16:creationId xmlns:a16="http://schemas.microsoft.com/office/drawing/2014/main" id="{BCAB7893-4BFB-46BA-8F8C-29EBC3591745}"/>
                  </a:ext>
                </a:extLst>
              </p:cNvPr>
              <p:cNvSpPr/>
              <p:nvPr/>
            </p:nvSpPr>
            <p:spPr>
              <a:xfrm rot="10800000">
                <a:off x="2388519" y="1764956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9" name="Ellipse 238">
                <a:extLst>
                  <a:ext uri="{FF2B5EF4-FFF2-40B4-BE49-F238E27FC236}">
                    <a16:creationId xmlns:a16="http://schemas.microsoft.com/office/drawing/2014/main" id="{38ACADF2-E470-4182-A74F-54CC77194CB8}"/>
                  </a:ext>
                </a:extLst>
              </p:cNvPr>
              <p:cNvSpPr/>
              <p:nvPr/>
            </p:nvSpPr>
            <p:spPr>
              <a:xfrm rot="10800000">
                <a:off x="1995819" y="176495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58" name="Ellipse 257">
                <a:extLst>
                  <a:ext uri="{FF2B5EF4-FFF2-40B4-BE49-F238E27FC236}">
                    <a16:creationId xmlns:a16="http://schemas.microsoft.com/office/drawing/2014/main" id="{353A3DCB-60AC-4D7B-86F8-E8D4409C2A96}"/>
                  </a:ext>
                </a:extLst>
              </p:cNvPr>
              <p:cNvSpPr/>
              <p:nvPr/>
            </p:nvSpPr>
            <p:spPr>
              <a:xfrm rot="5400000">
                <a:off x="1805295" y="1880298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62" name="Ellipse 261">
                <a:extLst>
                  <a:ext uri="{FF2B5EF4-FFF2-40B4-BE49-F238E27FC236}">
                    <a16:creationId xmlns:a16="http://schemas.microsoft.com/office/drawing/2014/main" id="{F75C44EA-6FA2-426E-85E7-38E6B4A2C21D}"/>
                  </a:ext>
                </a:extLst>
              </p:cNvPr>
              <p:cNvSpPr/>
              <p:nvPr/>
            </p:nvSpPr>
            <p:spPr>
              <a:xfrm rot="5400000">
                <a:off x="1805295" y="233280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64" name="Ellipse 263">
                <a:extLst>
                  <a:ext uri="{FF2B5EF4-FFF2-40B4-BE49-F238E27FC236}">
                    <a16:creationId xmlns:a16="http://schemas.microsoft.com/office/drawing/2014/main" id="{074F6D49-0D98-4078-9E89-E32220B6A9D8}"/>
                  </a:ext>
                </a:extLst>
              </p:cNvPr>
              <p:cNvSpPr/>
              <p:nvPr/>
            </p:nvSpPr>
            <p:spPr>
              <a:xfrm rot="5400000">
                <a:off x="2579295" y="187920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EAEC0300-3C6E-4E02-BE54-93F01E13540F}"/>
                  </a:ext>
                </a:extLst>
              </p:cNvPr>
              <p:cNvSpPr/>
              <p:nvPr/>
            </p:nvSpPr>
            <p:spPr>
              <a:xfrm rot="5400000">
                <a:off x="2579295" y="233280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714DA98F-1858-4F7A-89A1-3F2F3A838F34}"/>
                  </a:ext>
                </a:extLst>
              </p:cNvPr>
              <p:cNvSpPr/>
              <p:nvPr/>
            </p:nvSpPr>
            <p:spPr>
              <a:xfrm rot="10800000">
                <a:off x="2196000" y="164880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7EA3F9DF-3937-4782-8373-9B5D69A887D0}"/>
                  </a:ext>
                </a:extLst>
              </p:cNvPr>
              <p:cNvSpPr/>
              <p:nvPr/>
            </p:nvSpPr>
            <p:spPr>
              <a:xfrm rot="10800000">
                <a:off x="2196210" y="256320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92" name="Gruppieren 291">
              <a:extLst>
                <a:ext uri="{FF2B5EF4-FFF2-40B4-BE49-F238E27FC236}">
                  <a16:creationId xmlns:a16="http://schemas.microsoft.com/office/drawing/2014/main" id="{07424DD0-5EE6-476E-B257-3F72DB3F81E2}"/>
                </a:ext>
              </a:extLst>
            </p:cNvPr>
            <p:cNvGrpSpPr/>
            <p:nvPr/>
          </p:nvGrpSpPr>
          <p:grpSpPr>
            <a:xfrm>
              <a:off x="1417054" y="2446940"/>
              <a:ext cx="887542" cy="911792"/>
              <a:chOff x="1805674" y="1764950"/>
              <a:chExt cx="887542" cy="911792"/>
            </a:xfrm>
          </p:grpSpPr>
          <p:sp>
            <p:nvSpPr>
              <p:cNvPr id="294" name="Ellipse 293">
                <a:extLst>
                  <a:ext uri="{FF2B5EF4-FFF2-40B4-BE49-F238E27FC236}">
                    <a16:creationId xmlns:a16="http://schemas.microsoft.com/office/drawing/2014/main" id="{FBA25786-3668-45D7-ACC0-2CA2C69831A2}"/>
                  </a:ext>
                </a:extLst>
              </p:cNvPr>
              <p:cNvSpPr/>
              <p:nvPr/>
            </p:nvSpPr>
            <p:spPr>
              <a:xfrm rot="5400000">
                <a:off x="2577943" y="2106966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98" name="Ellipse 297">
                <a:extLst>
                  <a:ext uri="{FF2B5EF4-FFF2-40B4-BE49-F238E27FC236}">
                    <a16:creationId xmlns:a16="http://schemas.microsoft.com/office/drawing/2014/main" id="{390E550D-E0D1-459D-B87C-48C3FACBE597}"/>
                  </a:ext>
                </a:extLst>
              </p:cNvPr>
              <p:cNvSpPr/>
              <p:nvPr/>
            </p:nvSpPr>
            <p:spPr>
              <a:xfrm rot="5400000">
                <a:off x="1806073" y="2106993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00" name="Ellipse 299">
                <a:extLst>
                  <a:ext uri="{FF2B5EF4-FFF2-40B4-BE49-F238E27FC236}">
                    <a16:creationId xmlns:a16="http://schemas.microsoft.com/office/drawing/2014/main" id="{F44614FC-B40E-4DBD-9DD5-369AE95250B4}"/>
                  </a:ext>
                </a:extLst>
              </p:cNvPr>
              <p:cNvSpPr/>
              <p:nvPr/>
            </p:nvSpPr>
            <p:spPr>
              <a:xfrm rot="10800000">
                <a:off x="2389278" y="2448943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2" name="Ellipse 301">
                <a:extLst>
                  <a:ext uri="{FF2B5EF4-FFF2-40B4-BE49-F238E27FC236}">
                    <a16:creationId xmlns:a16="http://schemas.microsoft.com/office/drawing/2014/main" id="{66B986BB-9AF3-469C-87BD-0DAB477D5124}"/>
                  </a:ext>
                </a:extLst>
              </p:cNvPr>
              <p:cNvSpPr/>
              <p:nvPr/>
            </p:nvSpPr>
            <p:spPr>
              <a:xfrm rot="10800000">
                <a:off x="2388519" y="1764956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3" name="Ellipse 302">
                <a:extLst>
                  <a:ext uri="{FF2B5EF4-FFF2-40B4-BE49-F238E27FC236}">
                    <a16:creationId xmlns:a16="http://schemas.microsoft.com/office/drawing/2014/main" id="{DD765409-02C2-4AB2-AEA6-2E29DD9D392B}"/>
                  </a:ext>
                </a:extLst>
              </p:cNvPr>
              <p:cNvSpPr/>
              <p:nvPr/>
            </p:nvSpPr>
            <p:spPr>
              <a:xfrm rot="10800000">
                <a:off x="1996458" y="2448943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4" name="Ellipse 303">
                <a:extLst>
                  <a:ext uri="{FF2B5EF4-FFF2-40B4-BE49-F238E27FC236}">
                    <a16:creationId xmlns:a16="http://schemas.microsoft.com/office/drawing/2014/main" id="{E4798BA1-CFEF-426E-ACCE-A5CC310010CC}"/>
                  </a:ext>
                </a:extLst>
              </p:cNvPr>
              <p:cNvSpPr/>
              <p:nvPr/>
            </p:nvSpPr>
            <p:spPr>
              <a:xfrm rot="10800000">
                <a:off x="1995819" y="176495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05" name="Ellipse 304">
                <a:extLst>
                  <a:ext uri="{FF2B5EF4-FFF2-40B4-BE49-F238E27FC236}">
                    <a16:creationId xmlns:a16="http://schemas.microsoft.com/office/drawing/2014/main" id="{23AD10E1-A537-46E9-A897-C716A736046C}"/>
                  </a:ext>
                </a:extLst>
              </p:cNvPr>
              <p:cNvSpPr/>
              <p:nvPr/>
            </p:nvSpPr>
            <p:spPr>
              <a:xfrm rot="5400000">
                <a:off x="1805295" y="1880298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06" name="Ellipse 305">
                <a:extLst>
                  <a:ext uri="{FF2B5EF4-FFF2-40B4-BE49-F238E27FC236}">
                    <a16:creationId xmlns:a16="http://schemas.microsoft.com/office/drawing/2014/main" id="{F1056D20-95C5-4ACE-944C-91E1B4A25841}"/>
                  </a:ext>
                </a:extLst>
              </p:cNvPr>
              <p:cNvSpPr/>
              <p:nvPr/>
            </p:nvSpPr>
            <p:spPr>
              <a:xfrm rot="5400000">
                <a:off x="1805295" y="233280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09" name="Ellipse 308">
                <a:extLst>
                  <a:ext uri="{FF2B5EF4-FFF2-40B4-BE49-F238E27FC236}">
                    <a16:creationId xmlns:a16="http://schemas.microsoft.com/office/drawing/2014/main" id="{35DC9D6E-8D21-4B96-91F0-99DCFA401A8D}"/>
                  </a:ext>
                </a:extLst>
              </p:cNvPr>
              <p:cNvSpPr/>
              <p:nvPr/>
            </p:nvSpPr>
            <p:spPr>
              <a:xfrm rot="5400000">
                <a:off x="2579295" y="233280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11" name="Ellipse 310">
                <a:extLst>
                  <a:ext uri="{FF2B5EF4-FFF2-40B4-BE49-F238E27FC236}">
                    <a16:creationId xmlns:a16="http://schemas.microsoft.com/office/drawing/2014/main" id="{04C7158D-5694-4422-9B9B-B8D1680E5578}"/>
                  </a:ext>
                </a:extLst>
              </p:cNvPr>
              <p:cNvSpPr/>
              <p:nvPr/>
            </p:nvSpPr>
            <p:spPr>
              <a:xfrm rot="10800000">
                <a:off x="2196210" y="256320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7A0C57B1-63AA-4F3A-AAA9-F4517F16C89D}"/>
                </a:ext>
              </a:extLst>
            </p:cNvPr>
            <p:cNvGrpSpPr/>
            <p:nvPr/>
          </p:nvGrpSpPr>
          <p:grpSpPr>
            <a:xfrm>
              <a:off x="2385078" y="2446946"/>
              <a:ext cx="696758" cy="911786"/>
              <a:chOff x="1996458" y="1764956"/>
              <a:chExt cx="696758" cy="911786"/>
            </a:xfrm>
          </p:grpSpPr>
          <p:sp>
            <p:nvSpPr>
              <p:cNvPr id="313" name="Ellipse 312">
                <a:extLst>
                  <a:ext uri="{FF2B5EF4-FFF2-40B4-BE49-F238E27FC236}">
                    <a16:creationId xmlns:a16="http://schemas.microsoft.com/office/drawing/2014/main" id="{ABA2097E-9D97-44EB-B84F-81BBE10F9B49}"/>
                  </a:ext>
                </a:extLst>
              </p:cNvPr>
              <p:cNvSpPr/>
              <p:nvPr/>
            </p:nvSpPr>
            <p:spPr>
              <a:xfrm rot="5400000">
                <a:off x="2577943" y="2106966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16" name="Ellipse 315">
                <a:extLst>
                  <a:ext uri="{FF2B5EF4-FFF2-40B4-BE49-F238E27FC236}">
                    <a16:creationId xmlns:a16="http://schemas.microsoft.com/office/drawing/2014/main" id="{C689F98F-0040-490E-B081-1380FC9AC139}"/>
                  </a:ext>
                </a:extLst>
              </p:cNvPr>
              <p:cNvSpPr/>
              <p:nvPr/>
            </p:nvSpPr>
            <p:spPr>
              <a:xfrm rot="10800000">
                <a:off x="2389278" y="2448943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8" name="Ellipse 317">
                <a:extLst>
                  <a:ext uri="{FF2B5EF4-FFF2-40B4-BE49-F238E27FC236}">
                    <a16:creationId xmlns:a16="http://schemas.microsoft.com/office/drawing/2014/main" id="{71D159EE-7E83-4DB3-8681-C95801AB4D3F}"/>
                  </a:ext>
                </a:extLst>
              </p:cNvPr>
              <p:cNvSpPr/>
              <p:nvPr/>
            </p:nvSpPr>
            <p:spPr>
              <a:xfrm rot="10800000">
                <a:off x="2388519" y="1764956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9" name="Ellipse 318">
                <a:extLst>
                  <a:ext uri="{FF2B5EF4-FFF2-40B4-BE49-F238E27FC236}">
                    <a16:creationId xmlns:a16="http://schemas.microsoft.com/office/drawing/2014/main" id="{38F921EE-E9F6-4908-9023-531B488B0C89}"/>
                  </a:ext>
                </a:extLst>
              </p:cNvPr>
              <p:cNvSpPr/>
              <p:nvPr/>
            </p:nvSpPr>
            <p:spPr>
              <a:xfrm rot="10800000">
                <a:off x="1996458" y="2448943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3" name="Ellipse 322">
                <a:extLst>
                  <a:ext uri="{FF2B5EF4-FFF2-40B4-BE49-F238E27FC236}">
                    <a16:creationId xmlns:a16="http://schemas.microsoft.com/office/drawing/2014/main" id="{7DBA2136-4C06-43A4-BAE4-948A4DC65BDB}"/>
                  </a:ext>
                </a:extLst>
              </p:cNvPr>
              <p:cNvSpPr/>
              <p:nvPr/>
            </p:nvSpPr>
            <p:spPr>
              <a:xfrm rot="5400000">
                <a:off x="2579295" y="187920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24" name="Ellipse 323">
                <a:extLst>
                  <a:ext uri="{FF2B5EF4-FFF2-40B4-BE49-F238E27FC236}">
                    <a16:creationId xmlns:a16="http://schemas.microsoft.com/office/drawing/2014/main" id="{E54A42E9-773B-4AAF-9B1C-FE6487818D56}"/>
                  </a:ext>
                </a:extLst>
              </p:cNvPr>
              <p:cNvSpPr/>
              <p:nvPr/>
            </p:nvSpPr>
            <p:spPr>
              <a:xfrm rot="5400000">
                <a:off x="2579295" y="233280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26" name="Ellipse 325">
                <a:extLst>
                  <a:ext uri="{FF2B5EF4-FFF2-40B4-BE49-F238E27FC236}">
                    <a16:creationId xmlns:a16="http://schemas.microsoft.com/office/drawing/2014/main" id="{563D77A5-8AFD-4A33-9CFB-D377B6B6833C}"/>
                  </a:ext>
                </a:extLst>
              </p:cNvPr>
              <p:cNvSpPr/>
              <p:nvPr/>
            </p:nvSpPr>
            <p:spPr>
              <a:xfrm rot="10800000">
                <a:off x="2196210" y="256320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27" name="Gruppieren 326">
              <a:extLst>
                <a:ext uri="{FF2B5EF4-FFF2-40B4-BE49-F238E27FC236}">
                  <a16:creationId xmlns:a16="http://schemas.microsoft.com/office/drawing/2014/main" id="{60743B8B-7188-4F98-93F9-31BD707B00AF}"/>
                </a:ext>
              </a:extLst>
            </p:cNvPr>
            <p:cNvGrpSpPr/>
            <p:nvPr/>
          </p:nvGrpSpPr>
          <p:grpSpPr>
            <a:xfrm>
              <a:off x="1032244" y="1648800"/>
              <a:ext cx="697145" cy="913685"/>
              <a:chOff x="1805674" y="1648800"/>
              <a:chExt cx="697145" cy="913685"/>
            </a:xfrm>
          </p:grpSpPr>
          <p:sp>
            <p:nvSpPr>
              <p:cNvPr id="330" name="Ellipse 329">
                <a:extLst>
                  <a:ext uri="{FF2B5EF4-FFF2-40B4-BE49-F238E27FC236}">
                    <a16:creationId xmlns:a16="http://schemas.microsoft.com/office/drawing/2014/main" id="{BE36DBCD-C69D-46C9-BE7B-2CBFF30FCC83}"/>
                  </a:ext>
                </a:extLst>
              </p:cNvPr>
              <p:cNvSpPr/>
              <p:nvPr/>
            </p:nvSpPr>
            <p:spPr>
              <a:xfrm rot="5400000">
                <a:off x="1806073" y="2106993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32" name="Ellipse 331">
                <a:extLst>
                  <a:ext uri="{FF2B5EF4-FFF2-40B4-BE49-F238E27FC236}">
                    <a16:creationId xmlns:a16="http://schemas.microsoft.com/office/drawing/2014/main" id="{47BA2FA9-5650-42C3-B47F-D72F77A92AC3}"/>
                  </a:ext>
                </a:extLst>
              </p:cNvPr>
              <p:cNvSpPr/>
              <p:nvPr/>
            </p:nvSpPr>
            <p:spPr>
              <a:xfrm rot="10800000">
                <a:off x="2388519" y="1764956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3" name="Ellipse 332">
                <a:extLst>
                  <a:ext uri="{FF2B5EF4-FFF2-40B4-BE49-F238E27FC236}">
                    <a16:creationId xmlns:a16="http://schemas.microsoft.com/office/drawing/2014/main" id="{996CB836-BEF5-4C90-8379-FBBD67C07859}"/>
                  </a:ext>
                </a:extLst>
              </p:cNvPr>
              <p:cNvSpPr/>
              <p:nvPr/>
            </p:nvSpPr>
            <p:spPr>
              <a:xfrm rot="10800000">
                <a:off x="1996458" y="2448943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5" name="Ellipse 334">
                <a:extLst>
                  <a:ext uri="{FF2B5EF4-FFF2-40B4-BE49-F238E27FC236}">
                    <a16:creationId xmlns:a16="http://schemas.microsoft.com/office/drawing/2014/main" id="{9AC50EEF-74AC-4281-9C40-EEB868AD7D5F}"/>
                  </a:ext>
                </a:extLst>
              </p:cNvPr>
              <p:cNvSpPr/>
              <p:nvPr/>
            </p:nvSpPr>
            <p:spPr>
              <a:xfrm rot="10800000">
                <a:off x="1995819" y="176495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36" name="Ellipse 335">
                <a:extLst>
                  <a:ext uri="{FF2B5EF4-FFF2-40B4-BE49-F238E27FC236}">
                    <a16:creationId xmlns:a16="http://schemas.microsoft.com/office/drawing/2014/main" id="{CC8AE721-B1B5-49E6-9512-424DFC54CEC2}"/>
                  </a:ext>
                </a:extLst>
              </p:cNvPr>
              <p:cNvSpPr/>
              <p:nvPr/>
            </p:nvSpPr>
            <p:spPr>
              <a:xfrm rot="5400000">
                <a:off x="1805295" y="1880298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37" name="Ellipse 336">
                <a:extLst>
                  <a:ext uri="{FF2B5EF4-FFF2-40B4-BE49-F238E27FC236}">
                    <a16:creationId xmlns:a16="http://schemas.microsoft.com/office/drawing/2014/main" id="{6C745273-CB3F-4FAD-A532-70FB89B439F7}"/>
                  </a:ext>
                </a:extLst>
              </p:cNvPr>
              <p:cNvSpPr/>
              <p:nvPr/>
            </p:nvSpPr>
            <p:spPr>
              <a:xfrm rot="5400000">
                <a:off x="1805295" y="233280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40" name="Ellipse 339">
                <a:extLst>
                  <a:ext uri="{FF2B5EF4-FFF2-40B4-BE49-F238E27FC236}">
                    <a16:creationId xmlns:a16="http://schemas.microsoft.com/office/drawing/2014/main" id="{B5ED760C-697C-4F9C-9741-8E943588D258}"/>
                  </a:ext>
                </a:extLst>
              </p:cNvPr>
              <p:cNvSpPr/>
              <p:nvPr/>
            </p:nvSpPr>
            <p:spPr>
              <a:xfrm rot="10800000">
                <a:off x="2196000" y="164880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42" name="Gruppieren 341">
              <a:extLst>
                <a:ext uri="{FF2B5EF4-FFF2-40B4-BE49-F238E27FC236}">
                  <a16:creationId xmlns:a16="http://schemas.microsoft.com/office/drawing/2014/main" id="{58BADD65-CB46-4A1A-A8AE-8EFA3DC1995B}"/>
                </a:ext>
              </a:extLst>
            </p:cNvPr>
            <p:cNvGrpSpPr/>
            <p:nvPr/>
          </p:nvGrpSpPr>
          <p:grpSpPr>
            <a:xfrm>
              <a:off x="1809484" y="3470567"/>
              <a:ext cx="887542" cy="570155"/>
              <a:chOff x="1805674" y="2106587"/>
              <a:chExt cx="887542" cy="570155"/>
            </a:xfrm>
          </p:grpSpPr>
          <p:sp>
            <p:nvSpPr>
              <p:cNvPr id="343" name="Ellipse 342">
                <a:extLst>
                  <a:ext uri="{FF2B5EF4-FFF2-40B4-BE49-F238E27FC236}">
                    <a16:creationId xmlns:a16="http://schemas.microsoft.com/office/drawing/2014/main" id="{70BC8AB4-9590-4F5B-A592-789EBAB0E052}"/>
                  </a:ext>
                </a:extLst>
              </p:cNvPr>
              <p:cNvSpPr/>
              <p:nvPr/>
            </p:nvSpPr>
            <p:spPr>
              <a:xfrm rot="5400000">
                <a:off x="2577943" y="2106966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44" name="Ellipse 343">
                <a:extLst>
                  <a:ext uri="{FF2B5EF4-FFF2-40B4-BE49-F238E27FC236}">
                    <a16:creationId xmlns:a16="http://schemas.microsoft.com/office/drawing/2014/main" id="{85D5FA3E-E2DC-48B4-85AE-E916C961B95F}"/>
                  </a:ext>
                </a:extLst>
              </p:cNvPr>
              <p:cNvSpPr/>
              <p:nvPr/>
            </p:nvSpPr>
            <p:spPr>
              <a:xfrm rot="5400000">
                <a:off x="1806073" y="2106993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45" name="Ellipse 344">
                <a:extLst>
                  <a:ext uri="{FF2B5EF4-FFF2-40B4-BE49-F238E27FC236}">
                    <a16:creationId xmlns:a16="http://schemas.microsoft.com/office/drawing/2014/main" id="{FAF44DE6-942E-4F3C-A17C-3CD7707C2761}"/>
                  </a:ext>
                </a:extLst>
              </p:cNvPr>
              <p:cNvSpPr/>
              <p:nvPr/>
            </p:nvSpPr>
            <p:spPr>
              <a:xfrm rot="10800000">
                <a:off x="2389278" y="2448943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7" name="Ellipse 346">
                <a:extLst>
                  <a:ext uri="{FF2B5EF4-FFF2-40B4-BE49-F238E27FC236}">
                    <a16:creationId xmlns:a16="http://schemas.microsoft.com/office/drawing/2014/main" id="{466D3E20-23C2-4444-ABE9-03C604B1A40A}"/>
                  </a:ext>
                </a:extLst>
              </p:cNvPr>
              <p:cNvSpPr/>
              <p:nvPr/>
            </p:nvSpPr>
            <p:spPr>
              <a:xfrm rot="10800000">
                <a:off x="1996458" y="2448943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0" name="Ellipse 349">
                <a:extLst>
                  <a:ext uri="{FF2B5EF4-FFF2-40B4-BE49-F238E27FC236}">
                    <a16:creationId xmlns:a16="http://schemas.microsoft.com/office/drawing/2014/main" id="{EB433190-F020-4581-9B84-962160C832B7}"/>
                  </a:ext>
                </a:extLst>
              </p:cNvPr>
              <p:cNvSpPr/>
              <p:nvPr/>
            </p:nvSpPr>
            <p:spPr>
              <a:xfrm rot="5400000">
                <a:off x="1805295" y="233280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55" name="Ellipse 354">
                <a:extLst>
                  <a:ext uri="{FF2B5EF4-FFF2-40B4-BE49-F238E27FC236}">
                    <a16:creationId xmlns:a16="http://schemas.microsoft.com/office/drawing/2014/main" id="{036A47D8-ACDE-4886-BE84-A0D0E52B22F3}"/>
                  </a:ext>
                </a:extLst>
              </p:cNvPr>
              <p:cNvSpPr/>
              <p:nvPr/>
            </p:nvSpPr>
            <p:spPr>
              <a:xfrm rot="5400000">
                <a:off x="2579295" y="233280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59" name="Ellipse 358">
                <a:extLst>
                  <a:ext uri="{FF2B5EF4-FFF2-40B4-BE49-F238E27FC236}">
                    <a16:creationId xmlns:a16="http://schemas.microsoft.com/office/drawing/2014/main" id="{BB95A684-42B2-4B49-B28F-C0865770DFB3}"/>
                  </a:ext>
                </a:extLst>
              </p:cNvPr>
              <p:cNvSpPr/>
              <p:nvPr/>
            </p:nvSpPr>
            <p:spPr>
              <a:xfrm rot="10800000">
                <a:off x="2196210" y="256320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60" name="Gruppieren 359">
              <a:extLst>
                <a:ext uri="{FF2B5EF4-FFF2-40B4-BE49-F238E27FC236}">
                  <a16:creationId xmlns:a16="http://schemas.microsoft.com/office/drawing/2014/main" id="{71DB8E06-1C51-4935-973A-20460949F274}"/>
                </a:ext>
              </a:extLst>
            </p:cNvPr>
            <p:cNvGrpSpPr/>
            <p:nvPr/>
          </p:nvGrpSpPr>
          <p:grpSpPr>
            <a:xfrm>
              <a:off x="2769733" y="1649025"/>
              <a:ext cx="697397" cy="913685"/>
              <a:chOff x="1995819" y="1648800"/>
              <a:chExt cx="697397" cy="913685"/>
            </a:xfrm>
          </p:grpSpPr>
          <p:sp>
            <p:nvSpPr>
              <p:cNvPr id="362" name="Ellipse 361">
                <a:extLst>
                  <a:ext uri="{FF2B5EF4-FFF2-40B4-BE49-F238E27FC236}">
                    <a16:creationId xmlns:a16="http://schemas.microsoft.com/office/drawing/2014/main" id="{96637E1A-EFD7-487D-9265-DEACE279413F}"/>
                  </a:ext>
                </a:extLst>
              </p:cNvPr>
              <p:cNvSpPr/>
              <p:nvPr/>
            </p:nvSpPr>
            <p:spPr>
              <a:xfrm rot="5400000">
                <a:off x="2577943" y="2106966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64" name="Ellipse 363">
                <a:extLst>
                  <a:ext uri="{FF2B5EF4-FFF2-40B4-BE49-F238E27FC236}">
                    <a16:creationId xmlns:a16="http://schemas.microsoft.com/office/drawing/2014/main" id="{9984E76A-7978-4150-AA39-FB713765A2C6}"/>
                  </a:ext>
                </a:extLst>
              </p:cNvPr>
              <p:cNvSpPr/>
              <p:nvPr/>
            </p:nvSpPr>
            <p:spPr>
              <a:xfrm rot="10800000">
                <a:off x="2389278" y="2448943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5" name="Ellipse 364">
                <a:extLst>
                  <a:ext uri="{FF2B5EF4-FFF2-40B4-BE49-F238E27FC236}">
                    <a16:creationId xmlns:a16="http://schemas.microsoft.com/office/drawing/2014/main" id="{D8ED1BF4-B9EC-4EAC-9A42-56766CEA4EB8}"/>
                  </a:ext>
                </a:extLst>
              </p:cNvPr>
              <p:cNvSpPr/>
              <p:nvPr/>
            </p:nvSpPr>
            <p:spPr>
              <a:xfrm rot="10800000">
                <a:off x="2388519" y="1764956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67" name="Ellipse 366">
                <a:extLst>
                  <a:ext uri="{FF2B5EF4-FFF2-40B4-BE49-F238E27FC236}">
                    <a16:creationId xmlns:a16="http://schemas.microsoft.com/office/drawing/2014/main" id="{03F43528-B37D-4697-930F-072891F44DA5}"/>
                  </a:ext>
                </a:extLst>
              </p:cNvPr>
              <p:cNvSpPr/>
              <p:nvPr/>
            </p:nvSpPr>
            <p:spPr>
              <a:xfrm rot="10800000">
                <a:off x="1995819" y="176495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70" name="Ellipse 369">
                <a:extLst>
                  <a:ext uri="{FF2B5EF4-FFF2-40B4-BE49-F238E27FC236}">
                    <a16:creationId xmlns:a16="http://schemas.microsoft.com/office/drawing/2014/main" id="{EE39052A-B53E-41BC-AD76-A4EBEF2010AF}"/>
                  </a:ext>
                </a:extLst>
              </p:cNvPr>
              <p:cNvSpPr/>
              <p:nvPr/>
            </p:nvSpPr>
            <p:spPr>
              <a:xfrm rot="5400000">
                <a:off x="2579295" y="187920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71" name="Ellipse 370">
                <a:extLst>
                  <a:ext uri="{FF2B5EF4-FFF2-40B4-BE49-F238E27FC236}">
                    <a16:creationId xmlns:a16="http://schemas.microsoft.com/office/drawing/2014/main" id="{0D62773C-5B51-4A7C-9180-C80FE4F23306}"/>
                  </a:ext>
                </a:extLst>
              </p:cNvPr>
              <p:cNvSpPr/>
              <p:nvPr/>
            </p:nvSpPr>
            <p:spPr>
              <a:xfrm rot="5400000">
                <a:off x="2579295" y="233280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73" name="Ellipse 372">
                <a:extLst>
                  <a:ext uri="{FF2B5EF4-FFF2-40B4-BE49-F238E27FC236}">
                    <a16:creationId xmlns:a16="http://schemas.microsoft.com/office/drawing/2014/main" id="{E603C170-8009-41DC-97C0-F126BE0E655B}"/>
                  </a:ext>
                </a:extLst>
              </p:cNvPr>
              <p:cNvSpPr/>
              <p:nvPr/>
            </p:nvSpPr>
            <p:spPr>
              <a:xfrm rot="10800000">
                <a:off x="2190285" y="164880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76" name="Gruppieren 375">
              <a:extLst>
                <a:ext uri="{FF2B5EF4-FFF2-40B4-BE49-F238E27FC236}">
                  <a16:creationId xmlns:a16="http://schemas.microsoft.com/office/drawing/2014/main" id="{F0952A69-8EBF-4894-8737-0C4662E13B48}"/>
                </a:ext>
              </a:extLst>
            </p:cNvPr>
            <p:cNvGrpSpPr/>
            <p:nvPr/>
          </p:nvGrpSpPr>
          <p:grpSpPr>
            <a:xfrm>
              <a:off x="1032244" y="3128930"/>
              <a:ext cx="697904" cy="911792"/>
              <a:chOff x="1805674" y="1764950"/>
              <a:chExt cx="697904" cy="911792"/>
            </a:xfrm>
          </p:grpSpPr>
          <p:sp>
            <p:nvSpPr>
              <p:cNvPr id="378" name="Ellipse 377">
                <a:extLst>
                  <a:ext uri="{FF2B5EF4-FFF2-40B4-BE49-F238E27FC236}">
                    <a16:creationId xmlns:a16="http://schemas.microsoft.com/office/drawing/2014/main" id="{773B8845-20E7-4CC9-9E2E-B20E17BCA5FC}"/>
                  </a:ext>
                </a:extLst>
              </p:cNvPr>
              <p:cNvSpPr/>
              <p:nvPr/>
            </p:nvSpPr>
            <p:spPr>
              <a:xfrm rot="5400000">
                <a:off x="1806073" y="2106993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79" name="Ellipse 378">
                <a:extLst>
                  <a:ext uri="{FF2B5EF4-FFF2-40B4-BE49-F238E27FC236}">
                    <a16:creationId xmlns:a16="http://schemas.microsoft.com/office/drawing/2014/main" id="{F42E73F4-DC31-4CBA-8ECD-A13A0321A300}"/>
                  </a:ext>
                </a:extLst>
              </p:cNvPr>
              <p:cNvSpPr/>
              <p:nvPr/>
            </p:nvSpPr>
            <p:spPr>
              <a:xfrm rot="10800000">
                <a:off x="2389278" y="2448943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5" name="Ellipse 384">
                <a:extLst>
                  <a:ext uri="{FF2B5EF4-FFF2-40B4-BE49-F238E27FC236}">
                    <a16:creationId xmlns:a16="http://schemas.microsoft.com/office/drawing/2014/main" id="{F8953017-A77A-4ED0-BB9C-3D6FD7D8222C}"/>
                  </a:ext>
                </a:extLst>
              </p:cNvPr>
              <p:cNvSpPr/>
              <p:nvPr/>
            </p:nvSpPr>
            <p:spPr>
              <a:xfrm rot="10800000">
                <a:off x="1996458" y="2448943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8" name="Ellipse 387">
                <a:extLst>
                  <a:ext uri="{FF2B5EF4-FFF2-40B4-BE49-F238E27FC236}">
                    <a16:creationId xmlns:a16="http://schemas.microsoft.com/office/drawing/2014/main" id="{707751CD-0C66-486E-B1C9-202793357676}"/>
                  </a:ext>
                </a:extLst>
              </p:cNvPr>
              <p:cNvSpPr/>
              <p:nvPr/>
            </p:nvSpPr>
            <p:spPr>
              <a:xfrm rot="10800000">
                <a:off x="1995819" y="176495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91" name="Ellipse 390">
                <a:extLst>
                  <a:ext uri="{FF2B5EF4-FFF2-40B4-BE49-F238E27FC236}">
                    <a16:creationId xmlns:a16="http://schemas.microsoft.com/office/drawing/2014/main" id="{B99974A5-73FF-4B24-8C79-829F9EAB3A5A}"/>
                  </a:ext>
                </a:extLst>
              </p:cNvPr>
              <p:cNvSpPr/>
              <p:nvPr/>
            </p:nvSpPr>
            <p:spPr>
              <a:xfrm rot="5400000">
                <a:off x="1805295" y="1880298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92" name="Ellipse 391">
                <a:extLst>
                  <a:ext uri="{FF2B5EF4-FFF2-40B4-BE49-F238E27FC236}">
                    <a16:creationId xmlns:a16="http://schemas.microsoft.com/office/drawing/2014/main" id="{A5E35C3F-64E8-48B0-A91D-E135E9153AC6}"/>
                  </a:ext>
                </a:extLst>
              </p:cNvPr>
              <p:cNvSpPr/>
              <p:nvPr/>
            </p:nvSpPr>
            <p:spPr>
              <a:xfrm rot="5400000">
                <a:off x="1805295" y="233280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09" name="Ellipse 408">
                <a:extLst>
                  <a:ext uri="{FF2B5EF4-FFF2-40B4-BE49-F238E27FC236}">
                    <a16:creationId xmlns:a16="http://schemas.microsoft.com/office/drawing/2014/main" id="{74B90813-8754-4EC8-B2DE-D929BC639A78}"/>
                  </a:ext>
                </a:extLst>
              </p:cNvPr>
              <p:cNvSpPr/>
              <p:nvPr/>
            </p:nvSpPr>
            <p:spPr>
              <a:xfrm rot="10800000">
                <a:off x="2196210" y="256320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410" name="Gruppieren 409">
              <a:extLst>
                <a:ext uri="{FF2B5EF4-FFF2-40B4-BE49-F238E27FC236}">
                  <a16:creationId xmlns:a16="http://schemas.microsoft.com/office/drawing/2014/main" id="{3E1A6B29-9298-4871-BE7A-C61971DE6250}"/>
                </a:ext>
              </a:extLst>
            </p:cNvPr>
            <p:cNvGrpSpPr/>
            <p:nvPr/>
          </p:nvGrpSpPr>
          <p:grpSpPr>
            <a:xfrm>
              <a:off x="639814" y="2446940"/>
              <a:ext cx="305084" cy="797535"/>
              <a:chOff x="1805674" y="1764950"/>
              <a:chExt cx="305084" cy="797535"/>
            </a:xfrm>
          </p:grpSpPr>
          <p:sp>
            <p:nvSpPr>
              <p:cNvPr id="414" name="Ellipse 413">
                <a:extLst>
                  <a:ext uri="{FF2B5EF4-FFF2-40B4-BE49-F238E27FC236}">
                    <a16:creationId xmlns:a16="http://schemas.microsoft.com/office/drawing/2014/main" id="{9734726D-5CB4-413B-A5BD-ECCD7082FF6A}"/>
                  </a:ext>
                </a:extLst>
              </p:cNvPr>
              <p:cNvSpPr/>
              <p:nvPr/>
            </p:nvSpPr>
            <p:spPr>
              <a:xfrm rot="5400000">
                <a:off x="1806073" y="2106993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26" name="Ellipse 425">
                <a:extLst>
                  <a:ext uri="{FF2B5EF4-FFF2-40B4-BE49-F238E27FC236}">
                    <a16:creationId xmlns:a16="http://schemas.microsoft.com/office/drawing/2014/main" id="{54FF8B4B-371D-4B93-9D6C-1B440A32D776}"/>
                  </a:ext>
                </a:extLst>
              </p:cNvPr>
              <p:cNvSpPr/>
              <p:nvPr/>
            </p:nvSpPr>
            <p:spPr>
              <a:xfrm rot="10800000">
                <a:off x="1996458" y="2448943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7" name="Ellipse 426">
                <a:extLst>
                  <a:ext uri="{FF2B5EF4-FFF2-40B4-BE49-F238E27FC236}">
                    <a16:creationId xmlns:a16="http://schemas.microsoft.com/office/drawing/2014/main" id="{E2C774C5-ACDA-4249-8C18-0112AF3B7CBA}"/>
                  </a:ext>
                </a:extLst>
              </p:cNvPr>
              <p:cNvSpPr/>
              <p:nvPr/>
            </p:nvSpPr>
            <p:spPr>
              <a:xfrm rot="10800000">
                <a:off x="1995819" y="176495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29" name="Ellipse 428">
                <a:extLst>
                  <a:ext uri="{FF2B5EF4-FFF2-40B4-BE49-F238E27FC236}">
                    <a16:creationId xmlns:a16="http://schemas.microsoft.com/office/drawing/2014/main" id="{2AD7C7BD-6C59-47D3-9D3D-8EB6EFDF2986}"/>
                  </a:ext>
                </a:extLst>
              </p:cNvPr>
              <p:cNvSpPr/>
              <p:nvPr/>
            </p:nvSpPr>
            <p:spPr>
              <a:xfrm rot="5400000">
                <a:off x="1805295" y="1880298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31" name="Ellipse 430">
                <a:extLst>
                  <a:ext uri="{FF2B5EF4-FFF2-40B4-BE49-F238E27FC236}">
                    <a16:creationId xmlns:a16="http://schemas.microsoft.com/office/drawing/2014/main" id="{C2D89FA6-4F83-4696-BA1D-64A21D1C2BFD}"/>
                  </a:ext>
                </a:extLst>
              </p:cNvPr>
              <p:cNvSpPr/>
              <p:nvPr/>
            </p:nvSpPr>
            <p:spPr>
              <a:xfrm rot="5400000">
                <a:off x="1805295" y="233280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444" name="Gruppieren 443">
              <a:extLst>
                <a:ext uri="{FF2B5EF4-FFF2-40B4-BE49-F238E27FC236}">
                  <a16:creationId xmlns:a16="http://schemas.microsoft.com/office/drawing/2014/main" id="{E5C301A2-D37C-4D41-BBD5-EAA5B64A18E2}"/>
                </a:ext>
              </a:extLst>
            </p:cNvPr>
            <p:cNvGrpSpPr/>
            <p:nvPr/>
          </p:nvGrpSpPr>
          <p:grpSpPr>
            <a:xfrm>
              <a:off x="3162126" y="2445315"/>
              <a:ext cx="708188" cy="911786"/>
              <a:chOff x="1996458" y="1764956"/>
              <a:chExt cx="708188" cy="911786"/>
            </a:xfrm>
          </p:grpSpPr>
          <p:sp>
            <p:nvSpPr>
              <p:cNvPr id="446" name="Ellipse 445">
                <a:extLst>
                  <a:ext uri="{FF2B5EF4-FFF2-40B4-BE49-F238E27FC236}">
                    <a16:creationId xmlns:a16="http://schemas.microsoft.com/office/drawing/2014/main" id="{4242E966-5F12-4FFD-AEFA-93036B1CFA97}"/>
                  </a:ext>
                </a:extLst>
              </p:cNvPr>
              <p:cNvSpPr/>
              <p:nvPr/>
            </p:nvSpPr>
            <p:spPr>
              <a:xfrm rot="5400000">
                <a:off x="2589373" y="2106966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53" name="Ellipse 452">
                <a:extLst>
                  <a:ext uri="{FF2B5EF4-FFF2-40B4-BE49-F238E27FC236}">
                    <a16:creationId xmlns:a16="http://schemas.microsoft.com/office/drawing/2014/main" id="{4F1512ED-F54B-42F7-8EEA-FB0D579D9D66}"/>
                  </a:ext>
                </a:extLst>
              </p:cNvPr>
              <p:cNvSpPr/>
              <p:nvPr/>
            </p:nvSpPr>
            <p:spPr>
              <a:xfrm rot="10800000">
                <a:off x="2400708" y="2448943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8" name="Ellipse 457">
                <a:extLst>
                  <a:ext uri="{FF2B5EF4-FFF2-40B4-BE49-F238E27FC236}">
                    <a16:creationId xmlns:a16="http://schemas.microsoft.com/office/drawing/2014/main" id="{FFC76139-521A-49DE-A3A7-CD72054EB1B6}"/>
                  </a:ext>
                </a:extLst>
              </p:cNvPr>
              <p:cNvSpPr/>
              <p:nvPr/>
            </p:nvSpPr>
            <p:spPr>
              <a:xfrm rot="10800000">
                <a:off x="2388519" y="1764956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9" name="Ellipse 458">
                <a:extLst>
                  <a:ext uri="{FF2B5EF4-FFF2-40B4-BE49-F238E27FC236}">
                    <a16:creationId xmlns:a16="http://schemas.microsoft.com/office/drawing/2014/main" id="{287723B8-1BD2-4778-9689-CE95C895076E}"/>
                  </a:ext>
                </a:extLst>
              </p:cNvPr>
              <p:cNvSpPr/>
              <p:nvPr/>
            </p:nvSpPr>
            <p:spPr>
              <a:xfrm rot="10800000">
                <a:off x="1996458" y="2448943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4" name="Ellipse 463">
                <a:extLst>
                  <a:ext uri="{FF2B5EF4-FFF2-40B4-BE49-F238E27FC236}">
                    <a16:creationId xmlns:a16="http://schemas.microsoft.com/office/drawing/2014/main" id="{D0B9FB6E-6102-480B-B7B4-2D70FEE1024D}"/>
                  </a:ext>
                </a:extLst>
              </p:cNvPr>
              <p:cNvSpPr/>
              <p:nvPr/>
            </p:nvSpPr>
            <p:spPr>
              <a:xfrm rot="5400000">
                <a:off x="2590725" y="187920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66" name="Ellipse 465">
                <a:extLst>
                  <a:ext uri="{FF2B5EF4-FFF2-40B4-BE49-F238E27FC236}">
                    <a16:creationId xmlns:a16="http://schemas.microsoft.com/office/drawing/2014/main" id="{A3CDA603-3995-4021-A837-3F8C8AE94B3F}"/>
                  </a:ext>
                </a:extLst>
              </p:cNvPr>
              <p:cNvSpPr/>
              <p:nvPr/>
            </p:nvSpPr>
            <p:spPr>
              <a:xfrm rot="5400000">
                <a:off x="2590725" y="233280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75" name="Ellipse 474">
                <a:extLst>
                  <a:ext uri="{FF2B5EF4-FFF2-40B4-BE49-F238E27FC236}">
                    <a16:creationId xmlns:a16="http://schemas.microsoft.com/office/drawing/2014/main" id="{C7F17BB2-4E1E-4D3C-A8E6-F68CD79D7383}"/>
                  </a:ext>
                </a:extLst>
              </p:cNvPr>
              <p:cNvSpPr/>
              <p:nvPr/>
            </p:nvSpPr>
            <p:spPr>
              <a:xfrm rot="10800000">
                <a:off x="2200020" y="256320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477" name="Gruppieren 476">
              <a:extLst>
                <a:ext uri="{FF2B5EF4-FFF2-40B4-BE49-F238E27FC236}">
                  <a16:creationId xmlns:a16="http://schemas.microsoft.com/office/drawing/2014/main" id="{A3184C9D-D784-4FB7-941B-ADB1D7BD31AD}"/>
                </a:ext>
              </a:extLst>
            </p:cNvPr>
            <p:cNvGrpSpPr/>
            <p:nvPr/>
          </p:nvGrpSpPr>
          <p:grpSpPr>
            <a:xfrm>
              <a:off x="2190694" y="963488"/>
              <a:ext cx="887542" cy="572114"/>
              <a:chOff x="1805674" y="1648800"/>
              <a:chExt cx="887542" cy="572114"/>
            </a:xfrm>
          </p:grpSpPr>
          <p:sp>
            <p:nvSpPr>
              <p:cNvPr id="478" name="Ellipse 477">
                <a:extLst>
                  <a:ext uri="{FF2B5EF4-FFF2-40B4-BE49-F238E27FC236}">
                    <a16:creationId xmlns:a16="http://schemas.microsoft.com/office/drawing/2014/main" id="{8E538E6A-D00E-4792-9892-F40B06B42653}"/>
                  </a:ext>
                </a:extLst>
              </p:cNvPr>
              <p:cNvSpPr/>
              <p:nvPr/>
            </p:nvSpPr>
            <p:spPr>
              <a:xfrm rot="5400000">
                <a:off x="2577943" y="2106966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79" name="Ellipse 478">
                <a:extLst>
                  <a:ext uri="{FF2B5EF4-FFF2-40B4-BE49-F238E27FC236}">
                    <a16:creationId xmlns:a16="http://schemas.microsoft.com/office/drawing/2014/main" id="{4AE843C5-848F-4DBF-9207-612C0CDD87B0}"/>
                  </a:ext>
                </a:extLst>
              </p:cNvPr>
              <p:cNvSpPr/>
              <p:nvPr/>
            </p:nvSpPr>
            <p:spPr>
              <a:xfrm rot="5400000">
                <a:off x="1806073" y="2106993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88" name="Ellipse 487">
                <a:extLst>
                  <a:ext uri="{FF2B5EF4-FFF2-40B4-BE49-F238E27FC236}">
                    <a16:creationId xmlns:a16="http://schemas.microsoft.com/office/drawing/2014/main" id="{B6A3EC12-F7C2-4F4E-8AC4-8470BF2780B0}"/>
                  </a:ext>
                </a:extLst>
              </p:cNvPr>
              <p:cNvSpPr/>
              <p:nvPr/>
            </p:nvSpPr>
            <p:spPr>
              <a:xfrm rot="10800000">
                <a:off x="2388519" y="1764956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6" name="Ellipse 495">
                <a:extLst>
                  <a:ext uri="{FF2B5EF4-FFF2-40B4-BE49-F238E27FC236}">
                    <a16:creationId xmlns:a16="http://schemas.microsoft.com/office/drawing/2014/main" id="{21DA81EC-4811-4FC3-B942-6CF11680128A}"/>
                  </a:ext>
                </a:extLst>
              </p:cNvPr>
              <p:cNvSpPr/>
              <p:nvPr/>
            </p:nvSpPr>
            <p:spPr>
              <a:xfrm rot="10800000">
                <a:off x="2000899" y="175987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05" name="Ellipse 504">
                <a:extLst>
                  <a:ext uri="{FF2B5EF4-FFF2-40B4-BE49-F238E27FC236}">
                    <a16:creationId xmlns:a16="http://schemas.microsoft.com/office/drawing/2014/main" id="{27937007-A435-48E8-93DE-A5D0B0284837}"/>
                  </a:ext>
                </a:extLst>
              </p:cNvPr>
              <p:cNvSpPr/>
              <p:nvPr/>
            </p:nvSpPr>
            <p:spPr>
              <a:xfrm rot="5400000">
                <a:off x="1805295" y="1880298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10" name="Ellipse 509">
                <a:extLst>
                  <a:ext uri="{FF2B5EF4-FFF2-40B4-BE49-F238E27FC236}">
                    <a16:creationId xmlns:a16="http://schemas.microsoft.com/office/drawing/2014/main" id="{F4130F65-0B4C-42E9-8702-F7E1CB1B72C9}"/>
                  </a:ext>
                </a:extLst>
              </p:cNvPr>
              <p:cNvSpPr/>
              <p:nvPr/>
            </p:nvSpPr>
            <p:spPr>
              <a:xfrm rot="5400000">
                <a:off x="2579295" y="187920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12" name="Ellipse 511">
                <a:extLst>
                  <a:ext uri="{FF2B5EF4-FFF2-40B4-BE49-F238E27FC236}">
                    <a16:creationId xmlns:a16="http://schemas.microsoft.com/office/drawing/2014/main" id="{C9DDAA55-DBB9-4832-993D-8E3DC60BCCA7}"/>
                  </a:ext>
                </a:extLst>
              </p:cNvPr>
              <p:cNvSpPr/>
              <p:nvPr/>
            </p:nvSpPr>
            <p:spPr>
              <a:xfrm rot="10800000">
                <a:off x="2196000" y="164880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514" name="Gruppieren 513">
              <a:extLst>
                <a:ext uri="{FF2B5EF4-FFF2-40B4-BE49-F238E27FC236}">
                  <a16:creationId xmlns:a16="http://schemas.microsoft.com/office/drawing/2014/main" id="{39A2E406-9103-4B38-8891-37B98A9F8A0D}"/>
                </a:ext>
              </a:extLst>
            </p:cNvPr>
            <p:cNvGrpSpPr/>
            <p:nvPr/>
          </p:nvGrpSpPr>
          <p:grpSpPr>
            <a:xfrm>
              <a:off x="3545729" y="1644846"/>
              <a:ext cx="708827" cy="913685"/>
              <a:chOff x="1995819" y="1648800"/>
              <a:chExt cx="708827" cy="913685"/>
            </a:xfrm>
          </p:grpSpPr>
          <p:sp>
            <p:nvSpPr>
              <p:cNvPr id="515" name="Ellipse 514">
                <a:extLst>
                  <a:ext uri="{FF2B5EF4-FFF2-40B4-BE49-F238E27FC236}">
                    <a16:creationId xmlns:a16="http://schemas.microsoft.com/office/drawing/2014/main" id="{F5EFB72A-DB9D-49E4-97A2-397087E7EDE7}"/>
                  </a:ext>
                </a:extLst>
              </p:cNvPr>
              <p:cNvSpPr/>
              <p:nvPr/>
            </p:nvSpPr>
            <p:spPr>
              <a:xfrm rot="5400000">
                <a:off x="2589373" y="2106966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23" name="Ellipse 522">
                <a:extLst>
                  <a:ext uri="{FF2B5EF4-FFF2-40B4-BE49-F238E27FC236}">
                    <a16:creationId xmlns:a16="http://schemas.microsoft.com/office/drawing/2014/main" id="{C9EB671E-7A7A-40ED-AA0B-21934E1E3433}"/>
                  </a:ext>
                </a:extLst>
              </p:cNvPr>
              <p:cNvSpPr/>
              <p:nvPr/>
            </p:nvSpPr>
            <p:spPr>
              <a:xfrm rot="10800000">
                <a:off x="2400708" y="2448943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24" name="Ellipse 523">
                <a:extLst>
                  <a:ext uri="{FF2B5EF4-FFF2-40B4-BE49-F238E27FC236}">
                    <a16:creationId xmlns:a16="http://schemas.microsoft.com/office/drawing/2014/main" id="{BB98A747-9DE1-49DF-BAA2-DE81CF61F64A}"/>
                  </a:ext>
                </a:extLst>
              </p:cNvPr>
              <p:cNvSpPr/>
              <p:nvPr/>
            </p:nvSpPr>
            <p:spPr>
              <a:xfrm rot="10800000">
                <a:off x="2399949" y="1764956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27" name="Ellipse 526">
                <a:extLst>
                  <a:ext uri="{FF2B5EF4-FFF2-40B4-BE49-F238E27FC236}">
                    <a16:creationId xmlns:a16="http://schemas.microsoft.com/office/drawing/2014/main" id="{551894E8-9A2E-44BE-8350-FE897C69E8B6}"/>
                  </a:ext>
                </a:extLst>
              </p:cNvPr>
              <p:cNvSpPr/>
              <p:nvPr/>
            </p:nvSpPr>
            <p:spPr>
              <a:xfrm rot="10800000">
                <a:off x="1995819" y="176495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31" name="Ellipse 530">
                <a:extLst>
                  <a:ext uri="{FF2B5EF4-FFF2-40B4-BE49-F238E27FC236}">
                    <a16:creationId xmlns:a16="http://schemas.microsoft.com/office/drawing/2014/main" id="{CFE1A6DA-6DE8-4909-A74C-C2F0012756E9}"/>
                  </a:ext>
                </a:extLst>
              </p:cNvPr>
              <p:cNvSpPr/>
              <p:nvPr/>
            </p:nvSpPr>
            <p:spPr>
              <a:xfrm rot="5400000">
                <a:off x="2590725" y="187920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33" name="Ellipse 532">
                <a:extLst>
                  <a:ext uri="{FF2B5EF4-FFF2-40B4-BE49-F238E27FC236}">
                    <a16:creationId xmlns:a16="http://schemas.microsoft.com/office/drawing/2014/main" id="{D7356F80-B16E-499F-933A-9592631F1442}"/>
                  </a:ext>
                </a:extLst>
              </p:cNvPr>
              <p:cNvSpPr/>
              <p:nvPr/>
            </p:nvSpPr>
            <p:spPr>
              <a:xfrm rot="5400000">
                <a:off x="2590725" y="233280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34" name="Ellipse 533">
                <a:extLst>
                  <a:ext uri="{FF2B5EF4-FFF2-40B4-BE49-F238E27FC236}">
                    <a16:creationId xmlns:a16="http://schemas.microsoft.com/office/drawing/2014/main" id="{95478A66-2C60-483D-8645-8CA805ED3899}"/>
                  </a:ext>
                </a:extLst>
              </p:cNvPr>
              <p:cNvSpPr/>
              <p:nvPr/>
            </p:nvSpPr>
            <p:spPr>
              <a:xfrm rot="10800000">
                <a:off x="2207430" y="164880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541" name="Gruppieren 540">
              <a:extLst>
                <a:ext uri="{FF2B5EF4-FFF2-40B4-BE49-F238E27FC236}">
                  <a16:creationId xmlns:a16="http://schemas.microsoft.com/office/drawing/2014/main" id="{87E9348C-CF9C-4883-8226-9567840A01B3}"/>
                </a:ext>
              </a:extLst>
            </p:cNvPr>
            <p:cNvGrpSpPr/>
            <p:nvPr/>
          </p:nvGrpSpPr>
          <p:grpSpPr>
            <a:xfrm>
              <a:off x="2777887" y="3467075"/>
              <a:ext cx="696758" cy="570155"/>
              <a:chOff x="1996458" y="2106587"/>
              <a:chExt cx="696758" cy="570155"/>
            </a:xfrm>
          </p:grpSpPr>
          <p:sp>
            <p:nvSpPr>
              <p:cNvPr id="542" name="Ellipse 541">
                <a:extLst>
                  <a:ext uri="{FF2B5EF4-FFF2-40B4-BE49-F238E27FC236}">
                    <a16:creationId xmlns:a16="http://schemas.microsoft.com/office/drawing/2014/main" id="{CD117076-B86D-4B29-96D3-BC66468E3391}"/>
                  </a:ext>
                </a:extLst>
              </p:cNvPr>
              <p:cNvSpPr/>
              <p:nvPr/>
            </p:nvSpPr>
            <p:spPr>
              <a:xfrm rot="5400000">
                <a:off x="2577943" y="2106966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45" name="Ellipse 544">
                <a:extLst>
                  <a:ext uri="{FF2B5EF4-FFF2-40B4-BE49-F238E27FC236}">
                    <a16:creationId xmlns:a16="http://schemas.microsoft.com/office/drawing/2014/main" id="{AE50DB88-6549-4E41-89AB-2ADB7EB63699}"/>
                  </a:ext>
                </a:extLst>
              </p:cNvPr>
              <p:cNvSpPr/>
              <p:nvPr/>
            </p:nvSpPr>
            <p:spPr>
              <a:xfrm rot="10800000">
                <a:off x="2389278" y="2448943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8" name="Ellipse 547">
                <a:extLst>
                  <a:ext uri="{FF2B5EF4-FFF2-40B4-BE49-F238E27FC236}">
                    <a16:creationId xmlns:a16="http://schemas.microsoft.com/office/drawing/2014/main" id="{69473AD6-B250-4D83-B5A5-94D7A79C6213}"/>
                  </a:ext>
                </a:extLst>
              </p:cNvPr>
              <p:cNvSpPr/>
              <p:nvPr/>
            </p:nvSpPr>
            <p:spPr>
              <a:xfrm rot="10800000">
                <a:off x="1996458" y="2448943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0" name="Ellipse 559">
                <a:extLst>
                  <a:ext uri="{FF2B5EF4-FFF2-40B4-BE49-F238E27FC236}">
                    <a16:creationId xmlns:a16="http://schemas.microsoft.com/office/drawing/2014/main" id="{20A47120-FBEC-4E81-AFD9-07CC324F5E9D}"/>
                  </a:ext>
                </a:extLst>
              </p:cNvPr>
              <p:cNvSpPr/>
              <p:nvPr/>
            </p:nvSpPr>
            <p:spPr>
              <a:xfrm rot="5400000">
                <a:off x="2579295" y="233280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63" name="Ellipse 562">
                <a:extLst>
                  <a:ext uri="{FF2B5EF4-FFF2-40B4-BE49-F238E27FC236}">
                    <a16:creationId xmlns:a16="http://schemas.microsoft.com/office/drawing/2014/main" id="{583A1C68-5D4E-415A-A7D1-7E5470A7DF78}"/>
                  </a:ext>
                </a:extLst>
              </p:cNvPr>
              <p:cNvSpPr/>
              <p:nvPr/>
            </p:nvSpPr>
            <p:spPr>
              <a:xfrm rot="10800000">
                <a:off x="2196210" y="256320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589" name="Gruppieren 588">
              <a:extLst>
                <a:ext uri="{FF2B5EF4-FFF2-40B4-BE49-F238E27FC236}">
                  <a16:creationId xmlns:a16="http://schemas.microsoft.com/office/drawing/2014/main" id="{0ED0E889-4C88-44F2-B7F3-5DFA3135FEEF}"/>
                </a:ext>
              </a:extLst>
            </p:cNvPr>
            <p:cNvGrpSpPr/>
            <p:nvPr/>
          </p:nvGrpSpPr>
          <p:grpSpPr>
            <a:xfrm>
              <a:off x="3157149" y="964454"/>
              <a:ext cx="705017" cy="572087"/>
              <a:chOff x="1995819" y="1648800"/>
              <a:chExt cx="705017" cy="572087"/>
            </a:xfrm>
          </p:grpSpPr>
          <p:sp>
            <p:nvSpPr>
              <p:cNvPr id="590" name="Ellipse 589">
                <a:extLst>
                  <a:ext uri="{FF2B5EF4-FFF2-40B4-BE49-F238E27FC236}">
                    <a16:creationId xmlns:a16="http://schemas.microsoft.com/office/drawing/2014/main" id="{FFB89DFD-AC88-4BDD-89F9-3C4B9D7051F8}"/>
                  </a:ext>
                </a:extLst>
              </p:cNvPr>
              <p:cNvSpPr/>
              <p:nvPr/>
            </p:nvSpPr>
            <p:spPr>
              <a:xfrm rot="5400000">
                <a:off x="2585563" y="2106966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93" name="Ellipse 592">
                <a:extLst>
                  <a:ext uri="{FF2B5EF4-FFF2-40B4-BE49-F238E27FC236}">
                    <a16:creationId xmlns:a16="http://schemas.microsoft.com/office/drawing/2014/main" id="{EC9F900C-3741-4C38-A419-8A935B95C32C}"/>
                  </a:ext>
                </a:extLst>
              </p:cNvPr>
              <p:cNvSpPr/>
              <p:nvPr/>
            </p:nvSpPr>
            <p:spPr>
              <a:xfrm rot="10800000">
                <a:off x="2396139" y="1764956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5" name="Ellipse 594">
                <a:extLst>
                  <a:ext uri="{FF2B5EF4-FFF2-40B4-BE49-F238E27FC236}">
                    <a16:creationId xmlns:a16="http://schemas.microsoft.com/office/drawing/2014/main" id="{92D55C17-F5EC-4231-BF06-059DDAAB491E}"/>
                  </a:ext>
                </a:extLst>
              </p:cNvPr>
              <p:cNvSpPr/>
              <p:nvPr/>
            </p:nvSpPr>
            <p:spPr>
              <a:xfrm rot="10800000">
                <a:off x="1995819" y="176495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98" name="Ellipse 597">
                <a:extLst>
                  <a:ext uri="{FF2B5EF4-FFF2-40B4-BE49-F238E27FC236}">
                    <a16:creationId xmlns:a16="http://schemas.microsoft.com/office/drawing/2014/main" id="{73F9ACC5-6A19-4BDB-B41E-FF176CBD9294}"/>
                  </a:ext>
                </a:extLst>
              </p:cNvPr>
              <p:cNvSpPr/>
              <p:nvPr/>
            </p:nvSpPr>
            <p:spPr>
              <a:xfrm rot="5400000">
                <a:off x="2586915" y="187920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00" name="Ellipse 599">
                <a:extLst>
                  <a:ext uri="{FF2B5EF4-FFF2-40B4-BE49-F238E27FC236}">
                    <a16:creationId xmlns:a16="http://schemas.microsoft.com/office/drawing/2014/main" id="{2A3FC2A6-BA41-4D0E-B301-EBEA69EEFA91}"/>
                  </a:ext>
                </a:extLst>
              </p:cNvPr>
              <p:cNvSpPr/>
              <p:nvPr/>
            </p:nvSpPr>
            <p:spPr>
              <a:xfrm rot="10800000">
                <a:off x="2196000" y="164880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02" name="Gruppieren 601">
              <a:extLst>
                <a:ext uri="{FF2B5EF4-FFF2-40B4-BE49-F238E27FC236}">
                  <a16:creationId xmlns:a16="http://schemas.microsoft.com/office/drawing/2014/main" id="{D2CC04E0-8F0E-4912-978D-A457F8046118}"/>
                </a:ext>
              </a:extLst>
            </p:cNvPr>
            <p:cNvGrpSpPr/>
            <p:nvPr/>
          </p:nvGrpSpPr>
          <p:grpSpPr>
            <a:xfrm>
              <a:off x="2576194" y="276564"/>
              <a:ext cx="887542" cy="572114"/>
              <a:chOff x="1805674" y="1648800"/>
              <a:chExt cx="887542" cy="572114"/>
            </a:xfrm>
          </p:grpSpPr>
          <p:sp>
            <p:nvSpPr>
              <p:cNvPr id="603" name="Ellipse 602">
                <a:extLst>
                  <a:ext uri="{FF2B5EF4-FFF2-40B4-BE49-F238E27FC236}">
                    <a16:creationId xmlns:a16="http://schemas.microsoft.com/office/drawing/2014/main" id="{3B32F50E-39BB-490E-ACDA-BC1D3C865E08}"/>
                  </a:ext>
                </a:extLst>
              </p:cNvPr>
              <p:cNvSpPr/>
              <p:nvPr/>
            </p:nvSpPr>
            <p:spPr>
              <a:xfrm rot="5400000">
                <a:off x="2577943" y="2106966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04" name="Ellipse 603">
                <a:extLst>
                  <a:ext uri="{FF2B5EF4-FFF2-40B4-BE49-F238E27FC236}">
                    <a16:creationId xmlns:a16="http://schemas.microsoft.com/office/drawing/2014/main" id="{8589BEC3-AC7D-4E55-9F29-A716135DAAFA}"/>
                  </a:ext>
                </a:extLst>
              </p:cNvPr>
              <p:cNvSpPr/>
              <p:nvPr/>
            </p:nvSpPr>
            <p:spPr>
              <a:xfrm rot="5400000">
                <a:off x="1806073" y="2106993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06" name="Ellipse 605">
                <a:extLst>
                  <a:ext uri="{FF2B5EF4-FFF2-40B4-BE49-F238E27FC236}">
                    <a16:creationId xmlns:a16="http://schemas.microsoft.com/office/drawing/2014/main" id="{24D54931-0C2D-4806-8556-676E6B8C7B1D}"/>
                  </a:ext>
                </a:extLst>
              </p:cNvPr>
              <p:cNvSpPr/>
              <p:nvPr/>
            </p:nvSpPr>
            <p:spPr>
              <a:xfrm rot="10800000">
                <a:off x="2388519" y="1764956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8" name="Ellipse 607">
                <a:extLst>
                  <a:ext uri="{FF2B5EF4-FFF2-40B4-BE49-F238E27FC236}">
                    <a16:creationId xmlns:a16="http://schemas.microsoft.com/office/drawing/2014/main" id="{55025CD0-8FBB-49D0-8FA8-B38DC17C0E25}"/>
                  </a:ext>
                </a:extLst>
              </p:cNvPr>
              <p:cNvSpPr/>
              <p:nvPr/>
            </p:nvSpPr>
            <p:spPr>
              <a:xfrm rot="10800000">
                <a:off x="1995819" y="176495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09" name="Ellipse 608">
                <a:extLst>
                  <a:ext uri="{FF2B5EF4-FFF2-40B4-BE49-F238E27FC236}">
                    <a16:creationId xmlns:a16="http://schemas.microsoft.com/office/drawing/2014/main" id="{63EC5CA2-E514-451D-B071-1C197C7D51A9}"/>
                  </a:ext>
                </a:extLst>
              </p:cNvPr>
              <p:cNvSpPr/>
              <p:nvPr/>
            </p:nvSpPr>
            <p:spPr>
              <a:xfrm rot="5400000">
                <a:off x="1805295" y="1880298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11" name="Ellipse 610">
                <a:extLst>
                  <a:ext uri="{FF2B5EF4-FFF2-40B4-BE49-F238E27FC236}">
                    <a16:creationId xmlns:a16="http://schemas.microsoft.com/office/drawing/2014/main" id="{F3E9997B-F556-4D8D-98FE-9B2498E0B74A}"/>
                  </a:ext>
                </a:extLst>
              </p:cNvPr>
              <p:cNvSpPr/>
              <p:nvPr/>
            </p:nvSpPr>
            <p:spPr>
              <a:xfrm rot="5400000">
                <a:off x="2579295" y="187920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13" name="Ellipse 612">
                <a:extLst>
                  <a:ext uri="{FF2B5EF4-FFF2-40B4-BE49-F238E27FC236}">
                    <a16:creationId xmlns:a16="http://schemas.microsoft.com/office/drawing/2014/main" id="{B34E34B5-D231-4CAA-A170-FF53A759B07C}"/>
                  </a:ext>
                </a:extLst>
              </p:cNvPr>
              <p:cNvSpPr/>
              <p:nvPr/>
            </p:nvSpPr>
            <p:spPr>
              <a:xfrm rot="10800000">
                <a:off x="2196000" y="164880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15" name="Gruppieren 614">
              <a:extLst>
                <a:ext uri="{FF2B5EF4-FFF2-40B4-BE49-F238E27FC236}">
                  <a16:creationId xmlns:a16="http://schemas.microsoft.com/office/drawing/2014/main" id="{052DA126-E0DC-4A23-862D-1B55344BBB87}"/>
                </a:ext>
              </a:extLst>
            </p:cNvPr>
            <p:cNvGrpSpPr/>
            <p:nvPr/>
          </p:nvGrpSpPr>
          <p:grpSpPr>
            <a:xfrm>
              <a:off x="1419263" y="965459"/>
              <a:ext cx="697145" cy="572114"/>
              <a:chOff x="1805674" y="1648800"/>
              <a:chExt cx="697145" cy="572114"/>
            </a:xfrm>
          </p:grpSpPr>
          <p:sp>
            <p:nvSpPr>
              <p:cNvPr id="617" name="Ellipse 616">
                <a:extLst>
                  <a:ext uri="{FF2B5EF4-FFF2-40B4-BE49-F238E27FC236}">
                    <a16:creationId xmlns:a16="http://schemas.microsoft.com/office/drawing/2014/main" id="{801998F1-F780-49AA-863E-EE1EA8702CA3}"/>
                  </a:ext>
                </a:extLst>
              </p:cNvPr>
              <p:cNvSpPr/>
              <p:nvPr/>
            </p:nvSpPr>
            <p:spPr>
              <a:xfrm rot="5400000">
                <a:off x="1806073" y="2106993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19" name="Ellipse 618">
                <a:extLst>
                  <a:ext uri="{FF2B5EF4-FFF2-40B4-BE49-F238E27FC236}">
                    <a16:creationId xmlns:a16="http://schemas.microsoft.com/office/drawing/2014/main" id="{A518855E-B752-4BA9-849E-FBC795D4F54D}"/>
                  </a:ext>
                </a:extLst>
              </p:cNvPr>
              <p:cNvSpPr/>
              <p:nvPr/>
            </p:nvSpPr>
            <p:spPr>
              <a:xfrm rot="10800000">
                <a:off x="2388519" y="1764956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1" name="Ellipse 620">
                <a:extLst>
                  <a:ext uri="{FF2B5EF4-FFF2-40B4-BE49-F238E27FC236}">
                    <a16:creationId xmlns:a16="http://schemas.microsoft.com/office/drawing/2014/main" id="{70116A05-9E97-4208-8A66-9F2024FB195A}"/>
                  </a:ext>
                </a:extLst>
              </p:cNvPr>
              <p:cNvSpPr/>
              <p:nvPr/>
            </p:nvSpPr>
            <p:spPr>
              <a:xfrm rot="10800000">
                <a:off x="1995819" y="176495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22" name="Ellipse 621">
                <a:extLst>
                  <a:ext uri="{FF2B5EF4-FFF2-40B4-BE49-F238E27FC236}">
                    <a16:creationId xmlns:a16="http://schemas.microsoft.com/office/drawing/2014/main" id="{2149A968-BAA6-434F-B691-5F834A979681}"/>
                  </a:ext>
                </a:extLst>
              </p:cNvPr>
              <p:cNvSpPr/>
              <p:nvPr/>
            </p:nvSpPr>
            <p:spPr>
              <a:xfrm rot="5400000">
                <a:off x="1805295" y="1880298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26" name="Ellipse 625">
                <a:extLst>
                  <a:ext uri="{FF2B5EF4-FFF2-40B4-BE49-F238E27FC236}">
                    <a16:creationId xmlns:a16="http://schemas.microsoft.com/office/drawing/2014/main" id="{831843F9-3392-43DF-B4CD-EA4ACCD111DA}"/>
                  </a:ext>
                </a:extLst>
              </p:cNvPr>
              <p:cNvSpPr/>
              <p:nvPr/>
            </p:nvSpPr>
            <p:spPr>
              <a:xfrm rot="10800000">
                <a:off x="2196000" y="164880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41" name="Gruppieren 640">
              <a:extLst>
                <a:ext uri="{FF2B5EF4-FFF2-40B4-BE49-F238E27FC236}">
                  <a16:creationId xmlns:a16="http://schemas.microsoft.com/office/drawing/2014/main" id="{7767FD82-4942-4FD3-8B38-DB49F883CF30}"/>
                </a:ext>
              </a:extLst>
            </p:cNvPr>
            <p:cNvGrpSpPr/>
            <p:nvPr/>
          </p:nvGrpSpPr>
          <p:grpSpPr>
            <a:xfrm>
              <a:off x="1798517" y="278469"/>
              <a:ext cx="697145" cy="572114"/>
              <a:chOff x="1805674" y="1648800"/>
              <a:chExt cx="697145" cy="572114"/>
            </a:xfrm>
          </p:grpSpPr>
          <p:sp>
            <p:nvSpPr>
              <p:cNvPr id="643" name="Ellipse 642">
                <a:extLst>
                  <a:ext uri="{FF2B5EF4-FFF2-40B4-BE49-F238E27FC236}">
                    <a16:creationId xmlns:a16="http://schemas.microsoft.com/office/drawing/2014/main" id="{AE435B00-6F81-451A-AB0F-981799532826}"/>
                  </a:ext>
                </a:extLst>
              </p:cNvPr>
              <p:cNvSpPr/>
              <p:nvPr/>
            </p:nvSpPr>
            <p:spPr>
              <a:xfrm rot="5400000">
                <a:off x="1806073" y="2106993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45" name="Ellipse 644">
                <a:extLst>
                  <a:ext uri="{FF2B5EF4-FFF2-40B4-BE49-F238E27FC236}">
                    <a16:creationId xmlns:a16="http://schemas.microsoft.com/office/drawing/2014/main" id="{04040042-1C40-49AC-BE3F-1C3145995878}"/>
                  </a:ext>
                </a:extLst>
              </p:cNvPr>
              <p:cNvSpPr/>
              <p:nvPr/>
            </p:nvSpPr>
            <p:spPr>
              <a:xfrm rot="10800000">
                <a:off x="2388519" y="1764956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7" name="Ellipse 646">
                <a:extLst>
                  <a:ext uri="{FF2B5EF4-FFF2-40B4-BE49-F238E27FC236}">
                    <a16:creationId xmlns:a16="http://schemas.microsoft.com/office/drawing/2014/main" id="{A4726ACD-EA2B-4EB6-92A9-F21EBB7A9473}"/>
                  </a:ext>
                </a:extLst>
              </p:cNvPr>
              <p:cNvSpPr/>
              <p:nvPr/>
            </p:nvSpPr>
            <p:spPr>
              <a:xfrm rot="10800000">
                <a:off x="1995819" y="176495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48" name="Ellipse 647">
                <a:extLst>
                  <a:ext uri="{FF2B5EF4-FFF2-40B4-BE49-F238E27FC236}">
                    <a16:creationId xmlns:a16="http://schemas.microsoft.com/office/drawing/2014/main" id="{F8C482E8-4176-4DEA-A21B-7687CC983C43}"/>
                  </a:ext>
                </a:extLst>
              </p:cNvPr>
              <p:cNvSpPr/>
              <p:nvPr/>
            </p:nvSpPr>
            <p:spPr>
              <a:xfrm rot="5400000">
                <a:off x="1805295" y="1880298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52" name="Ellipse 651">
                <a:extLst>
                  <a:ext uri="{FF2B5EF4-FFF2-40B4-BE49-F238E27FC236}">
                    <a16:creationId xmlns:a16="http://schemas.microsoft.com/office/drawing/2014/main" id="{A7E1E7DF-119B-4BAB-A7DC-98A2E2B5B31F}"/>
                  </a:ext>
                </a:extLst>
              </p:cNvPr>
              <p:cNvSpPr/>
              <p:nvPr/>
            </p:nvSpPr>
            <p:spPr>
              <a:xfrm rot="10800000">
                <a:off x="2196000" y="164880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67" name="Gruppieren 666">
              <a:extLst>
                <a:ext uri="{FF2B5EF4-FFF2-40B4-BE49-F238E27FC236}">
                  <a16:creationId xmlns:a16="http://schemas.microsoft.com/office/drawing/2014/main" id="{66C11E87-FEBA-49A7-8E50-931460D2273B}"/>
                </a:ext>
              </a:extLst>
            </p:cNvPr>
            <p:cNvGrpSpPr/>
            <p:nvPr/>
          </p:nvGrpSpPr>
          <p:grpSpPr>
            <a:xfrm>
              <a:off x="243941" y="1646345"/>
              <a:ext cx="700955" cy="913685"/>
              <a:chOff x="1801864" y="1648800"/>
              <a:chExt cx="700955" cy="913685"/>
            </a:xfrm>
          </p:grpSpPr>
          <p:sp>
            <p:nvSpPr>
              <p:cNvPr id="669" name="Ellipse 668">
                <a:extLst>
                  <a:ext uri="{FF2B5EF4-FFF2-40B4-BE49-F238E27FC236}">
                    <a16:creationId xmlns:a16="http://schemas.microsoft.com/office/drawing/2014/main" id="{FF948387-B821-4B49-8B89-01A73F796060}"/>
                  </a:ext>
                </a:extLst>
              </p:cNvPr>
              <p:cNvSpPr/>
              <p:nvPr/>
            </p:nvSpPr>
            <p:spPr>
              <a:xfrm rot="5400000">
                <a:off x="1802263" y="2106993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71" name="Ellipse 670">
                <a:extLst>
                  <a:ext uri="{FF2B5EF4-FFF2-40B4-BE49-F238E27FC236}">
                    <a16:creationId xmlns:a16="http://schemas.microsoft.com/office/drawing/2014/main" id="{84D8375C-8A82-4725-894E-87FE431BD393}"/>
                  </a:ext>
                </a:extLst>
              </p:cNvPr>
              <p:cNvSpPr/>
              <p:nvPr/>
            </p:nvSpPr>
            <p:spPr>
              <a:xfrm rot="10800000">
                <a:off x="2388519" y="1764956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2" name="Ellipse 671">
                <a:extLst>
                  <a:ext uri="{FF2B5EF4-FFF2-40B4-BE49-F238E27FC236}">
                    <a16:creationId xmlns:a16="http://schemas.microsoft.com/office/drawing/2014/main" id="{92F18DAC-6875-425F-A375-C606F08BCC4E}"/>
                  </a:ext>
                </a:extLst>
              </p:cNvPr>
              <p:cNvSpPr/>
              <p:nvPr/>
            </p:nvSpPr>
            <p:spPr>
              <a:xfrm rot="10800000">
                <a:off x="1996458" y="2448943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3" name="Ellipse 672">
                <a:extLst>
                  <a:ext uri="{FF2B5EF4-FFF2-40B4-BE49-F238E27FC236}">
                    <a16:creationId xmlns:a16="http://schemas.microsoft.com/office/drawing/2014/main" id="{0D12DED1-CA8C-42D9-BC64-7448FA405D41}"/>
                  </a:ext>
                </a:extLst>
              </p:cNvPr>
              <p:cNvSpPr/>
              <p:nvPr/>
            </p:nvSpPr>
            <p:spPr>
              <a:xfrm rot="10800000">
                <a:off x="1995819" y="176495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74" name="Ellipse 673">
                <a:extLst>
                  <a:ext uri="{FF2B5EF4-FFF2-40B4-BE49-F238E27FC236}">
                    <a16:creationId xmlns:a16="http://schemas.microsoft.com/office/drawing/2014/main" id="{76FF6EE6-10F8-412A-A04A-123D151F108A}"/>
                  </a:ext>
                </a:extLst>
              </p:cNvPr>
              <p:cNvSpPr/>
              <p:nvPr/>
            </p:nvSpPr>
            <p:spPr>
              <a:xfrm rot="5400000">
                <a:off x="1801485" y="1880298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75" name="Ellipse 674">
                <a:extLst>
                  <a:ext uri="{FF2B5EF4-FFF2-40B4-BE49-F238E27FC236}">
                    <a16:creationId xmlns:a16="http://schemas.microsoft.com/office/drawing/2014/main" id="{7281D546-FD7F-44E2-BF8D-079F67714735}"/>
                  </a:ext>
                </a:extLst>
              </p:cNvPr>
              <p:cNvSpPr/>
              <p:nvPr/>
            </p:nvSpPr>
            <p:spPr>
              <a:xfrm rot="5400000">
                <a:off x="1801485" y="233280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78" name="Ellipse 677">
                <a:extLst>
                  <a:ext uri="{FF2B5EF4-FFF2-40B4-BE49-F238E27FC236}">
                    <a16:creationId xmlns:a16="http://schemas.microsoft.com/office/drawing/2014/main" id="{97097439-C996-4D33-AA70-0B68A56DB557}"/>
                  </a:ext>
                </a:extLst>
              </p:cNvPr>
              <p:cNvSpPr/>
              <p:nvPr/>
            </p:nvSpPr>
            <p:spPr>
              <a:xfrm rot="10800000">
                <a:off x="2196000" y="164880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706" name="Gruppieren 705">
              <a:extLst>
                <a:ext uri="{FF2B5EF4-FFF2-40B4-BE49-F238E27FC236}">
                  <a16:creationId xmlns:a16="http://schemas.microsoft.com/office/drawing/2014/main" id="{A361F23F-E0C2-40B0-A92F-EE6359EF40C5}"/>
                </a:ext>
              </a:extLst>
            </p:cNvPr>
            <p:cNvGrpSpPr/>
            <p:nvPr/>
          </p:nvGrpSpPr>
          <p:grpSpPr>
            <a:xfrm>
              <a:off x="639911" y="963995"/>
              <a:ext cx="697145" cy="572114"/>
              <a:chOff x="1805674" y="1648800"/>
              <a:chExt cx="697145" cy="572114"/>
            </a:xfrm>
          </p:grpSpPr>
          <p:sp>
            <p:nvSpPr>
              <p:cNvPr id="708" name="Ellipse 707">
                <a:extLst>
                  <a:ext uri="{FF2B5EF4-FFF2-40B4-BE49-F238E27FC236}">
                    <a16:creationId xmlns:a16="http://schemas.microsoft.com/office/drawing/2014/main" id="{D470FF0B-3F9A-4BE8-A8D3-72E9B95F5F52}"/>
                  </a:ext>
                </a:extLst>
              </p:cNvPr>
              <p:cNvSpPr/>
              <p:nvPr/>
            </p:nvSpPr>
            <p:spPr>
              <a:xfrm rot="5400000">
                <a:off x="1806073" y="2106993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0" name="Ellipse 709">
                <a:extLst>
                  <a:ext uri="{FF2B5EF4-FFF2-40B4-BE49-F238E27FC236}">
                    <a16:creationId xmlns:a16="http://schemas.microsoft.com/office/drawing/2014/main" id="{6E7DD607-A1C6-48F0-8994-630DC073A12D}"/>
                  </a:ext>
                </a:extLst>
              </p:cNvPr>
              <p:cNvSpPr/>
              <p:nvPr/>
            </p:nvSpPr>
            <p:spPr>
              <a:xfrm rot="10800000">
                <a:off x="2388519" y="1764956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2" name="Ellipse 711">
                <a:extLst>
                  <a:ext uri="{FF2B5EF4-FFF2-40B4-BE49-F238E27FC236}">
                    <a16:creationId xmlns:a16="http://schemas.microsoft.com/office/drawing/2014/main" id="{B953DB6B-73D1-450C-99EB-85FEF1BDD658}"/>
                  </a:ext>
                </a:extLst>
              </p:cNvPr>
              <p:cNvSpPr/>
              <p:nvPr/>
            </p:nvSpPr>
            <p:spPr>
              <a:xfrm rot="10800000">
                <a:off x="1995819" y="176495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3" name="Ellipse 712">
                <a:extLst>
                  <a:ext uri="{FF2B5EF4-FFF2-40B4-BE49-F238E27FC236}">
                    <a16:creationId xmlns:a16="http://schemas.microsoft.com/office/drawing/2014/main" id="{0D9F95D6-7657-450D-9B82-E111A4136DA2}"/>
                  </a:ext>
                </a:extLst>
              </p:cNvPr>
              <p:cNvSpPr/>
              <p:nvPr/>
            </p:nvSpPr>
            <p:spPr>
              <a:xfrm rot="5400000">
                <a:off x="1805295" y="1880298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7" name="Ellipse 716">
                <a:extLst>
                  <a:ext uri="{FF2B5EF4-FFF2-40B4-BE49-F238E27FC236}">
                    <a16:creationId xmlns:a16="http://schemas.microsoft.com/office/drawing/2014/main" id="{A9D11A36-8AAE-4D33-BA59-B758A32B7611}"/>
                  </a:ext>
                </a:extLst>
              </p:cNvPr>
              <p:cNvSpPr/>
              <p:nvPr/>
            </p:nvSpPr>
            <p:spPr>
              <a:xfrm rot="10800000">
                <a:off x="2196000" y="164880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719" name="Gruppieren 718">
              <a:extLst>
                <a:ext uri="{FF2B5EF4-FFF2-40B4-BE49-F238E27FC236}">
                  <a16:creationId xmlns:a16="http://schemas.microsoft.com/office/drawing/2014/main" id="{ED37FE1B-8318-42B8-A5FF-10C5B0DAE687}"/>
                </a:ext>
              </a:extLst>
            </p:cNvPr>
            <p:cNvGrpSpPr/>
            <p:nvPr/>
          </p:nvGrpSpPr>
          <p:grpSpPr>
            <a:xfrm>
              <a:off x="1027772" y="275680"/>
              <a:ext cx="697145" cy="572114"/>
              <a:chOff x="1805674" y="1648800"/>
              <a:chExt cx="697145" cy="572114"/>
            </a:xfrm>
          </p:grpSpPr>
          <p:sp>
            <p:nvSpPr>
              <p:cNvPr id="721" name="Ellipse 720">
                <a:extLst>
                  <a:ext uri="{FF2B5EF4-FFF2-40B4-BE49-F238E27FC236}">
                    <a16:creationId xmlns:a16="http://schemas.microsoft.com/office/drawing/2014/main" id="{C7478018-72E5-4F8C-8DC0-C5C481C24B02}"/>
                  </a:ext>
                </a:extLst>
              </p:cNvPr>
              <p:cNvSpPr/>
              <p:nvPr/>
            </p:nvSpPr>
            <p:spPr>
              <a:xfrm rot="5400000">
                <a:off x="1806073" y="2106993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3" name="Ellipse 722">
                <a:extLst>
                  <a:ext uri="{FF2B5EF4-FFF2-40B4-BE49-F238E27FC236}">
                    <a16:creationId xmlns:a16="http://schemas.microsoft.com/office/drawing/2014/main" id="{BCADAD66-C9BD-45CF-973C-8E83D6FF53FD}"/>
                  </a:ext>
                </a:extLst>
              </p:cNvPr>
              <p:cNvSpPr/>
              <p:nvPr/>
            </p:nvSpPr>
            <p:spPr>
              <a:xfrm rot="10800000">
                <a:off x="2388519" y="1764956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5" name="Ellipse 724">
                <a:extLst>
                  <a:ext uri="{FF2B5EF4-FFF2-40B4-BE49-F238E27FC236}">
                    <a16:creationId xmlns:a16="http://schemas.microsoft.com/office/drawing/2014/main" id="{D6515D4D-30D7-4FC0-91AA-36B4EC32C3E1}"/>
                  </a:ext>
                </a:extLst>
              </p:cNvPr>
              <p:cNvSpPr/>
              <p:nvPr/>
            </p:nvSpPr>
            <p:spPr>
              <a:xfrm rot="10800000">
                <a:off x="1995819" y="176495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6" name="Ellipse 725">
                <a:extLst>
                  <a:ext uri="{FF2B5EF4-FFF2-40B4-BE49-F238E27FC236}">
                    <a16:creationId xmlns:a16="http://schemas.microsoft.com/office/drawing/2014/main" id="{830F2703-9DC6-4874-8A21-1AFBED0FE82F}"/>
                  </a:ext>
                </a:extLst>
              </p:cNvPr>
              <p:cNvSpPr/>
              <p:nvPr/>
            </p:nvSpPr>
            <p:spPr>
              <a:xfrm rot="5400000">
                <a:off x="1805295" y="1880298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30" name="Ellipse 729">
                <a:extLst>
                  <a:ext uri="{FF2B5EF4-FFF2-40B4-BE49-F238E27FC236}">
                    <a16:creationId xmlns:a16="http://schemas.microsoft.com/office/drawing/2014/main" id="{DEF21239-ABEC-43A7-995B-53B6926FD81A}"/>
                  </a:ext>
                </a:extLst>
              </p:cNvPr>
              <p:cNvSpPr/>
              <p:nvPr/>
            </p:nvSpPr>
            <p:spPr>
              <a:xfrm rot="10800000">
                <a:off x="2196000" y="164880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cxnSp>
          <p:nvCxnSpPr>
            <p:cNvPr id="732" name="Gerader Verbinder 731">
              <a:extLst>
                <a:ext uri="{FF2B5EF4-FFF2-40B4-BE49-F238E27FC236}">
                  <a16:creationId xmlns:a16="http://schemas.microsoft.com/office/drawing/2014/main" id="{4CF351FD-B485-438E-92F1-2B14A2CA6063}"/>
                </a:ext>
              </a:extLst>
            </p:cNvPr>
            <p:cNvCxnSpPr>
              <a:cxnSpLocks/>
            </p:cNvCxnSpPr>
            <p:nvPr/>
          </p:nvCxnSpPr>
          <p:spPr>
            <a:xfrm>
              <a:off x="43704" y="1471542"/>
              <a:ext cx="170213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Gerader Verbinder 732">
              <a:extLst>
                <a:ext uri="{FF2B5EF4-FFF2-40B4-BE49-F238E27FC236}">
                  <a16:creationId xmlns:a16="http://schemas.microsoft.com/office/drawing/2014/main" id="{AF840FC4-6494-4305-8E1E-FC3B354C70CE}"/>
                </a:ext>
              </a:extLst>
            </p:cNvPr>
            <p:cNvCxnSpPr>
              <a:cxnSpLocks/>
            </p:cNvCxnSpPr>
            <p:nvPr/>
          </p:nvCxnSpPr>
          <p:spPr>
            <a:xfrm>
              <a:off x="43673" y="2163478"/>
              <a:ext cx="1305946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4" name="Gruppieren 733">
              <a:extLst>
                <a:ext uri="{FF2B5EF4-FFF2-40B4-BE49-F238E27FC236}">
                  <a16:creationId xmlns:a16="http://schemas.microsoft.com/office/drawing/2014/main" id="{E54CF7E1-4059-4FC2-9664-153C9648DC78}"/>
                </a:ext>
              </a:extLst>
            </p:cNvPr>
            <p:cNvGrpSpPr/>
            <p:nvPr/>
          </p:nvGrpSpPr>
          <p:grpSpPr>
            <a:xfrm>
              <a:off x="40102" y="1510604"/>
              <a:ext cx="73414" cy="616843"/>
              <a:chOff x="54090" y="1488415"/>
              <a:chExt cx="73414" cy="616843"/>
            </a:xfrm>
          </p:grpSpPr>
          <p:cxnSp>
            <p:nvCxnSpPr>
              <p:cNvPr id="735" name="Gerader Verbinder 734">
                <a:extLst>
                  <a:ext uri="{FF2B5EF4-FFF2-40B4-BE49-F238E27FC236}">
                    <a16:creationId xmlns:a16="http://schemas.microsoft.com/office/drawing/2014/main" id="{5E0143DA-E757-4241-929C-2FB066F49F3F}"/>
                  </a:ext>
                </a:extLst>
              </p:cNvPr>
              <p:cNvCxnSpPr/>
              <p:nvPr/>
            </p:nvCxnSpPr>
            <p:spPr>
              <a:xfrm>
                <a:off x="91206" y="1493258"/>
                <a:ext cx="0" cy="612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Gerader Verbinder 735">
                <a:extLst>
                  <a:ext uri="{FF2B5EF4-FFF2-40B4-BE49-F238E27FC236}">
                    <a16:creationId xmlns:a16="http://schemas.microsoft.com/office/drawing/2014/main" id="{3938E66A-22F2-478B-BAEB-46F86A1940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090" y="2101971"/>
                <a:ext cx="72000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7" name="Gerader Verbinder 736">
                <a:extLst>
                  <a:ext uri="{FF2B5EF4-FFF2-40B4-BE49-F238E27FC236}">
                    <a16:creationId xmlns:a16="http://schemas.microsoft.com/office/drawing/2014/main" id="{322EB46F-3DA5-40A4-A30E-FBC117CC6E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04" y="1488415"/>
                <a:ext cx="72000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8" name="Rechteck 737">
              <a:extLst>
                <a:ext uri="{FF2B5EF4-FFF2-40B4-BE49-F238E27FC236}">
                  <a16:creationId xmlns:a16="http://schemas.microsoft.com/office/drawing/2014/main" id="{8F98292F-5671-4474-976C-673F75C3B3B4}"/>
                </a:ext>
              </a:extLst>
            </p:cNvPr>
            <p:cNvSpPr/>
            <p:nvPr/>
          </p:nvSpPr>
          <p:spPr>
            <a:xfrm>
              <a:off x="-595365" y="1659902"/>
              <a:ext cx="566797" cy="261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/>
                <a:t>d</a:t>
              </a:r>
              <a:r>
                <a:rPr lang="de-DE" sz="900" dirty="0"/>
                <a:t>(1,0)</a:t>
              </a:r>
              <a:endParaRPr lang="de-DE" sz="2130" dirty="0"/>
            </a:p>
          </p:txBody>
        </p:sp>
        <p:cxnSp>
          <p:nvCxnSpPr>
            <p:cNvPr id="739" name="Gerader Verbinder 738">
              <a:extLst>
                <a:ext uri="{FF2B5EF4-FFF2-40B4-BE49-F238E27FC236}">
                  <a16:creationId xmlns:a16="http://schemas.microsoft.com/office/drawing/2014/main" id="{D3F55203-8504-4B2A-B297-25AD1529EB9F}"/>
                </a:ext>
              </a:extLst>
            </p:cNvPr>
            <p:cNvCxnSpPr>
              <a:cxnSpLocks/>
            </p:cNvCxnSpPr>
            <p:nvPr/>
          </p:nvCxnSpPr>
          <p:spPr>
            <a:xfrm rot="9000000">
              <a:off x="429419" y="2893810"/>
              <a:ext cx="2700000" cy="17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Gerader Verbinder 739">
              <a:extLst>
                <a:ext uri="{FF2B5EF4-FFF2-40B4-BE49-F238E27FC236}">
                  <a16:creationId xmlns:a16="http://schemas.microsoft.com/office/drawing/2014/main" id="{673CF031-712B-47BB-8C59-C545266D4FFD}"/>
                </a:ext>
              </a:extLst>
            </p:cNvPr>
            <p:cNvCxnSpPr>
              <a:cxnSpLocks/>
            </p:cNvCxnSpPr>
            <p:nvPr/>
          </p:nvCxnSpPr>
          <p:spPr>
            <a:xfrm rot="9000000">
              <a:off x="672217" y="3403530"/>
              <a:ext cx="2016000" cy="17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1" name="Gruppieren 740">
              <a:extLst>
                <a:ext uri="{FF2B5EF4-FFF2-40B4-BE49-F238E27FC236}">
                  <a16:creationId xmlns:a16="http://schemas.microsoft.com/office/drawing/2014/main" id="{1FB8B8E1-9163-4711-8436-8FBC9D13D813}"/>
                </a:ext>
              </a:extLst>
            </p:cNvPr>
            <p:cNvGrpSpPr/>
            <p:nvPr/>
          </p:nvGrpSpPr>
          <p:grpSpPr>
            <a:xfrm rot="9000000">
              <a:off x="751486" y="3536226"/>
              <a:ext cx="73414" cy="324000"/>
              <a:chOff x="54090" y="1488415"/>
              <a:chExt cx="73414" cy="616843"/>
            </a:xfrm>
          </p:grpSpPr>
          <p:cxnSp>
            <p:nvCxnSpPr>
              <p:cNvPr id="742" name="Gerader Verbinder 741">
                <a:extLst>
                  <a:ext uri="{FF2B5EF4-FFF2-40B4-BE49-F238E27FC236}">
                    <a16:creationId xmlns:a16="http://schemas.microsoft.com/office/drawing/2014/main" id="{DCAFE87A-C13C-4FD6-A9A4-B462715B29DF}"/>
                  </a:ext>
                </a:extLst>
              </p:cNvPr>
              <p:cNvCxnSpPr/>
              <p:nvPr/>
            </p:nvCxnSpPr>
            <p:spPr>
              <a:xfrm>
                <a:off x="91206" y="1493258"/>
                <a:ext cx="0" cy="612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Gerader Verbinder 742">
                <a:extLst>
                  <a:ext uri="{FF2B5EF4-FFF2-40B4-BE49-F238E27FC236}">
                    <a16:creationId xmlns:a16="http://schemas.microsoft.com/office/drawing/2014/main" id="{0F3FA680-9E07-480E-8589-8693AC8AF9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090" y="2101971"/>
                <a:ext cx="72000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Gerader Verbinder 743">
                <a:extLst>
                  <a:ext uri="{FF2B5EF4-FFF2-40B4-BE49-F238E27FC236}">
                    <a16:creationId xmlns:a16="http://schemas.microsoft.com/office/drawing/2014/main" id="{14C7E7AD-5F40-48F7-A221-EE25F7FDF9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04" y="1488415"/>
                <a:ext cx="72000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5" name="Rechteck 744">
              <a:extLst>
                <a:ext uri="{FF2B5EF4-FFF2-40B4-BE49-F238E27FC236}">
                  <a16:creationId xmlns:a16="http://schemas.microsoft.com/office/drawing/2014/main" id="{CFF9AA8D-D2A0-47DF-973D-47B1AB5CD501}"/>
                </a:ext>
              </a:extLst>
            </p:cNvPr>
            <p:cNvSpPr/>
            <p:nvPr/>
          </p:nvSpPr>
          <p:spPr>
            <a:xfrm rot="19800000">
              <a:off x="125942" y="3767080"/>
              <a:ext cx="566797" cy="261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/>
                <a:t>d</a:t>
              </a:r>
              <a:r>
                <a:rPr lang="de-DE" sz="900" dirty="0"/>
                <a:t>(1,1)</a:t>
              </a:r>
              <a:endParaRPr lang="de-DE" sz="2130" dirty="0"/>
            </a:p>
          </p:txBody>
        </p:sp>
        <p:cxnSp>
          <p:nvCxnSpPr>
            <p:cNvPr id="746" name="Gerader Verbinder 745">
              <a:extLst>
                <a:ext uri="{FF2B5EF4-FFF2-40B4-BE49-F238E27FC236}">
                  <a16:creationId xmlns:a16="http://schemas.microsoft.com/office/drawing/2014/main" id="{62C8754D-15CB-4282-8E98-F4FE4168C10F}"/>
                </a:ext>
              </a:extLst>
            </p:cNvPr>
            <p:cNvCxnSpPr>
              <a:cxnSpLocks/>
            </p:cNvCxnSpPr>
            <p:nvPr/>
          </p:nvCxnSpPr>
          <p:spPr>
            <a:xfrm>
              <a:off x="3084359" y="1253901"/>
              <a:ext cx="10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Gerader Verbinder 746">
              <a:extLst>
                <a:ext uri="{FF2B5EF4-FFF2-40B4-BE49-F238E27FC236}">
                  <a16:creationId xmlns:a16="http://schemas.microsoft.com/office/drawing/2014/main" id="{610D550F-899C-48F6-AA5E-CDA9C358C5D9}"/>
                </a:ext>
              </a:extLst>
            </p:cNvPr>
            <p:cNvCxnSpPr>
              <a:cxnSpLocks/>
            </p:cNvCxnSpPr>
            <p:nvPr/>
          </p:nvCxnSpPr>
          <p:spPr>
            <a:xfrm>
              <a:off x="3081819" y="1476786"/>
              <a:ext cx="10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Gerader Verbinder 747">
              <a:extLst>
                <a:ext uri="{FF2B5EF4-FFF2-40B4-BE49-F238E27FC236}">
                  <a16:creationId xmlns:a16="http://schemas.microsoft.com/office/drawing/2014/main" id="{AD1C7BB1-4D6E-4C89-A1A8-E9B9FD1341AE}"/>
                </a:ext>
              </a:extLst>
            </p:cNvPr>
            <p:cNvCxnSpPr>
              <a:cxnSpLocks/>
            </p:cNvCxnSpPr>
            <p:nvPr/>
          </p:nvCxnSpPr>
          <p:spPr>
            <a:xfrm>
              <a:off x="3084994" y="1707291"/>
              <a:ext cx="10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Gerader Verbinder 748">
              <a:extLst>
                <a:ext uri="{FF2B5EF4-FFF2-40B4-BE49-F238E27FC236}">
                  <a16:creationId xmlns:a16="http://schemas.microsoft.com/office/drawing/2014/main" id="{8CBABFB5-B9F0-46B8-A26C-0980E130B73E}"/>
                </a:ext>
              </a:extLst>
            </p:cNvPr>
            <p:cNvCxnSpPr>
              <a:cxnSpLocks/>
            </p:cNvCxnSpPr>
            <p:nvPr/>
          </p:nvCxnSpPr>
          <p:spPr>
            <a:xfrm>
              <a:off x="3086264" y="3071835"/>
              <a:ext cx="1004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Gerader Verbinder 749">
              <a:extLst>
                <a:ext uri="{FF2B5EF4-FFF2-40B4-BE49-F238E27FC236}">
                  <a16:creationId xmlns:a16="http://schemas.microsoft.com/office/drawing/2014/main" id="{88F04B44-CC49-4D5B-B311-39A982A6631F}"/>
                </a:ext>
              </a:extLst>
            </p:cNvPr>
            <p:cNvCxnSpPr>
              <a:cxnSpLocks/>
            </p:cNvCxnSpPr>
            <p:nvPr/>
          </p:nvCxnSpPr>
          <p:spPr>
            <a:xfrm>
              <a:off x="2900350" y="3191957"/>
              <a:ext cx="1189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Gerader Verbinder 750">
              <a:extLst>
                <a:ext uri="{FF2B5EF4-FFF2-40B4-BE49-F238E27FC236}">
                  <a16:creationId xmlns:a16="http://schemas.microsoft.com/office/drawing/2014/main" id="{10921AEB-1C96-49B0-9F2D-9982EBE12B94}"/>
                </a:ext>
              </a:extLst>
            </p:cNvPr>
            <p:cNvCxnSpPr>
              <a:cxnSpLocks/>
            </p:cNvCxnSpPr>
            <p:nvPr/>
          </p:nvCxnSpPr>
          <p:spPr>
            <a:xfrm>
              <a:off x="2705554" y="3309526"/>
              <a:ext cx="138426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2" name="Gruppieren 751">
              <a:extLst>
                <a:ext uri="{FF2B5EF4-FFF2-40B4-BE49-F238E27FC236}">
                  <a16:creationId xmlns:a16="http://schemas.microsoft.com/office/drawing/2014/main" id="{24227770-B892-482D-B94C-545406A876CE}"/>
                </a:ext>
              </a:extLst>
            </p:cNvPr>
            <p:cNvGrpSpPr/>
            <p:nvPr/>
          </p:nvGrpSpPr>
          <p:grpSpPr>
            <a:xfrm>
              <a:off x="4017342" y="1510241"/>
              <a:ext cx="60877" cy="163595"/>
              <a:chOff x="54090" y="1488415"/>
              <a:chExt cx="73414" cy="616843"/>
            </a:xfrm>
          </p:grpSpPr>
          <p:cxnSp>
            <p:nvCxnSpPr>
              <p:cNvPr id="753" name="Gerader Verbinder 752">
                <a:extLst>
                  <a:ext uri="{FF2B5EF4-FFF2-40B4-BE49-F238E27FC236}">
                    <a16:creationId xmlns:a16="http://schemas.microsoft.com/office/drawing/2014/main" id="{A3987B8D-58EA-4869-9A0A-3578AE9B5488}"/>
                  </a:ext>
                </a:extLst>
              </p:cNvPr>
              <p:cNvCxnSpPr/>
              <p:nvPr/>
            </p:nvCxnSpPr>
            <p:spPr>
              <a:xfrm>
                <a:off x="91206" y="1493258"/>
                <a:ext cx="0" cy="612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4" name="Gerader Verbinder 753">
                <a:extLst>
                  <a:ext uri="{FF2B5EF4-FFF2-40B4-BE49-F238E27FC236}">
                    <a16:creationId xmlns:a16="http://schemas.microsoft.com/office/drawing/2014/main" id="{C5C18B1C-2A94-4B7A-AF66-F08CEA4447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090" y="2101971"/>
                <a:ext cx="72000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5" name="Gerader Verbinder 754">
                <a:extLst>
                  <a:ext uri="{FF2B5EF4-FFF2-40B4-BE49-F238E27FC236}">
                    <a16:creationId xmlns:a16="http://schemas.microsoft.com/office/drawing/2014/main" id="{8B5A60CA-B732-4018-AAF8-FF5EEFA019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04" y="1488415"/>
                <a:ext cx="72000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6" name="Gruppieren 755">
              <a:extLst>
                <a:ext uri="{FF2B5EF4-FFF2-40B4-BE49-F238E27FC236}">
                  <a16:creationId xmlns:a16="http://schemas.microsoft.com/office/drawing/2014/main" id="{5171BF1B-CF9D-4056-86A7-8F4DAB7E0AAF}"/>
                </a:ext>
              </a:extLst>
            </p:cNvPr>
            <p:cNvGrpSpPr/>
            <p:nvPr/>
          </p:nvGrpSpPr>
          <p:grpSpPr>
            <a:xfrm>
              <a:off x="4016169" y="1284362"/>
              <a:ext cx="60877" cy="163595"/>
              <a:chOff x="54090" y="1488415"/>
              <a:chExt cx="73414" cy="616843"/>
            </a:xfrm>
          </p:grpSpPr>
          <p:cxnSp>
            <p:nvCxnSpPr>
              <p:cNvPr id="757" name="Gerader Verbinder 756">
                <a:extLst>
                  <a:ext uri="{FF2B5EF4-FFF2-40B4-BE49-F238E27FC236}">
                    <a16:creationId xmlns:a16="http://schemas.microsoft.com/office/drawing/2014/main" id="{19BECEC4-FCF1-4B40-9D9F-2E00865C343E}"/>
                  </a:ext>
                </a:extLst>
              </p:cNvPr>
              <p:cNvCxnSpPr/>
              <p:nvPr/>
            </p:nvCxnSpPr>
            <p:spPr>
              <a:xfrm>
                <a:off x="91206" y="1493258"/>
                <a:ext cx="0" cy="612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" name="Gerader Verbinder 757">
                <a:extLst>
                  <a:ext uri="{FF2B5EF4-FFF2-40B4-BE49-F238E27FC236}">
                    <a16:creationId xmlns:a16="http://schemas.microsoft.com/office/drawing/2014/main" id="{395411A8-7659-4C84-A087-702F477D67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090" y="2101971"/>
                <a:ext cx="72000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" name="Gerader Verbinder 758">
                <a:extLst>
                  <a:ext uri="{FF2B5EF4-FFF2-40B4-BE49-F238E27FC236}">
                    <a16:creationId xmlns:a16="http://schemas.microsoft.com/office/drawing/2014/main" id="{CAB410ED-06F8-4454-ACAF-230C366458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04" y="1488415"/>
                <a:ext cx="72000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0" name="Gruppieren 759">
              <a:extLst>
                <a:ext uri="{FF2B5EF4-FFF2-40B4-BE49-F238E27FC236}">
                  <a16:creationId xmlns:a16="http://schemas.microsoft.com/office/drawing/2014/main" id="{C376224E-3ECC-4086-84FC-982CFE8C3B05}"/>
                </a:ext>
              </a:extLst>
            </p:cNvPr>
            <p:cNvGrpSpPr/>
            <p:nvPr/>
          </p:nvGrpSpPr>
          <p:grpSpPr>
            <a:xfrm>
              <a:off x="4037207" y="3096068"/>
              <a:ext cx="45719" cy="69643"/>
              <a:chOff x="54090" y="1488415"/>
              <a:chExt cx="73414" cy="616843"/>
            </a:xfrm>
          </p:grpSpPr>
          <p:cxnSp>
            <p:nvCxnSpPr>
              <p:cNvPr id="761" name="Gerader Verbinder 760">
                <a:extLst>
                  <a:ext uri="{FF2B5EF4-FFF2-40B4-BE49-F238E27FC236}">
                    <a16:creationId xmlns:a16="http://schemas.microsoft.com/office/drawing/2014/main" id="{5A586D72-F655-4280-B8A1-4480CA308CB6}"/>
                  </a:ext>
                </a:extLst>
              </p:cNvPr>
              <p:cNvCxnSpPr/>
              <p:nvPr/>
            </p:nvCxnSpPr>
            <p:spPr>
              <a:xfrm>
                <a:off x="91206" y="1493258"/>
                <a:ext cx="0" cy="612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Gerader Verbinder 761">
                <a:extLst>
                  <a:ext uri="{FF2B5EF4-FFF2-40B4-BE49-F238E27FC236}">
                    <a16:creationId xmlns:a16="http://schemas.microsoft.com/office/drawing/2014/main" id="{A42684F8-CD5D-4E55-BDD0-7F4E27CEA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090" y="2101971"/>
                <a:ext cx="72000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Gerader Verbinder 762">
                <a:extLst>
                  <a:ext uri="{FF2B5EF4-FFF2-40B4-BE49-F238E27FC236}">
                    <a16:creationId xmlns:a16="http://schemas.microsoft.com/office/drawing/2014/main" id="{A70D6DC8-CA34-4377-8610-8E85B0DCE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04" y="1488415"/>
                <a:ext cx="72000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4" name="Gruppieren 763">
              <a:extLst>
                <a:ext uri="{FF2B5EF4-FFF2-40B4-BE49-F238E27FC236}">
                  <a16:creationId xmlns:a16="http://schemas.microsoft.com/office/drawing/2014/main" id="{5A57DD2C-5754-4685-821A-58C5362F2733}"/>
                </a:ext>
              </a:extLst>
            </p:cNvPr>
            <p:cNvGrpSpPr/>
            <p:nvPr/>
          </p:nvGrpSpPr>
          <p:grpSpPr>
            <a:xfrm>
              <a:off x="4036766" y="3217323"/>
              <a:ext cx="45719" cy="69643"/>
              <a:chOff x="54090" y="1488415"/>
              <a:chExt cx="73414" cy="616843"/>
            </a:xfrm>
          </p:grpSpPr>
          <p:cxnSp>
            <p:nvCxnSpPr>
              <p:cNvPr id="765" name="Gerader Verbinder 764">
                <a:extLst>
                  <a:ext uri="{FF2B5EF4-FFF2-40B4-BE49-F238E27FC236}">
                    <a16:creationId xmlns:a16="http://schemas.microsoft.com/office/drawing/2014/main" id="{6F7C73E0-1D5B-4B6C-92A9-8D138641673B}"/>
                  </a:ext>
                </a:extLst>
              </p:cNvPr>
              <p:cNvCxnSpPr/>
              <p:nvPr/>
            </p:nvCxnSpPr>
            <p:spPr>
              <a:xfrm>
                <a:off x="91206" y="1493258"/>
                <a:ext cx="0" cy="612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Gerader Verbinder 765">
                <a:extLst>
                  <a:ext uri="{FF2B5EF4-FFF2-40B4-BE49-F238E27FC236}">
                    <a16:creationId xmlns:a16="http://schemas.microsoft.com/office/drawing/2014/main" id="{375F7599-BA48-40CC-95D6-4CE6BEEFFC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090" y="2101971"/>
                <a:ext cx="72000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Gerader Verbinder 766">
                <a:extLst>
                  <a:ext uri="{FF2B5EF4-FFF2-40B4-BE49-F238E27FC236}">
                    <a16:creationId xmlns:a16="http://schemas.microsoft.com/office/drawing/2014/main" id="{EB1996EE-E2C8-41EC-89C2-8449E8BE8E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04" y="1488415"/>
                <a:ext cx="72000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Geschweifte Klammer rechts 7">
              <a:extLst>
                <a:ext uri="{FF2B5EF4-FFF2-40B4-BE49-F238E27FC236}">
                  <a16:creationId xmlns:a16="http://schemas.microsoft.com/office/drawing/2014/main" id="{E232F5C5-4E6C-4B32-9882-0D0AE4C707FF}"/>
                </a:ext>
              </a:extLst>
            </p:cNvPr>
            <p:cNvSpPr/>
            <p:nvPr/>
          </p:nvSpPr>
          <p:spPr>
            <a:xfrm>
              <a:off x="4109102" y="1339403"/>
              <a:ext cx="134052" cy="278044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68" name="Geschweifte Klammer rechts 767">
              <a:extLst>
                <a:ext uri="{FF2B5EF4-FFF2-40B4-BE49-F238E27FC236}">
                  <a16:creationId xmlns:a16="http://schemas.microsoft.com/office/drawing/2014/main" id="{1E3129FA-DFFA-40CF-B69A-108B0751A1A5}"/>
                </a:ext>
              </a:extLst>
            </p:cNvPr>
            <p:cNvSpPr/>
            <p:nvPr/>
          </p:nvSpPr>
          <p:spPr>
            <a:xfrm>
              <a:off x="4115217" y="3111720"/>
              <a:ext cx="130290" cy="139022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69" name="Rechteck 768">
              <a:extLst>
                <a:ext uri="{FF2B5EF4-FFF2-40B4-BE49-F238E27FC236}">
                  <a16:creationId xmlns:a16="http://schemas.microsoft.com/office/drawing/2014/main" id="{A52B7D0C-5DDD-46E6-9836-2A2C7AAE9AAC}"/>
                </a:ext>
              </a:extLst>
            </p:cNvPr>
            <p:cNvSpPr/>
            <p:nvPr/>
          </p:nvSpPr>
          <p:spPr>
            <a:xfrm>
              <a:off x="4374071" y="1347797"/>
              <a:ext cx="351062" cy="261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/>
                <a:t>z</a:t>
              </a:r>
              <a:r>
                <a:rPr lang="de-DE" sz="900" dirty="0"/>
                <a:t>1</a:t>
              </a:r>
              <a:endParaRPr lang="de-DE" sz="2130" dirty="0"/>
            </a:p>
          </p:txBody>
        </p:sp>
        <p:sp>
          <p:nvSpPr>
            <p:cNvPr id="770" name="Rechteck 769">
              <a:extLst>
                <a:ext uri="{FF2B5EF4-FFF2-40B4-BE49-F238E27FC236}">
                  <a16:creationId xmlns:a16="http://schemas.microsoft.com/office/drawing/2014/main" id="{434A9CFF-ACED-4F49-8E1D-EB09470A91E7}"/>
                </a:ext>
              </a:extLst>
            </p:cNvPr>
            <p:cNvSpPr/>
            <p:nvPr/>
          </p:nvSpPr>
          <p:spPr>
            <a:xfrm>
              <a:off x="4374071" y="3056171"/>
              <a:ext cx="351062" cy="261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/>
                <a:t>z</a:t>
              </a:r>
              <a:r>
                <a:rPr lang="de-DE" sz="900" dirty="0"/>
                <a:t>2</a:t>
              </a:r>
              <a:endParaRPr lang="de-DE" sz="2130" dirty="0"/>
            </a:p>
          </p:txBody>
        </p:sp>
        <p:cxnSp>
          <p:nvCxnSpPr>
            <p:cNvPr id="771" name="Gerader Verbinder 770">
              <a:extLst>
                <a:ext uri="{FF2B5EF4-FFF2-40B4-BE49-F238E27FC236}">
                  <a16:creationId xmlns:a16="http://schemas.microsoft.com/office/drawing/2014/main" id="{035634C3-E3B2-4858-BDCD-C50335393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3232" y="84459"/>
              <a:ext cx="2437" cy="9849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Gerader Verbinder 771">
              <a:extLst>
                <a:ext uri="{FF2B5EF4-FFF2-40B4-BE49-F238E27FC236}">
                  <a16:creationId xmlns:a16="http://schemas.microsoft.com/office/drawing/2014/main" id="{E77E26D4-61B2-4227-98A5-CCC31CD9B0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9415" y="84459"/>
              <a:ext cx="3387" cy="11050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4" name="Geschweifte Klammer rechts 773">
              <a:extLst>
                <a:ext uri="{FF2B5EF4-FFF2-40B4-BE49-F238E27FC236}">
                  <a16:creationId xmlns:a16="http://schemas.microsoft.com/office/drawing/2014/main" id="{7574591E-B357-4288-9850-60ACEF9FA82B}"/>
                </a:ext>
              </a:extLst>
            </p:cNvPr>
            <p:cNvSpPr/>
            <p:nvPr/>
          </p:nvSpPr>
          <p:spPr>
            <a:xfrm rot="-5400000">
              <a:off x="2382457" y="-110025"/>
              <a:ext cx="130290" cy="257188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75" name="Rechteck 774">
              <a:extLst>
                <a:ext uri="{FF2B5EF4-FFF2-40B4-BE49-F238E27FC236}">
                  <a16:creationId xmlns:a16="http://schemas.microsoft.com/office/drawing/2014/main" id="{D2C4F436-CBCF-4845-95C0-0714184E03D9}"/>
                </a:ext>
              </a:extLst>
            </p:cNvPr>
            <p:cNvSpPr/>
            <p:nvPr/>
          </p:nvSpPr>
          <p:spPr>
            <a:xfrm>
              <a:off x="2272678" y="-426693"/>
              <a:ext cx="351062" cy="261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130" dirty="0"/>
                <a:t>r</a:t>
              </a:r>
            </a:p>
          </p:txBody>
        </p:sp>
        <p:cxnSp>
          <p:nvCxnSpPr>
            <p:cNvPr id="776" name="Gerader Verbinder 775">
              <a:extLst>
                <a:ext uri="{FF2B5EF4-FFF2-40B4-BE49-F238E27FC236}">
                  <a16:creationId xmlns:a16="http://schemas.microsoft.com/office/drawing/2014/main" id="{F286C674-B26B-4FB7-9C77-F84E1144C5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3474" y="84459"/>
              <a:ext cx="5233" cy="873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7" name="Gruppieren 776">
              <a:extLst>
                <a:ext uri="{FF2B5EF4-FFF2-40B4-BE49-F238E27FC236}">
                  <a16:creationId xmlns:a16="http://schemas.microsoft.com/office/drawing/2014/main" id="{9E05CC9C-DCFA-446F-8135-5339B272B9E4}"/>
                </a:ext>
              </a:extLst>
            </p:cNvPr>
            <p:cNvGrpSpPr/>
            <p:nvPr/>
          </p:nvGrpSpPr>
          <p:grpSpPr>
            <a:xfrm rot="5400000">
              <a:off x="2523887" y="62679"/>
              <a:ext cx="45719" cy="130966"/>
              <a:chOff x="54090" y="1488415"/>
              <a:chExt cx="73414" cy="616843"/>
            </a:xfrm>
          </p:grpSpPr>
          <p:cxnSp>
            <p:nvCxnSpPr>
              <p:cNvPr id="778" name="Gerader Verbinder 777">
                <a:extLst>
                  <a:ext uri="{FF2B5EF4-FFF2-40B4-BE49-F238E27FC236}">
                    <a16:creationId xmlns:a16="http://schemas.microsoft.com/office/drawing/2014/main" id="{E1279597-B3BA-40C8-92E4-0D7993C3FF46}"/>
                  </a:ext>
                </a:extLst>
              </p:cNvPr>
              <p:cNvCxnSpPr/>
              <p:nvPr/>
            </p:nvCxnSpPr>
            <p:spPr>
              <a:xfrm>
                <a:off x="91206" y="1493258"/>
                <a:ext cx="0" cy="612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" name="Gerader Verbinder 778">
                <a:extLst>
                  <a:ext uri="{FF2B5EF4-FFF2-40B4-BE49-F238E27FC236}">
                    <a16:creationId xmlns:a16="http://schemas.microsoft.com/office/drawing/2014/main" id="{8F8E6276-39BF-44D1-A2C1-627D1051FA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090" y="2101971"/>
                <a:ext cx="72000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0" name="Gerader Verbinder 779">
                <a:extLst>
                  <a:ext uri="{FF2B5EF4-FFF2-40B4-BE49-F238E27FC236}">
                    <a16:creationId xmlns:a16="http://schemas.microsoft.com/office/drawing/2014/main" id="{49318393-BCF4-4F17-8065-265C53CC57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04" y="1488415"/>
                <a:ext cx="72000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1" name="Gruppieren 780">
              <a:extLst>
                <a:ext uri="{FF2B5EF4-FFF2-40B4-BE49-F238E27FC236}">
                  <a16:creationId xmlns:a16="http://schemas.microsoft.com/office/drawing/2014/main" id="{DD608404-B976-41F4-8AAE-57896ADF0C54}"/>
                </a:ext>
              </a:extLst>
            </p:cNvPr>
            <p:cNvGrpSpPr/>
            <p:nvPr/>
          </p:nvGrpSpPr>
          <p:grpSpPr>
            <a:xfrm rot="5400000">
              <a:off x="2323844" y="61799"/>
              <a:ext cx="45719" cy="130966"/>
              <a:chOff x="54090" y="1488415"/>
              <a:chExt cx="73414" cy="616843"/>
            </a:xfrm>
          </p:grpSpPr>
          <p:cxnSp>
            <p:nvCxnSpPr>
              <p:cNvPr id="782" name="Gerader Verbinder 781">
                <a:extLst>
                  <a:ext uri="{FF2B5EF4-FFF2-40B4-BE49-F238E27FC236}">
                    <a16:creationId xmlns:a16="http://schemas.microsoft.com/office/drawing/2014/main" id="{DD004B1A-B96D-42A0-9E64-400217E1226A}"/>
                  </a:ext>
                </a:extLst>
              </p:cNvPr>
              <p:cNvCxnSpPr/>
              <p:nvPr/>
            </p:nvCxnSpPr>
            <p:spPr>
              <a:xfrm>
                <a:off x="91206" y="1493258"/>
                <a:ext cx="0" cy="612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3" name="Gerader Verbinder 782">
                <a:extLst>
                  <a:ext uri="{FF2B5EF4-FFF2-40B4-BE49-F238E27FC236}">
                    <a16:creationId xmlns:a16="http://schemas.microsoft.com/office/drawing/2014/main" id="{AF1E6A6D-BB71-4A87-AF6C-45C1ED29DB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090" y="2101971"/>
                <a:ext cx="72000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4" name="Gerader Verbinder 783">
                <a:extLst>
                  <a:ext uri="{FF2B5EF4-FFF2-40B4-BE49-F238E27FC236}">
                    <a16:creationId xmlns:a16="http://schemas.microsoft.com/office/drawing/2014/main" id="{FB426E06-22D0-4BDF-BAC6-0AB5D55461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04" y="1488415"/>
                <a:ext cx="72000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0220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</Words>
  <Application>Microsoft Office PowerPoint</Application>
  <PresentationFormat>Benutzerdefiniert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Benedikt Kraus</dc:creator>
  <cp:lastModifiedBy>benedikt kraus</cp:lastModifiedBy>
  <cp:revision>34</cp:revision>
  <dcterms:created xsi:type="dcterms:W3CDTF">2019-08-22T12:52:53Z</dcterms:created>
  <dcterms:modified xsi:type="dcterms:W3CDTF">2019-09-04T12:04:56Z</dcterms:modified>
</cp:coreProperties>
</file>