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7594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38" y="250"/>
      </p:cViewPr>
      <p:guideLst>
        <p:guide orient="horz" pos="1588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24885"/>
            <a:ext cx="4895533" cy="175477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647331"/>
            <a:ext cx="4319588" cy="121690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68350"/>
            <a:ext cx="1241881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68350"/>
            <a:ext cx="3653651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5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256579"/>
            <a:ext cx="4967526" cy="20966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373044"/>
            <a:ext cx="4967526" cy="110256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341750"/>
            <a:ext cx="24477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341750"/>
            <a:ext cx="24477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7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8351"/>
            <a:ext cx="4967526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235577"/>
            <a:ext cx="2436517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841114"/>
            <a:ext cx="243651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235577"/>
            <a:ext cx="2448516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841114"/>
            <a:ext cx="244851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04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3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0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25713"/>
            <a:ext cx="2915722" cy="3581889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25713"/>
            <a:ext cx="2915722" cy="3581889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4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68351"/>
            <a:ext cx="4967526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341750"/>
            <a:ext cx="4967526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671625"/>
            <a:ext cx="19438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65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CABA8320-3ACC-4B68-85A3-98440399EFFB}"/>
              </a:ext>
            </a:extLst>
          </p:cNvPr>
          <p:cNvGrpSpPr/>
          <p:nvPr/>
        </p:nvGrpSpPr>
        <p:grpSpPr>
          <a:xfrm>
            <a:off x="1717608" y="2037483"/>
            <a:ext cx="1792500" cy="205300"/>
            <a:chOff x="4808326" y="1562100"/>
            <a:chExt cx="1792500" cy="205300"/>
          </a:xfrm>
          <a:solidFill>
            <a:srgbClr val="FF0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192A79B-72AF-4BF9-81B4-06CAC1FEC742}"/>
                </a:ext>
              </a:extLst>
            </p:cNvPr>
            <p:cNvSpPr/>
            <p:nvPr/>
          </p:nvSpPr>
          <p:spPr>
            <a:xfrm>
              <a:off x="48083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51A2FCD-51E7-43A1-897A-0C889D03D487}"/>
                </a:ext>
              </a:extLst>
            </p:cNvPr>
            <p:cNvSpPr/>
            <p:nvPr/>
          </p:nvSpPr>
          <p:spPr>
            <a:xfrm>
              <a:off x="639127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9" name="Ellipse 58">
            <a:extLst>
              <a:ext uri="{FF2B5EF4-FFF2-40B4-BE49-F238E27FC236}">
                <a16:creationId xmlns:a16="http://schemas.microsoft.com/office/drawing/2014/main" id="{F0463ABD-59B9-45CF-A01C-75DC02C43A64}"/>
              </a:ext>
            </a:extLst>
          </p:cNvPr>
          <p:cNvSpPr/>
          <p:nvPr/>
        </p:nvSpPr>
        <p:spPr>
          <a:xfrm rot="3600000">
            <a:off x="2114696" y="1352825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86416A9-7107-4163-AB91-B03F1BCA74F6}"/>
              </a:ext>
            </a:extLst>
          </p:cNvPr>
          <p:cNvSpPr/>
          <p:nvPr/>
        </p:nvSpPr>
        <p:spPr>
          <a:xfrm rot="3600000">
            <a:off x="2905271" y="2722141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C071744F-047C-44D0-8ADB-0D2634110455}"/>
              </a:ext>
            </a:extLst>
          </p:cNvPr>
          <p:cNvGrpSpPr/>
          <p:nvPr/>
        </p:nvGrpSpPr>
        <p:grpSpPr>
          <a:xfrm rot="18000000">
            <a:off x="1719408" y="2037482"/>
            <a:ext cx="1790701" cy="205301"/>
            <a:chOff x="4810126" y="1562100"/>
            <a:chExt cx="1790701" cy="205301"/>
          </a:xfrm>
          <a:solidFill>
            <a:srgbClr val="FF0000"/>
          </a:solidFill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5B8EE7B-9197-405B-98F9-E925F04B6BCD}"/>
                </a:ext>
              </a:extLst>
            </p:cNvPr>
            <p:cNvSpPr/>
            <p:nvPr/>
          </p:nvSpPr>
          <p:spPr>
            <a:xfrm>
              <a:off x="48101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DBDA49E-8C05-4F82-A991-FAC0D48222A5}"/>
                </a:ext>
              </a:extLst>
            </p:cNvPr>
            <p:cNvSpPr/>
            <p:nvPr/>
          </p:nvSpPr>
          <p:spPr>
            <a:xfrm>
              <a:off x="6391277" y="1562101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CEE8DCD9-2F48-45E0-B713-AF3581E24374}"/>
              </a:ext>
            </a:extLst>
          </p:cNvPr>
          <p:cNvSpPr/>
          <p:nvPr/>
        </p:nvSpPr>
        <p:spPr>
          <a:xfrm>
            <a:off x="2509983" y="2038356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450F425A-D378-4268-B035-85F07A3186E0}"/>
              </a:ext>
            </a:extLst>
          </p:cNvPr>
          <p:cNvSpPr/>
          <p:nvPr/>
        </p:nvSpPr>
        <p:spPr>
          <a:xfrm>
            <a:off x="4093608" y="2038356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97A6AE8-5DC3-4AEB-86A0-C0FDBFCF5461}"/>
              </a:ext>
            </a:extLst>
          </p:cNvPr>
          <p:cNvSpPr/>
          <p:nvPr/>
        </p:nvSpPr>
        <p:spPr>
          <a:xfrm rot="3600000">
            <a:off x="3695846" y="272235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EF4DC41-BF5A-49A2-989A-A7EDBEB9B6F1}"/>
              </a:ext>
            </a:extLst>
          </p:cNvPr>
          <p:cNvSpPr/>
          <p:nvPr/>
        </p:nvSpPr>
        <p:spPr>
          <a:xfrm rot="18000000">
            <a:off x="3695846" y="1354356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AB2BC69-B6DE-4E8D-B44D-ED83160A980D}"/>
              </a:ext>
            </a:extLst>
          </p:cNvPr>
          <p:cNvGrpSpPr/>
          <p:nvPr/>
        </p:nvGrpSpPr>
        <p:grpSpPr>
          <a:xfrm>
            <a:off x="1717608" y="3406356"/>
            <a:ext cx="1793550" cy="205300"/>
            <a:chOff x="4808326" y="1559373"/>
            <a:chExt cx="1793550" cy="205300"/>
          </a:xfrm>
          <a:solidFill>
            <a:srgbClr val="FF0000"/>
          </a:solidFill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76AD8D2D-DCEA-43E9-9939-09E593A3735F}"/>
                </a:ext>
              </a:extLst>
            </p:cNvPr>
            <p:cNvSpPr/>
            <p:nvPr/>
          </p:nvSpPr>
          <p:spPr>
            <a:xfrm>
              <a:off x="4808326" y="15593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42920CD-167F-4168-8147-C9A8BB7065C6}"/>
                </a:ext>
              </a:extLst>
            </p:cNvPr>
            <p:cNvSpPr/>
            <p:nvPr/>
          </p:nvSpPr>
          <p:spPr>
            <a:xfrm>
              <a:off x="6392326" y="15593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A863893B-891A-4E50-AD34-DDDF4F200887}"/>
              </a:ext>
            </a:extLst>
          </p:cNvPr>
          <p:cNvSpPr/>
          <p:nvPr/>
        </p:nvSpPr>
        <p:spPr>
          <a:xfrm rot="3600000">
            <a:off x="2905271" y="4090356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056A791-E53A-4B76-8C5F-1871DE13E2B8}"/>
              </a:ext>
            </a:extLst>
          </p:cNvPr>
          <p:cNvSpPr/>
          <p:nvPr/>
        </p:nvSpPr>
        <p:spPr>
          <a:xfrm rot="18000000">
            <a:off x="2114695" y="4090356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340EDB3-B125-4F7A-9036-E24520B8B6ED}"/>
              </a:ext>
            </a:extLst>
          </p:cNvPr>
          <p:cNvSpPr/>
          <p:nvPr/>
        </p:nvSpPr>
        <p:spPr>
          <a:xfrm>
            <a:off x="2509983" y="3407129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A8D5D1F-C9E9-4B4D-8FC2-5885E079D941}"/>
              </a:ext>
            </a:extLst>
          </p:cNvPr>
          <p:cNvSpPr/>
          <p:nvPr/>
        </p:nvSpPr>
        <p:spPr>
          <a:xfrm>
            <a:off x="4093608" y="3407129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86B0050-6927-4A14-A3D2-882DA0FF6391}"/>
              </a:ext>
            </a:extLst>
          </p:cNvPr>
          <p:cNvSpPr/>
          <p:nvPr/>
        </p:nvSpPr>
        <p:spPr>
          <a:xfrm rot="3600000">
            <a:off x="3695845" y="409178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F49209FF-9835-4101-A474-4E7BD159DA61}"/>
              </a:ext>
            </a:extLst>
          </p:cNvPr>
          <p:cNvSpPr/>
          <p:nvPr/>
        </p:nvSpPr>
        <p:spPr>
          <a:xfrm>
            <a:off x="1321608" y="2723283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661FF58-D0CA-4E9D-9313-826D176B9970}"/>
              </a:ext>
            </a:extLst>
          </p:cNvPr>
          <p:cNvSpPr/>
          <p:nvPr/>
        </p:nvSpPr>
        <p:spPr>
          <a:xfrm>
            <a:off x="4491183" y="2721329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AD84773-1C09-4908-B17A-29379E4B3582}"/>
              </a:ext>
            </a:extLst>
          </p:cNvPr>
          <p:cNvGrpSpPr/>
          <p:nvPr/>
        </p:nvGrpSpPr>
        <p:grpSpPr>
          <a:xfrm>
            <a:off x="2564658" y="2313962"/>
            <a:ext cx="887542" cy="1027942"/>
            <a:chOff x="1805674" y="1648800"/>
            <a:chExt cx="887542" cy="1027942"/>
          </a:xfrm>
        </p:grpSpPr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BA1DE1CC-FCDA-4ACF-AEB9-5E85668F6835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7153DD86-97CC-42A2-B24F-DBA50022629E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262E598-E20C-4655-AFA2-9FC8DDA07B47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BCAB7893-4BFB-46BA-8F8C-29EBC3591745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38ACADF2-E470-4182-A74F-54CC77194CB8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353A3DCB-60AC-4D7B-86F8-E8D4409C2A96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75C44EA-6FA2-426E-85E7-38E6B4A2C21D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074F6D49-0D98-4078-9E89-E32220B6A9D8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EAEC0300-3C6E-4E02-BE54-93F01E13540F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714DA98F-1858-4F7A-89A1-3F2F3A838F34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7EA3F9DF-3937-4782-8373-9B5D69A887D0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07424DD0-5EE6-476E-B257-3F72DB3F81E2}"/>
              </a:ext>
            </a:extLst>
          </p:cNvPr>
          <p:cNvGrpSpPr/>
          <p:nvPr/>
        </p:nvGrpSpPr>
        <p:grpSpPr>
          <a:xfrm>
            <a:off x="2176038" y="3112102"/>
            <a:ext cx="887542" cy="911792"/>
            <a:chOff x="1805674" y="1764950"/>
            <a:chExt cx="887542" cy="911792"/>
          </a:xfrm>
        </p:grpSpPr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FBA25786-3668-45D7-ACC0-2CA2C69831A2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90E550D-E0D1-459D-B87C-48C3FACBE597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F44614FC-B40E-4DBD-9DD5-369AE95250B4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6B986BB-9AF3-469C-87BD-0DAB477D5124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DD765409-02C2-4AB2-AEA6-2E29DD9D392B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E4798BA1-CFEF-426E-ACCE-A5CC310010CC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23AD10E1-A537-46E9-A897-C716A736046C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F1056D20-95C5-4ACE-944C-91E1B4A25841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35DC9D6E-8D21-4B96-91F0-99DCFA401A8D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04C7158D-5694-4422-9B9B-B8D1680E55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7A0C57B1-63AA-4F3A-AAA9-F4517F16C89D}"/>
              </a:ext>
            </a:extLst>
          </p:cNvPr>
          <p:cNvGrpSpPr/>
          <p:nvPr/>
        </p:nvGrpSpPr>
        <p:grpSpPr>
          <a:xfrm>
            <a:off x="3144062" y="3112108"/>
            <a:ext cx="696758" cy="911786"/>
            <a:chOff x="1996458" y="1764956"/>
            <a:chExt cx="696758" cy="911786"/>
          </a:xfrm>
        </p:grpSpPr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ABA2097E-9D97-44EB-B84F-81BBE10F9B49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689F98F-0040-490E-B081-1380FC9AC139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71D159EE-7E83-4DB3-8681-C95801AB4D3F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38F921EE-E9F6-4908-9023-531B488B0C89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7DBA2136-4C06-43A4-BAE4-948A4DC65BDB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E54A42E9-773B-4AAF-9B1C-FE6487818D56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563D77A5-8AFD-4A33-9CFB-D377B6B6833C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60743B8B-7188-4F98-93F9-31BD707B00AF}"/>
              </a:ext>
            </a:extLst>
          </p:cNvPr>
          <p:cNvGrpSpPr/>
          <p:nvPr/>
        </p:nvGrpSpPr>
        <p:grpSpPr>
          <a:xfrm>
            <a:off x="1791228" y="2313962"/>
            <a:ext cx="697145" cy="913685"/>
            <a:chOff x="1805674" y="1648800"/>
            <a:chExt cx="697145" cy="913685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BE36DBCD-C69D-46C9-BE7B-2CBFF30FCC83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47BA2FA9-5650-42C3-B47F-D72F77A92AC3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996CB836-BEF5-4C90-8379-FBBD67C07859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9AC50EEF-74AC-4281-9C40-EEB868AD7D5F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CC8AE721-B1B5-49E6-9512-424DFC54CEC2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6C745273-CB3F-4FAD-A532-70FB89B439F7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B5ED760C-697C-4F9C-9741-8E943588D258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58BADD65-CB46-4A1A-A8AE-8EFA3DC1995B}"/>
              </a:ext>
            </a:extLst>
          </p:cNvPr>
          <p:cNvGrpSpPr/>
          <p:nvPr/>
        </p:nvGrpSpPr>
        <p:grpSpPr>
          <a:xfrm>
            <a:off x="2568468" y="4135729"/>
            <a:ext cx="887542" cy="570155"/>
            <a:chOff x="1805674" y="2106587"/>
            <a:chExt cx="887542" cy="570155"/>
          </a:xfrm>
        </p:grpSpPr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70BC8AB4-9590-4F5B-A592-789EBAB0E052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85D5FA3E-E2DC-48B4-85AE-E916C961B95F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FAF44DE6-942E-4F3C-A17C-3CD7707C2761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466D3E20-23C2-4444-ABE9-03C604B1A40A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EB433190-F020-4581-9B84-962160C832B7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036A47D8-ACDE-4886-BE84-A0D0E52B22F3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BB95A684-42B2-4B49-B28F-C0865770DFB3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71DB8E06-1C51-4935-973A-20460949F274}"/>
              </a:ext>
            </a:extLst>
          </p:cNvPr>
          <p:cNvGrpSpPr/>
          <p:nvPr/>
        </p:nvGrpSpPr>
        <p:grpSpPr>
          <a:xfrm>
            <a:off x="3528717" y="2314187"/>
            <a:ext cx="697397" cy="913685"/>
            <a:chOff x="1995819" y="1648800"/>
            <a:chExt cx="697397" cy="913685"/>
          </a:xfrm>
        </p:grpSpPr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96637E1A-EFD7-487D-9265-DEACE279413F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9984E76A-7978-4150-AA39-FB713765A2C6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D8ED1BF4-B9EC-4EAC-9A42-56766CEA4EB8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03F43528-B37D-4697-930F-072891F44DA5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EE39052A-B53E-41BC-AD76-A4EBEF2010AF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0D62773C-5B51-4A7C-9180-C80FE4F23306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E603C170-8009-41DC-97C0-F126BE0E655B}"/>
                </a:ext>
              </a:extLst>
            </p:cNvPr>
            <p:cNvSpPr/>
            <p:nvPr/>
          </p:nvSpPr>
          <p:spPr>
            <a:xfrm rot="10800000">
              <a:off x="2190285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F0952A69-8EBF-4894-8737-0C4662E13B48}"/>
              </a:ext>
            </a:extLst>
          </p:cNvPr>
          <p:cNvGrpSpPr/>
          <p:nvPr/>
        </p:nvGrpSpPr>
        <p:grpSpPr>
          <a:xfrm>
            <a:off x="1791228" y="3794092"/>
            <a:ext cx="697904" cy="911792"/>
            <a:chOff x="1805674" y="1764950"/>
            <a:chExt cx="697904" cy="911792"/>
          </a:xfrm>
        </p:grpSpPr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773B8845-20E7-4CC9-9E2E-B20E17BCA5FC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id="{F42E73F4-DC31-4CBA-8ECD-A13A0321A300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F8953017-A77A-4ED0-BB9C-3D6FD7D8222C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707751CD-0C66-486E-B1C9-202793357676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B99974A5-73FF-4B24-8C79-829F9EAB3A5A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A5E35C3F-64E8-48B0-A91D-E135E9153AC6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74B90813-8754-4EC8-B2DE-D929BC639A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10" name="Gruppieren 409">
            <a:extLst>
              <a:ext uri="{FF2B5EF4-FFF2-40B4-BE49-F238E27FC236}">
                <a16:creationId xmlns:a16="http://schemas.microsoft.com/office/drawing/2014/main" id="{3E1A6B29-9298-4871-BE7A-C61971DE6250}"/>
              </a:ext>
            </a:extLst>
          </p:cNvPr>
          <p:cNvGrpSpPr/>
          <p:nvPr/>
        </p:nvGrpSpPr>
        <p:grpSpPr>
          <a:xfrm>
            <a:off x="1398798" y="3112102"/>
            <a:ext cx="305084" cy="797535"/>
            <a:chOff x="1805674" y="1764950"/>
            <a:chExt cx="305084" cy="797535"/>
          </a:xfrm>
        </p:grpSpPr>
        <p:sp>
          <p:nvSpPr>
            <p:cNvPr id="414" name="Ellipse 413">
              <a:extLst>
                <a:ext uri="{FF2B5EF4-FFF2-40B4-BE49-F238E27FC236}">
                  <a16:creationId xmlns:a16="http://schemas.microsoft.com/office/drawing/2014/main" id="{9734726D-5CB4-413B-A5BD-ECCD7082FF6A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54FF8B4B-371D-4B93-9D6C-1B440A32D776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E2C774C5-ACDA-4249-8C18-0112AF3B7CBA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9" name="Ellipse 428">
              <a:extLst>
                <a:ext uri="{FF2B5EF4-FFF2-40B4-BE49-F238E27FC236}">
                  <a16:creationId xmlns:a16="http://schemas.microsoft.com/office/drawing/2014/main" id="{2AD7C7BD-6C59-47D3-9D3D-8EB6EFDF2986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C2D89FA6-4F83-4696-BA1D-64A21D1C2BFD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E5C301A2-D37C-4D41-BBD5-EAA5B64A18E2}"/>
              </a:ext>
            </a:extLst>
          </p:cNvPr>
          <p:cNvGrpSpPr/>
          <p:nvPr/>
        </p:nvGrpSpPr>
        <p:grpSpPr>
          <a:xfrm>
            <a:off x="3921110" y="3110477"/>
            <a:ext cx="708188" cy="911786"/>
            <a:chOff x="1996458" y="1764956"/>
            <a:chExt cx="708188" cy="911786"/>
          </a:xfrm>
        </p:grpSpPr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4242E966-5F12-4FFD-AEFA-93036B1CFA97}"/>
                </a:ext>
              </a:extLst>
            </p:cNvPr>
            <p:cNvSpPr/>
            <p:nvPr/>
          </p:nvSpPr>
          <p:spPr>
            <a:xfrm rot="5400000">
              <a:off x="258937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4F1512ED-F54B-42F7-8EEA-FB0D579D9D66}"/>
                </a:ext>
              </a:extLst>
            </p:cNvPr>
            <p:cNvSpPr/>
            <p:nvPr/>
          </p:nvSpPr>
          <p:spPr>
            <a:xfrm rot="10800000">
              <a:off x="240070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FFC76139-521A-49DE-A3A7-CD72054EB1B6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287723B8-1BD2-4778-9689-CE95C895076E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D0B9FB6E-6102-480B-B7B4-2D70FEE1024D}"/>
                </a:ext>
              </a:extLst>
            </p:cNvPr>
            <p:cNvSpPr/>
            <p:nvPr/>
          </p:nvSpPr>
          <p:spPr>
            <a:xfrm rot="5400000">
              <a:off x="259072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6" name="Ellipse 465">
              <a:extLst>
                <a:ext uri="{FF2B5EF4-FFF2-40B4-BE49-F238E27FC236}">
                  <a16:creationId xmlns:a16="http://schemas.microsoft.com/office/drawing/2014/main" id="{A3CDA603-3995-4021-A837-3F8C8AE94B3F}"/>
                </a:ext>
              </a:extLst>
            </p:cNvPr>
            <p:cNvSpPr/>
            <p:nvPr/>
          </p:nvSpPr>
          <p:spPr>
            <a:xfrm rot="5400000">
              <a:off x="259072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5" name="Ellipse 474">
              <a:extLst>
                <a:ext uri="{FF2B5EF4-FFF2-40B4-BE49-F238E27FC236}">
                  <a16:creationId xmlns:a16="http://schemas.microsoft.com/office/drawing/2014/main" id="{C7F17BB2-4E1E-4D3C-A8E6-F68CD79D7383}"/>
                </a:ext>
              </a:extLst>
            </p:cNvPr>
            <p:cNvSpPr/>
            <p:nvPr/>
          </p:nvSpPr>
          <p:spPr>
            <a:xfrm rot="10800000">
              <a:off x="220002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A3184C9D-D784-4FB7-941B-ADB1D7BD31AD}"/>
              </a:ext>
            </a:extLst>
          </p:cNvPr>
          <p:cNvGrpSpPr/>
          <p:nvPr/>
        </p:nvGrpSpPr>
        <p:grpSpPr>
          <a:xfrm>
            <a:off x="2949678" y="1628650"/>
            <a:ext cx="887542" cy="572114"/>
            <a:chOff x="1805674" y="1648800"/>
            <a:chExt cx="887542" cy="572114"/>
          </a:xfrm>
        </p:grpSpPr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8E538E6A-D00E-4792-9892-F40B06B42653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4AE843C5-848F-4DBF-9207-612C0CDD87B0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B6A3EC12-F7C2-4F4E-8AC4-8470BF2780B0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21DA81EC-4811-4FC3-B942-6CF11680128A}"/>
                </a:ext>
              </a:extLst>
            </p:cNvPr>
            <p:cNvSpPr/>
            <p:nvPr/>
          </p:nvSpPr>
          <p:spPr>
            <a:xfrm rot="10800000">
              <a:off x="2000899" y="175987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27937007-A435-48E8-93DE-A5D0B0284837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F4130F65-0B4C-42E9-8702-F7E1CB1B72C9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C9DDAA55-DBB9-4832-993D-8E3DC60BCCA7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14" name="Gruppieren 513">
            <a:extLst>
              <a:ext uri="{FF2B5EF4-FFF2-40B4-BE49-F238E27FC236}">
                <a16:creationId xmlns:a16="http://schemas.microsoft.com/office/drawing/2014/main" id="{39A2E406-9103-4B38-8891-37B98A9F8A0D}"/>
              </a:ext>
            </a:extLst>
          </p:cNvPr>
          <p:cNvGrpSpPr/>
          <p:nvPr/>
        </p:nvGrpSpPr>
        <p:grpSpPr>
          <a:xfrm>
            <a:off x="4304713" y="2310008"/>
            <a:ext cx="708827" cy="913685"/>
            <a:chOff x="1995819" y="1648800"/>
            <a:chExt cx="708827" cy="913685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F5EFB72A-DB9D-49E4-97A2-397087E7EDE7}"/>
                </a:ext>
              </a:extLst>
            </p:cNvPr>
            <p:cNvSpPr/>
            <p:nvPr/>
          </p:nvSpPr>
          <p:spPr>
            <a:xfrm rot="5400000">
              <a:off x="258937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C9EB671E-7A7A-40ED-AA0B-21934E1E3433}"/>
                </a:ext>
              </a:extLst>
            </p:cNvPr>
            <p:cNvSpPr/>
            <p:nvPr/>
          </p:nvSpPr>
          <p:spPr>
            <a:xfrm rot="10800000">
              <a:off x="240070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BB98A747-9DE1-49DF-BAA2-DE81CF61F64A}"/>
                </a:ext>
              </a:extLst>
            </p:cNvPr>
            <p:cNvSpPr/>
            <p:nvPr/>
          </p:nvSpPr>
          <p:spPr>
            <a:xfrm rot="10800000">
              <a:off x="239994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551894E8-9A2E-44BE-8350-FE897C69E8B6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CFE1A6DA-6DE8-4909-A74C-C2F0012756E9}"/>
                </a:ext>
              </a:extLst>
            </p:cNvPr>
            <p:cNvSpPr/>
            <p:nvPr/>
          </p:nvSpPr>
          <p:spPr>
            <a:xfrm rot="5400000">
              <a:off x="259072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D7356F80-B16E-499F-933A-9592631F1442}"/>
                </a:ext>
              </a:extLst>
            </p:cNvPr>
            <p:cNvSpPr/>
            <p:nvPr/>
          </p:nvSpPr>
          <p:spPr>
            <a:xfrm rot="5400000">
              <a:off x="259072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95478A66-2C60-483D-8645-8CA805ED3899}"/>
                </a:ext>
              </a:extLst>
            </p:cNvPr>
            <p:cNvSpPr/>
            <p:nvPr/>
          </p:nvSpPr>
          <p:spPr>
            <a:xfrm rot="10800000">
              <a:off x="220743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41" name="Gruppieren 540">
            <a:extLst>
              <a:ext uri="{FF2B5EF4-FFF2-40B4-BE49-F238E27FC236}">
                <a16:creationId xmlns:a16="http://schemas.microsoft.com/office/drawing/2014/main" id="{87E9348C-CF9C-4883-8226-9567840A01B3}"/>
              </a:ext>
            </a:extLst>
          </p:cNvPr>
          <p:cNvGrpSpPr/>
          <p:nvPr/>
        </p:nvGrpSpPr>
        <p:grpSpPr>
          <a:xfrm>
            <a:off x="3536871" y="4132237"/>
            <a:ext cx="696758" cy="570155"/>
            <a:chOff x="1996458" y="2106587"/>
            <a:chExt cx="696758" cy="570155"/>
          </a:xfrm>
        </p:grpSpPr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CD117076-B86D-4B29-96D3-BC66468E3391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AE50DB88-6549-4E41-89AB-2ADB7EB63699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9473AD6-B250-4D83-B5A5-94D7A79C6213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20A47120-FBEC-4E81-AFD9-07CC324F5E9D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583A1C68-5D4E-415A-A7D1-7E5470A7DF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89" name="Gruppieren 588">
            <a:extLst>
              <a:ext uri="{FF2B5EF4-FFF2-40B4-BE49-F238E27FC236}">
                <a16:creationId xmlns:a16="http://schemas.microsoft.com/office/drawing/2014/main" id="{0ED0E889-4C88-44F2-B7F3-5DFA3135FEEF}"/>
              </a:ext>
            </a:extLst>
          </p:cNvPr>
          <p:cNvGrpSpPr/>
          <p:nvPr/>
        </p:nvGrpSpPr>
        <p:grpSpPr>
          <a:xfrm>
            <a:off x="3916133" y="1629616"/>
            <a:ext cx="705017" cy="572087"/>
            <a:chOff x="1995819" y="1648800"/>
            <a:chExt cx="705017" cy="572087"/>
          </a:xfrm>
        </p:grpSpPr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FFB89DFD-AC88-4BDD-89F9-3C4B9D7051F8}"/>
                </a:ext>
              </a:extLst>
            </p:cNvPr>
            <p:cNvSpPr/>
            <p:nvPr/>
          </p:nvSpPr>
          <p:spPr>
            <a:xfrm rot="5400000">
              <a:off x="258556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EC9F900C-3741-4C38-A419-8A935B95C32C}"/>
                </a:ext>
              </a:extLst>
            </p:cNvPr>
            <p:cNvSpPr/>
            <p:nvPr/>
          </p:nvSpPr>
          <p:spPr>
            <a:xfrm rot="10800000">
              <a:off x="239613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92D55C17-F5EC-4231-BF06-059DDAAB491E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73F9ACC5-6A19-4BDB-B41E-FF176CBD9294}"/>
                </a:ext>
              </a:extLst>
            </p:cNvPr>
            <p:cNvSpPr/>
            <p:nvPr/>
          </p:nvSpPr>
          <p:spPr>
            <a:xfrm rot="5400000">
              <a:off x="258691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2A3FC2A6-BA41-4D0E-B301-EBEA69EEFA91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02" name="Gruppieren 601">
            <a:extLst>
              <a:ext uri="{FF2B5EF4-FFF2-40B4-BE49-F238E27FC236}">
                <a16:creationId xmlns:a16="http://schemas.microsoft.com/office/drawing/2014/main" id="{D2CC04E0-8F0E-4912-978D-A457F8046118}"/>
              </a:ext>
            </a:extLst>
          </p:cNvPr>
          <p:cNvGrpSpPr/>
          <p:nvPr/>
        </p:nvGrpSpPr>
        <p:grpSpPr>
          <a:xfrm>
            <a:off x="3335178" y="941726"/>
            <a:ext cx="887542" cy="572114"/>
            <a:chOff x="1805674" y="1648800"/>
            <a:chExt cx="887542" cy="572114"/>
          </a:xfrm>
        </p:grpSpPr>
        <p:sp>
          <p:nvSpPr>
            <p:cNvPr id="603" name="Ellipse 602">
              <a:extLst>
                <a:ext uri="{FF2B5EF4-FFF2-40B4-BE49-F238E27FC236}">
                  <a16:creationId xmlns:a16="http://schemas.microsoft.com/office/drawing/2014/main" id="{3B32F50E-39BB-490E-ACDA-BC1D3C865E08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8589BEC3-AC7D-4E55-9F29-A716135DAAFA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24D54931-0C2D-4806-8556-676E6B8C7B1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>
              <a:extLst>
                <a:ext uri="{FF2B5EF4-FFF2-40B4-BE49-F238E27FC236}">
                  <a16:creationId xmlns:a16="http://schemas.microsoft.com/office/drawing/2014/main" id="{55025CD0-8FBB-49D0-8FA8-B38DC17C0E25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63EC5CA2-E514-451D-B071-1C197C7D51A9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1" name="Ellipse 610">
              <a:extLst>
                <a:ext uri="{FF2B5EF4-FFF2-40B4-BE49-F238E27FC236}">
                  <a16:creationId xmlns:a16="http://schemas.microsoft.com/office/drawing/2014/main" id="{F3E9997B-F556-4D8D-98FE-9B2498E0B74A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3" name="Ellipse 612">
              <a:extLst>
                <a:ext uri="{FF2B5EF4-FFF2-40B4-BE49-F238E27FC236}">
                  <a16:creationId xmlns:a16="http://schemas.microsoft.com/office/drawing/2014/main" id="{B34E34B5-D231-4CAA-A170-FF53A759B07C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15" name="Gruppieren 614">
            <a:extLst>
              <a:ext uri="{FF2B5EF4-FFF2-40B4-BE49-F238E27FC236}">
                <a16:creationId xmlns:a16="http://schemas.microsoft.com/office/drawing/2014/main" id="{052DA126-E0DC-4A23-862D-1B55344BBB87}"/>
              </a:ext>
            </a:extLst>
          </p:cNvPr>
          <p:cNvGrpSpPr/>
          <p:nvPr/>
        </p:nvGrpSpPr>
        <p:grpSpPr>
          <a:xfrm>
            <a:off x="2178247" y="1630621"/>
            <a:ext cx="697145" cy="572114"/>
            <a:chOff x="1805674" y="1648800"/>
            <a:chExt cx="697145" cy="572114"/>
          </a:xfrm>
        </p:grpSpPr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801998F1-F780-49AA-863E-EE1EA8702CA3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A518855E-B752-4BA9-849E-FBC795D4F54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>
              <a:extLst>
                <a:ext uri="{FF2B5EF4-FFF2-40B4-BE49-F238E27FC236}">
                  <a16:creationId xmlns:a16="http://schemas.microsoft.com/office/drawing/2014/main" id="{70116A05-9E97-4208-8A66-9F2024FB195A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2" name="Ellipse 621">
              <a:extLst>
                <a:ext uri="{FF2B5EF4-FFF2-40B4-BE49-F238E27FC236}">
                  <a16:creationId xmlns:a16="http://schemas.microsoft.com/office/drawing/2014/main" id="{2149A968-BAA6-434F-B691-5F834A979681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831843F9-3392-43DF-B4CD-EA4ACCD111DA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id="{7767FD82-4942-4FD3-8B38-DB49F883CF30}"/>
              </a:ext>
            </a:extLst>
          </p:cNvPr>
          <p:cNvGrpSpPr/>
          <p:nvPr/>
        </p:nvGrpSpPr>
        <p:grpSpPr>
          <a:xfrm>
            <a:off x="2557501" y="943631"/>
            <a:ext cx="697145" cy="572114"/>
            <a:chOff x="1805674" y="1648800"/>
            <a:chExt cx="697145" cy="572114"/>
          </a:xfrm>
        </p:grpSpPr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AE435B00-6F81-451A-AB0F-981799532826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04040042-1C40-49AC-BE3F-1C3145995878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A4726ACD-EA2B-4EB6-92A9-F21EBB7A9473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F8C482E8-4176-4DEA-A21B-7687CC983C43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A7E1E7DF-119B-4BAB-A7DC-98A2E2B5B31F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67" name="Gruppieren 666">
            <a:extLst>
              <a:ext uri="{FF2B5EF4-FFF2-40B4-BE49-F238E27FC236}">
                <a16:creationId xmlns:a16="http://schemas.microsoft.com/office/drawing/2014/main" id="{66C11E87-FEBA-49A7-8E50-931460D2273B}"/>
              </a:ext>
            </a:extLst>
          </p:cNvPr>
          <p:cNvGrpSpPr/>
          <p:nvPr/>
        </p:nvGrpSpPr>
        <p:grpSpPr>
          <a:xfrm>
            <a:off x="1002925" y="2311507"/>
            <a:ext cx="700955" cy="913685"/>
            <a:chOff x="1801864" y="1648800"/>
            <a:chExt cx="700955" cy="913685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FF948387-B821-4B49-8B89-01A73F796060}"/>
                </a:ext>
              </a:extLst>
            </p:cNvPr>
            <p:cNvSpPr/>
            <p:nvPr/>
          </p:nvSpPr>
          <p:spPr>
            <a:xfrm rot="5400000">
              <a:off x="180226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84D8375C-8A82-4725-894E-87FE431BD393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Ellipse 671">
              <a:extLst>
                <a:ext uri="{FF2B5EF4-FFF2-40B4-BE49-F238E27FC236}">
                  <a16:creationId xmlns:a16="http://schemas.microsoft.com/office/drawing/2014/main" id="{92F18DAC-6875-425F-A375-C606F08BCC4E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Ellipse 672">
              <a:extLst>
                <a:ext uri="{FF2B5EF4-FFF2-40B4-BE49-F238E27FC236}">
                  <a16:creationId xmlns:a16="http://schemas.microsoft.com/office/drawing/2014/main" id="{0D12DED1-CA8C-42D9-BC64-7448FA405D41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4" name="Ellipse 673">
              <a:extLst>
                <a:ext uri="{FF2B5EF4-FFF2-40B4-BE49-F238E27FC236}">
                  <a16:creationId xmlns:a16="http://schemas.microsoft.com/office/drawing/2014/main" id="{76FF6EE6-10F8-412A-A04A-123D151F108A}"/>
                </a:ext>
              </a:extLst>
            </p:cNvPr>
            <p:cNvSpPr/>
            <p:nvPr/>
          </p:nvSpPr>
          <p:spPr>
            <a:xfrm rot="5400000">
              <a:off x="180148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5" name="Ellipse 674">
              <a:extLst>
                <a:ext uri="{FF2B5EF4-FFF2-40B4-BE49-F238E27FC236}">
                  <a16:creationId xmlns:a16="http://schemas.microsoft.com/office/drawing/2014/main" id="{7281D546-FD7F-44E2-BF8D-079F67714735}"/>
                </a:ext>
              </a:extLst>
            </p:cNvPr>
            <p:cNvSpPr/>
            <p:nvPr/>
          </p:nvSpPr>
          <p:spPr>
            <a:xfrm rot="5400000">
              <a:off x="180148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8" name="Ellipse 677">
              <a:extLst>
                <a:ext uri="{FF2B5EF4-FFF2-40B4-BE49-F238E27FC236}">
                  <a16:creationId xmlns:a16="http://schemas.microsoft.com/office/drawing/2014/main" id="{97097439-C996-4D33-AA70-0B68A56DB557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6" name="Gruppieren 705">
            <a:extLst>
              <a:ext uri="{FF2B5EF4-FFF2-40B4-BE49-F238E27FC236}">
                <a16:creationId xmlns:a16="http://schemas.microsoft.com/office/drawing/2014/main" id="{A361F23F-E0C2-40B0-A92F-EE6359EF40C5}"/>
              </a:ext>
            </a:extLst>
          </p:cNvPr>
          <p:cNvGrpSpPr/>
          <p:nvPr/>
        </p:nvGrpSpPr>
        <p:grpSpPr>
          <a:xfrm>
            <a:off x="1398895" y="1629157"/>
            <a:ext cx="697145" cy="572114"/>
            <a:chOff x="1805674" y="1648800"/>
            <a:chExt cx="697145" cy="572114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D470FF0B-3F9A-4BE8-A8D3-72E9B95F5F52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6E7DD607-A1C6-48F0-8994-630DC073A12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2" name="Ellipse 711">
              <a:extLst>
                <a:ext uri="{FF2B5EF4-FFF2-40B4-BE49-F238E27FC236}">
                  <a16:creationId xmlns:a16="http://schemas.microsoft.com/office/drawing/2014/main" id="{B953DB6B-73D1-450C-99EB-85FEF1BDD658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0D9F95D6-7657-450D-9B82-E111A4136DA2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7" name="Ellipse 716">
              <a:extLst>
                <a:ext uri="{FF2B5EF4-FFF2-40B4-BE49-F238E27FC236}">
                  <a16:creationId xmlns:a16="http://schemas.microsoft.com/office/drawing/2014/main" id="{A9D11A36-8AAE-4D33-BA59-B758A32B7611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19" name="Gruppieren 718">
            <a:extLst>
              <a:ext uri="{FF2B5EF4-FFF2-40B4-BE49-F238E27FC236}">
                <a16:creationId xmlns:a16="http://schemas.microsoft.com/office/drawing/2014/main" id="{ED37FE1B-8318-42B8-A5FF-10C5B0DAE687}"/>
              </a:ext>
            </a:extLst>
          </p:cNvPr>
          <p:cNvGrpSpPr/>
          <p:nvPr/>
        </p:nvGrpSpPr>
        <p:grpSpPr>
          <a:xfrm>
            <a:off x="1786756" y="940842"/>
            <a:ext cx="697145" cy="572114"/>
            <a:chOff x="1805674" y="1648800"/>
            <a:chExt cx="697145" cy="572114"/>
          </a:xfrm>
        </p:grpSpPr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C7478018-72E5-4F8C-8DC0-C5C481C24B02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3" name="Ellipse 722">
              <a:extLst>
                <a:ext uri="{FF2B5EF4-FFF2-40B4-BE49-F238E27FC236}">
                  <a16:creationId xmlns:a16="http://schemas.microsoft.com/office/drawing/2014/main" id="{BCADAD66-C9BD-45CF-973C-8E83D6FF53F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Ellipse 724">
              <a:extLst>
                <a:ext uri="{FF2B5EF4-FFF2-40B4-BE49-F238E27FC236}">
                  <a16:creationId xmlns:a16="http://schemas.microsoft.com/office/drawing/2014/main" id="{D6515D4D-30D7-4FC0-91AA-36B4EC32C3E1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6" name="Ellipse 725">
              <a:extLst>
                <a:ext uri="{FF2B5EF4-FFF2-40B4-BE49-F238E27FC236}">
                  <a16:creationId xmlns:a16="http://schemas.microsoft.com/office/drawing/2014/main" id="{830F2703-9DC6-4874-8A21-1AFBED0FE82F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0" name="Ellipse 729">
              <a:extLst>
                <a:ext uri="{FF2B5EF4-FFF2-40B4-BE49-F238E27FC236}">
                  <a16:creationId xmlns:a16="http://schemas.microsoft.com/office/drawing/2014/main" id="{DEF21239-ABEC-43A7-995B-53B6926FD81A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732" name="Gerader Verbinder 731">
            <a:extLst>
              <a:ext uri="{FF2B5EF4-FFF2-40B4-BE49-F238E27FC236}">
                <a16:creationId xmlns:a16="http://schemas.microsoft.com/office/drawing/2014/main" id="{4CF351FD-B485-438E-92F1-2B14A2CA6063}"/>
              </a:ext>
            </a:extLst>
          </p:cNvPr>
          <p:cNvCxnSpPr>
            <a:cxnSpLocks/>
          </p:cNvCxnSpPr>
          <p:nvPr/>
        </p:nvCxnSpPr>
        <p:spPr>
          <a:xfrm>
            <a:off x="802688" y="2136704"/>
            <a:ext cx="1702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Gerader Verbinder 732">
            <a:extLst>
              <a:ext uri="{FF2B5EF4-FFF2-40B4-BE49-F238E27FC236}">
                <a16:creationId xmlns:a16="http://schemas.microsoft.com/office/drawing/2014/main" id="{AF840FC4-6494-4305-8E1E-FC3B354C70CE}"/>
              </a:ext>
            </a:extLst>
          </p:cNvPr>
          <p:cNvCxnSpPr>
            <a:cxnSpLocks/>
          </p:cNvCxnSpPr>
          <p:nvPr/>
        </p:nvCxnSpPr>
        <p:spPr>
          <a:xfrm>
            <a:off x="802657" y="2828640"/>
            <a:ext cx="13059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E54CF7E1-4059-4FC2-9664-153C9648DC78}"/>
              </a:ext>
            </a:extLst>
          </p:cNvPr>
          <p:cNvGrpSpPr/>
          <p:nvPr/>
        </p:nvGrpSpPr>
        <p:grpSpPr>
          <a:xfrm>
            <a:off x="799086" y="2175766"/>
            <a:ext cx="73414" cy="616843"/>
            <a:chOff x="54090" y="1488415"/>
            <a:chExt cx="73414" cy="616843"/>
          </a:xfrm>
        </p:grpSpPr>
        <p:cxnSp>
          <p:nvCxnSpPr>
            <p:cNvPr id="735" name="Gerader Verbinder 734">
              <a:extLst>
                <a:ext uri="{FF2B5EF4-FFF2-40B4-BE49-F238E27FC236}">
                  <a16:creationId xmlns:a16="http://schemas.microsoft.com/office/drawing/2014/main" id="{5E0143DA-E757-4241-929C-2FB066F49F3F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Gerader Verbinder 735">
              <a:extLst>
                <a:ext uri="{FF2B5EF4-FFF2-40B4-BE49-F238E27FC236}">
                  <a16:creationId xmlns:a16="http://schemas.microsoft.com/office/drawing/2014/main" id="{3938E66A-22F2-478B-BAEB-46F86A19405C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Gerader Verbinder 736">
              <a:extLst>
                <a:ext uri="{FF2B5EF4-FFF2-40B4-BE49-F238E27FC236}">
                  <a16:creationId xmlns:a16="http://schemas.microsoft.com/office/drawing/2014/main" id="{322EB46F-3DA5-40A4-A30E-FBC117CC6E46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8" name="Rechteck 737">
            <a:extLst>
              <a:ext uri="{FF2B5EF4-FFF2-40B4-BE49-F238E27FC236}">
                <a16:creationId xmlns:a16="http://schemas.microsoft.com/office/drawing/2014/main" id="{8F98292F-5671-4474-976C-673F75C3B3B4}"/>
              </a:ext>
            </a:extLst>
          </p:cNvPr>
          <p:cNvSpPr/>
          <p:nvPr/>
        </p:nvSpPr>
        <p:spPr>
          <a:xfrm>
            <a:off x="163619" y="2325064"/>
            <a:ext cx="56679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d</a:t>
            </a:r>
            <a:r>
              <a:rPr lang="de-DE" sz="900" dirty="0"/>
              <a:t>(1,0)</a:t>
            </a:r>
            <a:endParaRPr lang="de-DE" sz="2130" dirty="0"/>
          </a:p>
        </p:txBody>
      </p:sp>
      <p:cxnSp>
        <p:nvCxnSpPr>
          <p:cNvPr id="739" name="Gerader Verbinder 738">
            <a:extLst>
              <a:ext uri="{FF2B5EF4-FFF2-40B4-BE49-F238E27FC236}">
                <a16:creationId xmlns:a16="http://schemas.microsoft.com/office/drawing/2014/main" id="{D3F55203-8504-4B2A-B297-25AD1529EB9F}"/>
              </a:ext>
            </a:extLst>
          </p:cNvPr>
          <p:cNvCxnSpPr>
            <a:cxnSpLocks/>
          </p:cNvCxnSpPr>
          <p:nvPr/>
        </p:nvCxnSpPr>
        <p:spPr>
          <a:xfrm rot="9000000">
            <a:off x="1188403" y="3558972"/>
            <a:ext cx="2700000" cy="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Gerader Verbinder 739">
            <a:extLst>
              <a:ext uri="{FF2B5EF4-FFF2-40B4-BE49-F238E27FC236}">
                <a16:creationId xmlns:a16="http://schemas.microsoft.com/office/drawing/2014/main" id="{673CF031-712B-47BB-8C59-C545266D4FFD}"/>
              </a:ext>
            </a:extLst>
          </p:cNvPr>
          <p:cNvCxnSpPr>
            <a:cxnSpLocks/>
          </p:cNvCxnSpPr>
          <p:nvPr/>
        </p:nvCxnSpPr>
        <p:spPr>
          <a:xfrm rot="9000000">
            <a:off x="1431201" y="4068692"/>
            <a:ext cx="2016000" cy="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1FB8B8E1-9163-4711-8436-8FBC9D13D813}"/>
              </a:ext>
            </a:extLst>
          </p:cNvPr>
          <p:cNvGrpSpPr/>
          <p:nvPr/>
        </p:nvGrpSpPr>
        <p:grpSpPr>
          <a:xfrm rot="9000000">
            <a:off x="1510470" y="4201388"/>
            <a:ext cx="73414" cy="324000"/>
            <a:chOff x="54090" y="1488415"/>
            <a:chExt cx="73414" cy="616843"/>
          </a:xfrm>
        </p:grpSpPr>
        <p:cxnSp>
          <p:nvCxnSpPr>
            <p:cNvPr id="742" name="Gerader Verbinder 741">
              <a:extLst>
                <a:ext uri="{FF2B5EF4-FFF2-40B4-BE49-F238E27FC236}">
                  <a16:creationId xmlns:a16="http://schemas.microsoft.com/office/drawing/2014/main" id="{DCAFE87A-C13C-4FD6-A9A4-B462715B29DF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Gerader Verbinder 742">
              <a:extLst>
                <a:ext uri="{FF2B5EF4-FFF2-40B4-BE49-F238E27FC236}">
                  <a16:creationId xmlns:a16="http://schemas.microsoft.com/office/drawing/2014/main" id="{0F3FA680-9E07-480E-8589-8693AC8AF912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Gerader Verbinder 743">
              <a:extLst>
                <a:ext uri="{FF2B5EF4-FFF2-40B4-BE49-F238E27FC236}">
                  <a16:creationId xmlns:a16="http://schemas.microsoft.com/office/drawing/2014/main" id="{14C7E7AD-5F40-48F7-A221-EE25F7FDF90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5" name="Rechteck 744">
            <a:extLst>
              <a:ext uri="{FF2B5EF4-FFF2-40B4-BE49-F238E27FC236}">
                <a16:creationId xmlns:a16="http://schemas.microsoft.com/office/drawing/2014/main" id="{CFF9AA8D-D2A0-47DF-973D-47B1AB5CD501}"/>
              </a:ext>
            </a:extLst>
          </p:cNvPr>
          <p:cNvSpPr/>
          <p:nvPr/>
        </p:nvSpPr>
        <p:spPr>
          <a:xfrm rot="19800000">
            <a:off x="884926" y="4432242"/>
            <a:ext cx="56679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d</a:t>
            </a:r>
            <a:r>
              <a:rPr lang="de-DE" sz="900" dirty="0"/>
              <a:t>(1,1)</a:t>
            </a:r>
            <a:endParaRPr lang="de-DE" sz="2130" dirty="0"/>
          </a:p>
        </p:txBody>
      </p: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62C8754D-15CB-4282-8E98-F4FE4168C10F}"/>
              </a:ext>
            </a:extLst>
          </p:cNvPr>
          <p:cNvCxnSpPr>
            <a:cxnSpLocks/>
          </p:cNvCxnSpPr>
          <p:nvPr/>
        </p:nvCxnSpPr>
        <p:spPr>
          <a:xfrm>
            <a:off x="3843343" y="1919063"/>
            <a:ext cx="10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Gerader Verbinder 746">
            <a:extLst>
              <a:ext uri="{FF2B5EF4-FFF2-40B4-BE49-F238E27FC236}">
                <a16:creationId xmlns:a16="http://schemas.microsoft.com/office/drawing/2014/main" id="{610D550F-899C-48F6-AA5E-CDA9C358C5D9}"/>
              </a:ext>
            </a:extLst>
          </p:cNvPr>
          <p:cNvCxnSpPr>
            <a:cxnSpLocks/>
          </p:cNvCxnSpPr>
          <p:nvPr/>
        </p:nvCxnSpPr>
        <p:spPr>
          <a:xfrm>
            <a:off x="3840803" y="2141948"/>
            <a:ext cx="10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Gerader Verbinder 747">
            <a:extLst>
              <a:ext uri="{FF2B5EF4-FFF2-40B4-BE49-F238E27FC236}">
                <a16:creationId xmlns:a16="http://schemas.microsoft.com/office/drawing/2014/main" id="{AD1C7BB1-4D6E-4C89-A1A8-E9B9FD1341AE}"/>
              </a:ext>
            </a:extLst>
          </p:cNvPr>
          <p:cNvCxnSpPr>
            <a:cxnSpLocks/>
          </p:cNvCxnSpPr>
          <p:nvPr/>
        </p:nvCxnSpPr>
        <p:spPr>
          <a:xfrm>
            <a:off x="3843978" y="2372453"/>
            <a:ext cx="10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Gerader Verbinder 748">
            <a:extLst>
              <a:ext uri="{FF2B5EF4-FFF2-40B4-BE49-F238E27FC236}">
                <a16:creationId xmlns:a16="http://schemas.microsoft.com/office/drawing/2014/main" id="{8CBABFB5-B9F0-46B8-A26C-0980E130B73E}"/>
              </a:ext>
            </a:extLst>
          </p:cNvPr>
          <p:cNvCxnSpPr>
            <a:cxnSpLocks/>
          </p:cNvCxnSpPr>
          <p:nvPr/>
        </p:nvCxnSpPr>
        <p:spPr>
          <a:xfrm>
            <a:off x="3845248" y="3736997"/>
            <a:ext cx="100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Gerader Verbinder 749">
            <a:extLst>
              <a:ext uri="{FF2B5EF4-FFF2-40B4-BE49-F238E27FC236}">
                <a16:creationId xmlns:a16="http://schemas.microsoft.com/office/drawing/2014/main" id="{88F04B44-CC49-4D5B-B311-39A982A6631F}"/>
              </a:ext>
            </a:extLst>
          </p:cNvPr>
          <p:cNvCxnSpPr>
            <a:cxnSpLocks/>
          </p:cNvCxnSpPr>
          <p:nvPr/>
        </p:nvCxnSpPr>
        <p:spPr>
          <a:xfrm>
            <a:off x="3659334" y="3857119"/>
            <a:ext cx="1189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Gerader Verbinder 750">
            <a:extLst>
              <a:ext uri="{FF2B5EF4-FFF2-40B4-BE49-F238E27FC236}">
                <a16:creationId xmlns:a16="http://schemas.microsoft.com/office/drawing/2014/main" id="{10921AEB-1C96-49B0-9F2D-9982EBE12B94}"/>
              </a:ext>
            </a:extLst>
          </p:cNvPr>
          <p:cNvCxnSpPr>
            <a:cxnSpLocks/>
          </p:cNvCxnSpPr>
          <p:nvPr/>
        </p:nvCxnSpPr>
        <p:spPr>
          <a:xfrm>
            <a:off x="3464538" y="3974688"/>
            <a:ext cx="1384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2" name="Gruppieren 751">
            <a:extLst>
              <a:ext uri="{FF2B5EF4-FFF2-40B4-BE49-F238E27FC236}">
                <a16:creationId xmlns:a16="http://schemas.microsoft.com/office/drawing/2014/main" id="{24227770-B892-482D-B94C-545406A876CE}"/>
              </a:ext>
            </a:extLst>
          </p:cNvPr>
          <p:cNvGrpSpPr/>
          <p:nvPr/>
        </p:nvGrpSpPr>
        <p:grpSpPr>
          <a:xfrm>
            <a:off x="4776326" y="2175403"/>
            <a:ext cx="60877" cy="163595"/>
            <a:chOff x="54090" y="1488415"/>
            <a:chExt cx="73414" cy="616843"/>
          </a:xfrm>
        </p:grpSpPr>
        <p:cxnSp>
          <p:nvCxnSpPr>
            <p:cNvPr id="753" name="Gerader Verbinder 752">
              <a:extLst>
                <a:ext uri="{FF2B5EF4-FFF2-40B4-BE49-F238E27FC236}">
                  <a16:creationId xmlns:a16="http://schemas.microsoft.com/office/drawing/2014/main" id="{A3987B8D-58EA-4869-9A0A-3578AE9B5488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Gerader Verbinder 753">
              <a:extLst>
                <a:ext uri="{FF2B5EF4-FFF2-40B4-BE49-F238E27FC236}">
                  <a16:creationId xmlns:a16="http://schemas.microsoft.com/office/drawing/2014/main" id="{C5C18B1C-2A94-4B7A-AF66-F08CEA4447A7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Gerader Verbinder 754">
              <a:extLst>
                <a:ext uri="{FF2B5EF4-FFF2-40B4-BE49-F238E27FC236}">
                  <a16:creationId xmlns:a16="http://schemas.microsoft.com/office/drawing/2014/main" id="{8B5A60CA-B732-4018-AAF8-FF5EEFA01940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6" name="Gruppieren 755">
            <a:extLst>
              <a:ext uri="{FF2B5EF4-FFF2-40B4-BE49-F238E27FC236}">
                <a16:creationId xmlns:a16="http://schemas.microsoft.com/office/drawing/2014/main" id="{5171BF1B-CF9D-4056-86A7-8F4DAB7E0AAF}"/>
              </a:ext>
            </a:extLst>
          </p:cNvPr>
          <p:cNvGrpSpPr/>
          <p:nvPr/>
        </p:nvGrpSpPr>
        <p:grpSpPr>
          <a:xfrm>
            <a:off x="4775153" y="1949524"/>
            <a:ext cx="60877" cy="163595"/>
            <a:chOff x="54090" y="1488415"/>
            <a:chExt cx="73414" cy="616843"/>
          </a:xfrm>
        </p:grpSpPr>
        <p:cxnSp>
          <p:nvCxnSpPr>
            <p:cNvPr id="757" name="Gerader Verbinder 756">
              <a:extLst>
                <a:ext uri="{FF2B5EF4-FFF2-40B4-BE49-F238E27FC236}">
                  <a16:creationId xmlns:a16="http://schemas.microsoft.com/office/drawing/2014/main" id="{19BECEC4-FCF1-4B40-9D9F-2E00865C343E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Gerader Verbinder 757">
              <a:extLst>
                <a:ext uri="{FF2B5EF4-FFF2-40B4-BE49-F238E27FC236}">
                  <a16:creationId xmlns:a16="http://schemas.microsoft.com/office/drawing/2014/main" id="{395411A8-7659-4C84-A087-702F477D6722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Gerader Verbinder 758">
              <a:extLst>
                <a:ext uri="{FF2B5EF4-FFF2-40B4-BE49-F238E27FC236}">
                  <a16:creationId xmlns:a16="http://schemas.microsoft.com/office/drawing/2014/main" id="{CAB410ED-06F8-4454-ACAF-230C3664589E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uppieren 759">
            <a:extLst>
              <a:ext uri="{FF2B5EF4-FFF2-40B4-BE49-F238E27FC236}">
                <a16:creationId xmlns:a16="http://schemas.microsoft.com/office/drawing/2014/main" id="{C376224E-3ECC-4086-84FC-982CFE8C3B05}"/>
              </a:ext>
            </a:extLst>
          </p:cNvPr>
          <p:cNvGrpSpPr/>
          <p:nvPr/>
        </p:nvGrpSpPr>
        <p:grpSpPr>
          <a:xfrm>
            <a:off x="4796191" y="3761230"/>
            <a:ext cx="45719" cy="69643"/>
            <a:chOff x="54090" y="1488415"/>
            <a:chExt cx="73414" cy="616843"/>
          </a:xfrm>
        </p:grpSpPr>
        <p:cxnSp>
          <p:nvCxnSpPr>
            <p:cNvPr id="761" name="Gerader Verbinder 760">
              <a:extLst>
                <a:ext uri="{FF2B5EF4-FFF2-40B4-BE49-F238E27FC236}">
                  <a16:creationId xmlns:a16="http://schemas.microsoft.com/office/drawing/2014/main" id="{5A586D72-F655-4280-B8A1-4480CA308CB6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Gerader Verbinder 761">
              <a:extLst>
                <a:ext uri="{FF2B5EF4-FFF2-40B4-BE49-F238E27FC236}">
                  <a16:creationId xmlns:a16="http://schemas.microsoft.com/office/drawing/2014/main" id="{A42684F8-CD5D-4E55-BDD0-7F4E27CEA6A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Gerader Verbinder 762">
              <a:extLst>
                <a:ext uri="{FF2B5EF4-FFF2-40B4-BE49-F238E27FC236}">
                  <a16:creationId xmlns:a16="http://schemas.microsoft.com/office/drawing/2014/main" id="{A70D6DC8-CA34-4377-8610-8E85B0DCED1F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4" name="Gruppieren 763">
            <a:extLst>
              <a:ext uri="{FF2B5EF4-FFF2-40B4-BE49-F238E27FC236}">
                <a16:creationId xmlns:a16="http://schemas.microsoft.com/office/drawing/2014/main" id="{5A57DD2C-5754-4685-821A-58C5362F2733}"/>
              </a:ext>
            </a:extLst>
          </p:cNvPr>
          <p:cNvGrpSpPr/>
          <p:nvPr/>
        </p:nvGrpSpPr>
        <p:grpSpPr>
          <a:xfrm>
            <a:off x="4795750" y="3882485"/>
            <a:ext cx="45719" cy="69643"/>
            <a:chOff x="54090" y="1488415"/>
            <a:chExt cx="73414" cy="616843"/>
          </a:xfrm>
        </p:grpSpPr>
        <p:cxnSp>
          <p:nvCxnSpPr>
            <p:cNvPr id="765" name="Gerader Verbinder 764">
              <a:extLst>
                <a:ext uri="{FF2B5EF4-FFF2-40B4-BE49-F238E27FC236}">
                  <a16:creationId xmlns:a16="http://schemas.microsoft.com/office/drawing/2014/main" id="{6F7C73E0-1D5B-4B6C-92A9-8D138641673B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Gerader Verbinder 765">
              <a:extLst>
                <a:ext uri="{FF2B5EF4-FFF2-40B4-BE49-F238E27FC236}">
                  <a16:creationId xmlns:a16="http://schemas.microsoft.com/office/drawing/2014/main" id="{375F7599-BA48-40CC-95D6-4CE6BEEFFCE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Gerader Verbinder 766">
              <a:extLst>
                <a:ext uri="{FF2B5EF4-FFF2-40B4-BE49-F238E27FC236}">
                  <a16:creationId xmlns:a16="http://schemas.microsoft.com/office/drawing/2014/main" id="{EB1996EE-E2C8-41EC-89C2-8449E8BE8EBF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E232F5C5-4E6C-4B32-9882-0D0AE4C707FF}"/>
              </a:ext>
            </a:extLst>
          </p:cNvPr>
          <p:cNvSpPr/>
          <p:nvPr/>
        </p:nvSpPr>
        <p:spPr>
          <a:xfrm>
            <a:off x="4868086" y="2004565"/>
            <a:ext cx="134052" cy="278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8" name="Geschweifte Klammer rechts 767">
            <a:extLst>
              <a:ext uri="{FF2B5EF4-FFF2-40B4-BE49-F238E27FC236}">
                <a16:creationId xmlns:a16="http://schemas.microsoft.com/office/drawing/2014/main" id="{1E3129FA-DFFA-40CF-B69A-108B0751A1A5}"/>
              </a:ext>
            </a:extLst>
          </p:cNvPr>
          <p:cNvSpPr/>
          <p:nvPr/>
        </p:nvSpPr>
        <p:spPr>
          <a:xfrm>
            <a:off x="4874201" y="3776882"/>
            <a:ext cx="130290" cy="1390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9" name="Rechteck 768">
            <a:extLst>
              <a:ext uri="{FF2B5EF4-FFF2-40B4-BE49-F238E27FC236}">
                <a16:creationId xmlns:a16="http://schemas.microsoft.com/office/drawing/2014/main" id="{A52B7D0C-5DDD-46E6-9836-2A2C7AAE9AAC}"/>
              </a:ext>
            </a:extLst>
          </p:cNvPr>
          <p:cNvSpPr/>
          <p:nvPr/>
        </p:nvSpPr>
        <p:spPr>
          <a:xfrm>
            <a:off x="5133055" y="2012959"/>
            <a:ext cx="351062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z</a:t>
            </a:r>
            <a:r>
              <a:rPr lang="de-DE" sz="900" dirty="0"/>
              <a:t>1</a:t>
            </a:r>
            <a:endParaRPr lang="de-DE" sz="2130" dirty="0"/>
          </a:p>
        </p:txBody>
      </p:sp>
      <p:sp>
        <p:nvSpPr>
          <p:cNvPr id="770" name="Rechteck 769">
            <a:extLst>
              <a:ext uri="{FF2B5EF4-FFF2-40B4-BE49-F238E27FC236}">
                <a16:creationId xmlns:a16="http://schemas.microsoft.com/office/drawing/2014/main" id="{434A9CFF-ACED-4F49-8E1D-EB09470A91E7}"/>
              </a:ext>
            </a:extLst>
          </p:cNvPr>
          <p:cNvSpPr/>
          <p:nvPr/>
        </p:nvSpPr>
        <p:spPr>
          <a:xfrm>
            <a:off x="5133055" y="3721333"/>
            <a:ext cx="351062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z</a:t>
            </a:r>
            <a:r>
              <a:rPr lang="de-DE" sz="900" dirty="0"/>
              <a:t>2</a:t>
            </a:r>
            <a:endParaRPr lang="de-DE" sz="2130" dirty="0"/>
          </a:p>
        </p:txBody>
      </p:sp>
      <p:cxnSp>
        <p:nvCxnSpPr>
          <p:cNvPr id="771" name="Gerader Verbinder 770">
            <a:extLst>
              <a:ext uri="{FF2B5EF4-FFF2-40B4-BE49-F238E27FC236}">
                <a16:creationId xmlns:a16="http://schemas.microsoft.com/office/drawing/2014/main" id="{035634C3-E3B2-4858-BDCD-C503353937E9}"/>
              </a:ext>
            </a:extLst>
          </p:cNvPr>
          <p:cNvCxnSpPr>
            <a:cxnSpLocks/>
          </p:cNvCxnSpPr>
          <p:nvPr/>
        </p:nvCxnSpPr>
        <p:spPr>
          <a:xfrm flipV="1">
            <a:off x="3202216" y="749621"/>
            <a:ext cx="2437" cy="984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Gerader Verbinder 771">
            <a:extLst>
              <a:ext uri="{FF2B5EF4-FFF2-40B4-BE49-F238E27FC236}">
                <a16:creationId xmlns:a16="http://schemas.microsoft.com/office/drawing/2014/main" id="{E77E26D4-61B2-4227-98A5-CCC31CD9B048}"/>
              </a:ext>
            </a:extLst>
          </p:cNvPr>
          <p:cNvCxnSpPr>
            <a:cxnSpLocks/>
          </p:cNvCxnSpPr>
          <p:nvPr/>
        </p:nvCxnSpPr>
        <p:spPr>
          <a:xfrm flipH="1" flipV="1">
            <a:off x="3008399" y="749621"/>
            <a:ext cx="3387" cy="1105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Geschweifte Klammer rechts 773">
            <a:extLst>
              <a:ext uri="{FF2B5EF4-FFF2-40B4-BE49-F238E27FC236}">
                <a16:creationId xmlns:a16="http://schemas.microsoft.com/office/drawing/2014/main" id="{7574591E-B357-4288-9850-60ACEF9FA82B}"/>
              </a:ext>
            </a:extLst>
          </p:cNvPr>
          <p:cNvSpPr/>
          <p:nvPr/>
        </p:nvSpPr>
        <p:spPr>
          <a:xfrm rot="16200000">
            <a:off x="3141441" y="555137"/>
            <a:ext cx="130290" cy="2571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5" name="Rechteck 774">
            <a:extLst>
              <a:ext uri="{FF2B5EF4-FFF2-40B4-BE49-F238E27FC236}">
                <a16:creationId xmlns:a16="http://schemas.microsoft.com/office/drawing/2014/main" id="{D2C4F436-CBCF-4845-95C0-0714184E03D9}"/>
              </a:ext>
            </a:extLst>
          </p:cNvPr>
          <p:cNvSpPr/>
          <p:nvPr/>
        </p:nvSpPr>
        <p:spPr>
          <a:xfrm>
            <a:off x="3031662" y="238469"/>
            <a:ext cx="351062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130" dirty="0"/>
              <a:t>r</a:t>
            </a:r>
          </a:p>
        </p:txBody>
      </p:sp>
      <p:cxnSp>
        <p:nvCxnSpPr>
          <p:cNvPr id="776" name="Gerader Verbinder 775">
            <a:extLst>
              <a:ext uri="{FF2B5EF4-FFF2-40B4-BE49-F238E27FC236}">
                <a16:creationId xmlns:a16="http://schemas.microsoft.com/office/drawing/2014/main" id="{F286C674-B26B-4FB7-9C77-F84E1144C5A7}"/>
              </a:ext>
            </a:extLst>
          </p:cNvPr>
          <p:cNvCxnSpPr>
            <a:cxnSpLocks/>
          </p:cNvCxnSpPr>
          <p:nvPr/>
        </p:nvCxnSpPr>
        <p:spPr>
          <a:xfrm flipV="1">
            <a:off x="3392458" y="749621"/>
            <a:ext cx="5233" cy="87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7" name="Gruppieren 776">
            <a:extLst>
              <a:ext uri="{FF2B5EF4-FFF2-40B4-BE49-F238E27FC236}">
                <a16:creationId xmlns:a16="http://schemas.microsoft.com/office/drawing/2014/main" id="{9E05CC9C-DCFA-446F-8135-5339B272B9E4}"/>
              </a:ext>
            </a:extLst>
          </p:cNvPr>
          <p:cNvGrpSpPr/>
          <p:nvPr/>
        </p:nvGrpSpPr>
        <p:grpSpPr>
          <a:xfrm rot="5400000">
            <a:off x="3282871" y="727841"/>
            <a:ext cx="45719" cy="130966"/>
            <a:chOff x="54090" y="1488415"/>
            <a:chExt cx="73414" cy="616843"/>
          </a:xfrm>
        </p:grpSpPr>
        <p:cxnSp>
          <p:nvCxnSpPr>
            <p:cNvPr id="778" name="Gerader Verbinder 777">
              <a:extLst>
                <a:ext uri="{FF2B5EF4-FFF2-40B4-BE49-F238E27FC236}">
                  <a16:creationId xmlns:a16="http://schemas.microsoft.com/office/drawing/2014/main" id="{E1279597-B3BA-40C8-92E4-0D7993C3FF46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Gerader Verbinder 778">
              <a:extLst>
                <a:ext uri="{FF2B5EF4-FFF2-40B4-BE49-F238E27FC236}">
                  <a16:creationId xmlns:a16="http://schemas.microsoft.com/office/drawing/2014/main" id="{8F8E6276-39BF-44D1-A2C1-627D1051FAA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Gerader Verbinder 779">
              <a:extLst>
                <a:ext uri="{FF2B5EF4-FFF2-40B4-BE49-F238E27FC236}">
                  <a16:creationId xmlns:a16="http://schemas.microsoft.com/office/drawing/2014/main" id="{49318393-BCF4-4F17-8065-265C53CC5795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1" name="Gruppieren 780">
            <a:extLst>
              <a:ext uri="{FF2B5EF4-FFF2-40B4-BE49-F238E27FC236}">
                <a16:creationId xmlns:a16="http://schemas.microsoft.com/office/drawing/2014/main" id="{DD608404-B976-41F4-8AAE-57896ADF0C54}"/>
              </a:ext>
            </a:extLst>
          </p:cNvPr>
          <p:cNvGrpSpPr/>
          <p:nvPr/>
        </p:nvGrpSpPr>
        <p:grpSpPr>
          <a:xfrm rot="5400000">
            <a:off x="3082828" y="726961"/>
            <a:ext cx="45719" cy="130966"/>
            <a:chOff x="54090" y="1488415"/>
            <a:chExt cx="73414" cy="616843"/>
          </a:xfrm>
        </p:grpSpPr>
        <p:cxnSp>
          <p:nvCxnSpPr>
            <p:cNvPr id="782" name="Gerader Verbinder 781">
              <a:extLst>
                <a:ext uri="{FF2B5EF4-FFF2-40B4-BE49-F238E27FC236}">
                  <a16:creationId xmlns:a16="http://schemas.microsoft.com/office/drawing/2014/main" id="{DD004B1A-B96D-42A0-9E64-400217E1226A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Gerader Verbinder 782">
              <a:extLst>
                <a:ext uri="{FF2B5EF4-FFF2-40B4-BE49-F238E27FC236}">
                  <a16:creationId xmlns:a16="http://schemas.microsoft.com/office/drawing/2014/main" id="{AF1E6A6D-BB71-4A87-AF6C-45C1ED29DB39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Gerader Verbinder 783">
              <a:extLst>
                <a:ext uri="{FF2B5EF4-FFF2-40B4-BE49-F238E27FC236}">
                  <a16:creationId xmlns:a16="http://schemas.microsoft.com/office/drawing/2014/main" id="{FB426E06-22D0-4BDF-BAC6-0AB5D5546198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36</cp:revision>
  <dcterms:created xsi:type="dcterms:W3CDTF">2019-08-22T12:52:53Z</dcterms:created>
  <dcterms:modified xsi:type="dcterms:W3CDTF">2019-09-04T15:03:48Z</dcterms:modified>
</cp:coreProperties>
</file>