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5005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14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234" y="91"/>
      </p:cViewPr>
      <p:guideLst>
        <p:guide orient="horz" pos="1361"/>
        <p:guide pos="14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2" y="706933"/>
            <a:ext cx="3825479" cy="1503857"/>
          </a:xfrm>
        </p:spPr>
        <p:txBody>
          <a:bodyPr anchor="b"/>
          <a:lstStyle>
            <a:lvl1pPr algn="ctr">
              <a:defRPr sz="295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571" y="2268784"/>
            <a:ext cx="3375422" cy="1042900"/>
          </a:xfrm>
        </p:spPr>
        <p:txBody>
          <a:bodyPr/>
          <a:lstStyle>
            <a:lvl1pPr marL="0" indent="0" algn="ctr">
              <a:buNone/>
              <a:defRPr sz="1181"/>
            </a:lvl1pPr>
            <a:lvl2pPr marL="225034" indent="0" algn="ctr">
              <a:buNone/>
              <a:defRPr sz="984"/>
            </a:lvl2pPr>
            <a:lvl3pPr marL="450068" indent="0" algn="ctr">
              <a:buNone/>
              <a:defRPr sz="886"/>
            </a:lvl3pPr>
            <a:lvl4pPr marL="675102" indent="0" algn="ctr">
              <a:buNone/>
              <a:defRPr sz="788"/>
            </a:lvl4pPr>
            <a:lvl5pPr marL="900135" indent="0" algn="ctr">
              <a:buNone/>
              <a:defRPr sz="788"/>
            </a:lvl5pPr>
            <a:lvl6pPr marL="1125169" indent="0" algn="ctr">
              <a:buNone/>
              <a:defRPr sz="788"/>
            </a:lvl6pPr>
            <a:lvl7pPr marL="1350203" indent="0" algn="ctr">
              <a:buNone/>
              <a:defRPr sz="788"/>
            </a:lvl7pPr>
            <a:lvl8pPr marL="1575237" indent="0" algn="ctr">
              <a:buNone/>
              <a:defRPr sz="788"/>
            </a:lvl8pPr>
            <a:lvl9pPr marL="1800271" indent="0" algn="ctr">
              <a:buNone/>
              <a:defRPr sz="7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1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26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716" y="229978"/>
            <a:ext cx="970434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414" y="229978"/>
            <a:ext cx="2855045" cy="36606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5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3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0" y="1076899"/>
            <a:ext cx="3881736" cy="1796828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70" y="2890725"/>
            <a:ext cx="3881736" cy="944910"/>
          </a:xfrm>
        </p:spPr>
        <p:txBody>
          <a:bodyPr/>
          <a:lstStyle>
            <a:lvl1pPr marL="0" indent="0">
              <a:buNone/>
              <a:defRPr sz="1181">
                <a:solidFill>
                  <a:schemeClr val="tx1"/>
                </a:solidFill>
              </a:defRPr>
            </a:lvl1pPr>
            <a:lvl2pPr marL="22503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2pPr>
            <a:lvl3pPr marL="450068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3pPr>
            <a:lvl4pPr marL="67510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90013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12516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35020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57523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180027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37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414" y="1149890"/>
            <a:ext cx="1912739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410" y="1149890"/>
            <a:ext cx="1912739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77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29979"/>
            <a:ext cx="3881736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00" y="1058899"/>
            <a:ext cx="1903949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000" y="1577849"/>
            <a:ext cx="1903949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411" y="1058899"/>
            <a:ext cx="1913325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411" y="1577849"/>
            <a:ext cx="1913325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8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7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7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325" y="621942"/>
            <a:ext cx="2278410" cy="3069707"/>
          </a:xfrm>
        </p:spPr>
        <p:txBody>
          <a:bodyPr/>
          <a:lstStyle>
            <a:lvl1pPr>
              <a:defRPr sz="1575"/>
            </a:lvl1pPr>
            <a:lvl2pPr>
              <a:defRPr sz="1378"/>
            </a:lvl2pPr>
            <a:lvl3pPr>
              <a:defRPr sz="1181"/>
            </a:lvl3pPr>
            <a:lvl4pPr>
              <a:defRPr sz="984"/>
            </a:lvl4pPr>
            <a:lvl5pPr>
              <a:defRPr sz="984"/>
            </a:lvl5pPr>
            <a:lvl6pPr>
              <a:defRPr sz="984"/>
            </a:lvl6pPr>
            <a:lvl7pPr>
              <a:defRPr sz="984"/>
            </a:lvl7pPr>
            <a:lvl8pPr>
              <a:defRPr sz="984"/>
            </a:lvl8pPr>
            <a:lvl9pPr>
              <a:defRPr sz="98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93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325" y="621942"/>
            <a:ext cx="2278410" cy="3069707"/>
          </a:xfrm>
        </p:spPr>
        <p:txBody>
          <a:bodyPr anchor="t"/>
          <a:lstStyle>
            <a:lvl1pPr marL="0" indent="0">
              <a:buNone/>
              <a:defRPr sz="1575"/>
            </a:lvl1pPr>
            <a:lvl2pPr marL="225034" indent="0">
              <a:buNone/>
              <a:defRPr sz="1378"/>
            </a:lvl2pPr>
            <a:lvl3pPr marL="450068" indent="0">
              <a:buNone/>
              <a:defRPr sz="1181"/>
            </a:lvl3pPr>
            <a:lvl4pPr marL="675102" indent="0">
              <a:buNone/>
              <a:defRPr sz="984"/>
            </a:lvl4pPr>
            <a:lvl5pPr marL="900135" indent="0">
              <a:buNone/>
              <a:defRPr sz="984"/>
            </a:lvl5pPr>
            <a:lvl6pPr marL="1125169" indent="0">
              <a:buNone/>
              <a:defRPr sz="984"/>
            </a:lvl6pPr>
            <a:lvl7pPr marL="1350203" indent="0">
              <a:buNone/>
              <a:defRPr sz="984"/>
            </a:lvl7pPr>
            <a:lvl8pPr marL="1575237" indent="0">
              <a:buNone/>
              <a:defRPr sz="984"/>
            </a:lvl8pPr>
            <a:lvl9pPr marL="1800271" indent="0">
              <a:buNone/>
              <a:defRPr sz="98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42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14" y="229979"/>
            <a:ext cx="388173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14" y="1149890"/>
            <a:ext cx="388173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414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E587-1B74-4004-8015-37B5BB9CF0A5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812" y="4003619"/>
            <a:ext cx="151894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522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43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0068" rtl="0" eaLnBrk="1" latinLnBrk="0" hangingPunct="1">
        <a:lnSpc>
          <a:spcPct val="90000"/>
        </a:lnSpc>
        <a:spcBef>
          <a:spcPct val="0"/>
        </a:spcBef>
        <a:buNone/>
        <a:defRPr sz="2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517" indent="-112517" algn="l" defTabSz="45006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1pPr>
      <a:lvl2pPr marL="337551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562585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3pPr>
      <a:lvl4pPr marL="78761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1012652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237686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462720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687754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91278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1pPr>
      <a:lvl2pPr marL="225034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2pPr>
      <a:lvl3pPr marL="450068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675102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900135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125169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350203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575237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800271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CABA8320-3ACC-4B68-85A3-98440399EFFB}"/>
              </a:ext>
            </a:extLst>
          </p:cNvPr>
          <p:cNvGrpSpPr/>
          <p:nvPr/>
        </p:nvGrpSpPr>
        <p:grpSpPr>
          <a:xfrm>
            <a:off x="958624" y="1372321"/>
            <a:ext cx="1792500" cy="205300"/>
            <a:chOff x="4808326" y="1562100"/>
            <a:chExt cx="1792500" cy="205300"/>
          </a:xfrm>
          <a:solidFill>
            <a:srgbClr val="FF0000"/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192A79B-72AF-4BF9-81B4-06CAC1FEC742}"/>
                </a:ext>
              </a:extLst>
            </p:cNvPr>
            <p:cNvSpPr/>
            <p:nvPr/>
          </p:nvSpPr>
          <p:spPr>
            <a:xfrm>
              <a:off x="4808326" y="1562100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751A2FCD-51E7-43A1-897A-0C889D03D487}"/>
                </a:ext>
              </a:extLst>
            </p:cNvPr>
            <p:cNvSpPr/>
            <p:nvPr/>
          </p:nvSpPr>
          <p:spPr>
            <a:xfrm>
              <a:off x="6391276" y="1562100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9" name="Ellipse 58">
            <a:extLst>
              <a:ext uri="{FF2B5EF4-FFF2-40B4-BE49-F238E27FC236}">
                <a16:creationId xmlns:a16="http://schemas.microsoft.com/office/drawing/2014/main" id="{F0463ABD-59B9-45CF-A01C-75DC02C43A64}"/>
              </a:ext>
            </a:extLst>
          </p:cNvPr>
          <p:cNvSpPr/>
          <p:nvPr/>
        </p:nvSpPr>
        <p:spPr>
          <a:xfrm rot="3600000">
            <a:off x="1355712" y="687663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86416A9-7107-4163-AB91-B03F1BCA74F6}"/>
              </a:ext>
            </a:extLst>
          </p:cNvPr>
          <p:cNvSpPr/>
          <p:nvPr/>
        </p:nvSpPr>
        <p:spPr>
          <a:xfrm rot="3600000">
            <a:off x="2146287" y="2056979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C071744F-047C-44D0-8ADB-0D2634110455}"/>
              </a:ext>
            </a:extLst>
          </p:cNvPr>
          <p:cNvGrpSpPr/>
          <p:nvPr/>
        </p:nvGrpSpPr>
        <p:grpSpPr>
          <a:xfrm rot="18000000">
            <a:off x="960424" y="1372320"/>
            <a:ext cx="1790701" cy="205301"/>
            <a:chOff x="4810126" y="1562100"/>
            <a:chExt cx="1790701" cy="205301"/>
          </a:xfrm>
          <a:solidFill>
            <a:srgbClr val="FF0000"/>
          </a:solidFill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75B8EE7B-9197-405B-98F9-E925F04B6BCD}"/>
                </a:ext>
              </a:extLst>
            </p:cNvPr>
            <p:cNvSpPr/>
            <p:nvPr/>
          </p:nvSpPr>
          <p:spPr>
            <a:xfrm>
              <a:off x="4810126" y="1562100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DBDA49E-8C05-4F82-A991-FAC0D48222A5}"/>
                </a:ext>
              </a:extLst>
            </p:cNvPr>
            <p:cNvSpPr/>
            <p:nvPr/>
          </p:nvSpPr>
          <p:spPr>
            <a:xfrm>
              <a:off x="6391277" y="1562101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73" name="Ellipse 72">
            <a:extLst>
              <a:ext uri="{FF2B5EF4-FFF2-40B4-BE49-F238E27FC236}">
                <a16:creationId xmlns:a16="http://schemas.microsoft.com/office/drawing/2014/main" id="{CEE8DCD9-2F48-45E0-B713-AF3581E24374}"/>
              </a:ext>
            </a:extLst>
          </p:cNvPr>
          <p:cNvSpPr/>
          <p:nvPr/>
        </p:nvSpPr>
        <p:spPr>
          <a:xfrm>
            <a:off x="1750999" y="1373194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450F425A-D378-4268-B035-85F07A3186E0}"/>
              </a:ext>
            </a:extLst>
          </p:cNvPr>
          <p:cNvSpPr/>
          <p:nvPr/>
        </p:nvSpPr>
        <p:spPr>
          <a:xfrm>
            <a:off x="3334624" y="1373194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97A6AE8-5DC3-4AEB-86A0-C0FDBFCF5461}"/>
              </a:ext>
            </a:extLst>
          </p:cNvPr>
          <p:cNvSpPr/>
          <p:nvPr/>
        </p:nvSpPr>
        <p:spPr>
          <a:xfrm rot="3600000">
            <a:off x="2936862" y="2057195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EF4DC41-BF5A-49A2-989A-A7EDBEB9B6F1}"/>
              </a:ext>
            </a:extLst>
          </p:cNvPr>
          <p:cNvSpPr/>
          <p:nvPr/>
        </p:nvSpPr>
        <p:spPr>
          <a:xfrm rot="18000000">
            <a:off x="2936862" y="689194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4AB2BC69-B6DE-4E8D-B44D-ED83160A980D}"/>
              </a:ext>
            </a:extLst>
          </p:cNvPr>
          <p:cNvGrpSpPr/>
          <p:nvPr/>
        </p:nvGrpSpPr>
        <p:grpSpPr>
          <a:xfrm>
            <a:off x="958624" y="2741194"/>
            <a:ext cx="1793550" cy="205300"/>
            <a:chOff x="4808326" y="1559373"/>
            <a:chExt cx="1793550" cy="205300"/>
          </a:xfrm>
          <a:solidFill>
            <a:srgbClr val="FF0000"/>
          </a:solidFill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76AD8D2D-DCEA-43E9-9939-09E593A3735F}"/>
                </a:ext>
              </a:extLst>
            </p:cNvPr>
            <p:cNvSpPr/>
            <p:nvPr/>
          </p:nvSpPr>
          <p:spPr>
            <a:xfrm>
              <a:off x="4808326" y="1559373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742920CD-167F-4168-8147-C9A8BB7065C6}"/>
                </a:ext>
              </a:extLst>
            </p:cNvPr>
            <p:cNvSpPr/>
            <p:nvPr/>
          </p:nvSpPr>
          <p:spPr>
            <a:xfrm>
              <a:off x="6392326" y="1559373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82" name="Ellipse 81">
            <a:extLst>
              <a:ext uri="{FF2B5EF4-FFF2-40B4-BE49-F238E27FC236}">
                <a16:creationId xmlns:a16="http://schemas.microsoft.com/office/drawing/2014/main" id="{A863893B-891A-4E50-AD34-DDDF4F200887}"/>
              </a:ext>
            </a:extLst>
          </p:cNvPr>
          <p:cNvSpPr/>
          <p:nvPr/>
        </p:nvSpPr>
        <p:spPr>
          <a:xfrm rot="3600000">
            <a:off x="2146287" y="3425194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056A791-E53A-4B76-8C5F-1871DE13E2B8}"/>
              </a:ext>
            </a:extLst>
          </p:cNvPr>
          <p:cNvSpPr/>
          <p:nvPr/>
        </p:nvSpPr>
        <p:spPr>
          <a:xfrm rot="18000000">
            <a:off x="1355711" y="3425194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2340EDB3-B125-4F7A-9036-E24520B8B6ED}"/>
              </a:ext>
            </a:extLst>
          </p:cNvPr>
          <p:cNvSpPr/>
          <p:nvPr/>
        </p:nvSpPr>
        <p:spPr>
          <a:xfrm>
            <a:off x="1750999" y="2741967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A8D5D1F-C9E9-4B4D-8FC2-5885E079D941}"/>
              </a:ext>
            </a:extLst>
          </p:cNvPr>
          <p:cNvSpPr/>
          <p:nvPr/>
        </p:nvSpPr>
        <p:spPr>
          <a:xfrm>
            <a:off x="3334624" y="2741967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186B0050-6927-4A14-A3D2-882DA0FF6391}"/>
              </a:ext>
            </a:extLst>
          </p:cNvPr>
          <p:cNvSpPr/>
          <p:nvPr/>
        </p:nvSpPr>
        <p:spPr>
          <a:xfrm rot="3600000">
            <a:off x="2936861" y="3426625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F49209FF-9835-4101-A474-4E7BD159DA61}"/>
              </a:ext>
            </a:extLst>
          </p:cNvPr>
          <p:cNvSpPr/>
          <p:nvPr/>
        </p:nvSpPr>
        <p:spPr>
          <a:xfrm>
            <a:off x="562624" y="2058121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9661FF58-D0CA-4E9D-9313-826D176B9970}"/>
              </a:ext>
            </a:extLst>
          </p:cNvPr>
          <p:cNvSpPr/>
          <p:nvPr/>
        </p:nvSpPr>
        <p:spPr>
          <a:xfrm>
            <a:off x="3732199" y="2056167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AD84773-1C09-4908-B17A-29379E4B3582}"/>
              </a:ext>
            </a:extLst>
          </p:cNvPr>
          <p:cNvGrpSpPr/>
          <p:nvPr/>
        </p:nvGrpSpPr>
        <p:grpSpPr>
          <a:xfrm>
            <a:off x="1805674" y="1648800"/>
            <a:ext cx="887542" cy="1027942"/>
            <a:chOff x="1805674" y="1648800"/>
            <a:chExt cx="887542" cy="1027942"/>
          </a:xfrm>
        </p:grpSpPr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BA1DE1CC-FCDA-4ACF-AEB9-5E85668F6835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7153DD86-97CC-42A2-B24F-DBA50022629E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1262E598-E20C-4655-AFA2-9FC8DDA07B47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BCAB7893-4BFB-46BA-8F8C-29EBC3591745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38ACADF2-E470-4182-A74F-54CC77194CB8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353A3DCB-60AC-4D7B-86F8-E8D4409C2A96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F75C44EA-6FA2-426E-85E7-38E6B4A2C21D}"/>
                </a:ext>
              </a:extLst>
            </p:cNvPr>
            <p:cNvSpPr/>
            <p:nvPr/>
          </p:nvSpPr>
          <p:spPr>
            <a:xfrm rot="5400000">
              <a:off x="1805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074F6D49-0D98-4078-9E89-E32220B6A9D8}"/>
                </a:ext>
              </a:extLst>
            </p:cNvPr>
            <p:cNvSpPr/>
            <p:nvPr/>
          </p:nvSpPr>
          <p:spPr>
            <a:xfrm rot="5400000">
              <a:off x="257929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EAEC0300-3C6E-4E02-BE54-93F01E13540F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714DA98F-1858-4F7A-89A1-3F2F3A838F34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7EA3F9DF-3937-4782-8373-9B5D69A887D0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92" name="Gruppieren 291">
            <a:extLst>
              <a:ext uri="{FF2B5EF4-FFF2-40B4-BE49-F238E27FC236}">
                <a16:creationId xmlns:a16="http://schemas.microsoft.com/office/drawing/2014/main" id="{07424DD0-5EE6-476E-B257-3F72DB3F81E2}"/>
              </a:ext>
            </a:extLst>
          </p:cNvPr>
          <p:cNvGrpSpPr/>
          <p:nvPr/>
        </p:nvGrpSpPr>
        <p:grpSpPr>
          <a:xfrm>
            <a:off x="1420864" y="2446940"/>
            <a:ext cx="887542" cy="911792"/>
            <a:chOff x="1805674" y="1764950"/>
            <a:chExt cx="887542" cy="911792"/>
          </a:xfrm>
        </p:grpSpPr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FBA25786-3668-45D7-ACC0-2CA2C69831A2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390E550D-E0D1-459D-B87C-48C3FACBE597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F44614FC-B40E-4DBD-9DD5-369AE95250B4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66B986BB-9AF3-469C-87BD-0DAB477D5124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DD765409-02C2-4AB2-AEA6-2E29DD9D392B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E4798BA1-CFEF-426E-ACCE-A5CC310010CC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23AD10E1-A537-46E9-A897-C716A736046C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F1056D20-95C5-4ACE-944C-91E1B4A25841}"/>
                </a:ext>
              </a:extLst>
            </p:cNvPr>
            <p:cNvSpPr/>
            <p:nvPr/>
          </p:nvSpPr>
          <p:spPr>
            <a:xfrm rot="5400000">
              <a:off x="1805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35DC9D6E-8D21-4B96-91F0-99DCFA401A8D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04C7158D-5694-4422-9B9B-B8D1680E5578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7A0C57B1-63AA-4F3A-AAA9-F4517F16C89D}"/>
              </a:ext>
            </a:extLst>
          </p:cNvPr>
          <p:cNvGrpSpPr/>
          <p:nvPr/>
        </p:nvGrpSpPr>
        <p:grpSpPr>
          <a:xfrm>
            <a:off x="2385078" y="2446946"/>
            <a:ext cx="696758" cy="911786"/>
            <a:chOff x="1996458" y="1764956"/>
            <a:chExt cx="696758" cy="911786"/>
          </a:xfrm>
        </p:grpSpPr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ABA2097E-9D97-44EB-B84F-81BBE10F9B49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C689F98F-0040-490E-B081-1380FC9AC139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71D159EE-7E83-4DB3-8681-C95801AB4D3F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38F921EE-E9F6-4908-9023-531B488B0C89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7DBA2136-4C06-43A4-BAE4-948A4DC65BDB}"/>
                </a:ext>
              </a:extLst>
            </p:cNvPr>
            <p:cNvSpPr/>
            <p:nvPr/>
          </p:nvSpPr>
          <p:spPr>
            <a:xfrm rot="5400000">
              <a:off x="257929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E54A42E9-773B-4AAF-9B1C-FE6487818D56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563D77A5-8AFD-4A33-9CFB-D377B6B6833C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27" name="Gruppieren 326">
            <a:extLst>
              <a:ext uri="{FF2B5EF4-FFF2-40B4-BE49-F238E27FC236}">
                <a16:creationId xmlns:a16="http://schemas.microsoft.com/office/drawing/2014/main" id="{60743B8B-7188-4F98-93F9-31BD707B00AF}"/>
              </a:ext>
            </a:extLst>
          </p:cNvPr>
          <p:cNvGrpSpPr/>
          <p:nvPr/>
        </p:nvGrpSpPr>
        <p:grpSpPr>
          <a:xfrm>
            <a:off x="1032244" y="1648800"/>
            <a:ext cx="697145" cy="913685"/>
            <a:chOff x="1805674" y="1648800"/>
            <a:chExt cx="697145" cy="913685"/>
          </a:xfrm>
        </p:grpSpPr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BE36DBCD-C69D-46C9-BE7B-2CBFF30FCC83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47BA2FA9-5650-42C3-B47F-D72F77A92AC3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996CB836-BEF5-4C90-8379-FBBD67C07859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9AC50EEF-74AC-4281-9C40-EEB868AD7D5F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CC8AE721-B1B5-49E6-9512-424DFC54CEC2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6C745273-CB3F-4FAD-A532-70FB89B439F7}"/>
                </a:ext>
              </a:extLst>
            </p:cNvPr>
            <p:cNvSpPr/>
            <p:nvPr/>
          </p:nvSpPr>
          <p:spPr>
            <a:xfrm rot="5400000">
              <a:off x="1805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B5ED760C-697C-4F9C-9741-8E943588D258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42" name="Gruppieren 341">
            <a:extLst>
              <a:ext uri="{FF2B5EF4-FFF2-40B4-BE49-F238E27FC236}">
                <a16:creationId xmlns:a16="http://schemas.microsoft.com/office/drawing/2014/main" id="{58BADD65-CB46-4A1A-A8AE-8EFA3DC1995B}"/>
              </a:ext>
            </a:extLst>
          </p:cNvPr>
          <p:cNvGrpSpPr/>
          <p:nvPr/>
        </p:nvGrpSpPr>
        <p:grpSpPr>
          <a:xfrm>
            <a:off x="1809484" y="3470567"/>
            <a:ext cx="887542" cy="570155"/>
            <a:chOff x="1805674" y="2106587"/>
            <a:chExt cx="887542" cy="570155"/>
          </a:xfrm>
        </p:grpSpPr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70BC8AB4-9590-4F5B-A592-789EBAB0E052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85D5FA3E-E2DC-48B4-85AE-E916C961B95F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FAF44DE6-942E-4F3C-A17C-3CD7707C2761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466D3E20-23C2-4444-ABE9-03C604B1A40A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0" name="Ellipse 349">
              <a:extLst>
                <a:ext uri="{FF2B5EF4-FFF2-40B4-BE49-F238E27FC236}">
                  <a16:creationId xmlns:a16="http://schemas.microsoft.com/office/drawing/2014/main" id="{EB433190-F020-4581-9B84-962160C832B7}"/>
                </a:ext>
              </a:extLst>
            </p:cNvPr>
            <p:cNvSpPr/>
            <p:nvPr/>
          </p:nvSpPr>
          <p:spPr>
            <a:xfrm rot="5400000">
              <a:off x="1805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036A47D8-ACDE-4886-BE84-A0D0E52B22F3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BB95A684-42B2-4B49-B28F-C0865770DFB3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60" name="Gruppieren 359">
            <a:extLst>
              <a:ext uri="{FF2B5EF4-FFF2-40B4-BE49-F238E27FC236}">
                <a16:creationId xmlns:a16="http://schemas.microsoft.com/office/drawing/2014/main" id="{71DB8E06-1C51-4935-973A-20460949F274}"/>
              </a:ext>
            </a:extLst>
          </p:cNvPr>
          <p:cNvGrpSpPr/>
          <p:nvPr/>
        </p:nvGrpSpPr>
        <p:grpSpPr>
          <a:xfrm>
            <a:off x="2769733" y="1649025"/>
            <a:ext cx="697397" cy="913685"/>
            <a:chOff x="1995819" y="1648800"/>
            <a:chExt cx="697397" cy="913685"/>
          </a:xfrm>
        </p:grpSpPr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96637E1A-EFD7-487D-9265-DEACE279413F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4" name="Ellipse 363">
              <a:extLst>
                <a:ext uri="{FF2B5EF4-FFF2-40B4-BE49-F238E27FC236}">
                  <a16:creationId xmlns:a16="http://schemas.microsoft.com/office/drawing/2014/main" id="{9984E76A-7978-4150-AA39-FB713765A2C6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Ellipse 364">
              <a:extLst>
                <a:ext uri="{FF2B5EF4-FFF2-40B4-BE49-F238E27FC236}">
                  <a16:creationId xmlns:a16="http://schemas.microsoft.com/office/drawing/2014/main" id="{D8ED1BF4-B9EC-4EAC-9A42-56766CEA4EB8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03F43528-B37D-4697-930F-072891F44DA5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0" name="Ellipse 369">
              <a:extLst>
                <a:ext uri="{FF2B5EF4-FFF2-40B4-BE49-F238E27FC236}">
                  <a16:creationId xmlns:a16="http://schemas.microsoft.com/office/drawing/2014/main" id="{EE39052A-B53E-41BC-AD76-A4EBEF2010AF}"/>
                </a:ext>
              </a:extLst>
            </p:cNvPr>
            <p:cNvSpPr/>
            <p:nvPr/>
          </p:nvSpPr>
          <p:spPr>
            <a:xfrm rot="5400000">
              <a:off x="257929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1" name="Ellipse 370">
              <a:extLst>
                <a:ext uri="{FF2B5EF4-FFF2-40B4-BE49-F238E27FC236}">
                  <a16:creationId xmlns:a16="http://schemas.microsoft.com/office/drawing/2014/main" id="{0D62773C-5B51-4A7C-9180-C80FE4F23306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3" name="Ellipse 372">
              <a:extLst>
                <a:ext uri="{FF2B5EF4-FFF2-40B4-BE49-F238E27FC236}">
                  <a16:creationId xmlns:a16="http://schemas.microsoft.com/office/drawing/2014/main" id="{E603C170-8009-41DC-97C0-F126BE0E655B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76" name="Gruppieren 375">
            <a:extLst>
              <a:ext uri="{FF2B5EF4-FFF2-40B4-BE49-F238E27FC236}">
                <a16:creationId xmlns:a16="http://schemas.microsoft.com/office/drawing/2014/main" id="{F0952A69-8EBF-4894-8737-0C4662E13B48}"/>
              </a:ext>
            </a:extLst>
          </p:cNvPr>
          <p:cNvGrpSpPr/>
          <p:nvPr/>
        </p:nvGrpSpPr>
        <p:grpSpPr>
          <a:xfrm>
            <a:off x="1032244" y="3128930"/>
            <a:ext cx="697904" cy="911792"/>
            <a:chOff x="1805674" y="1764950"/>
            <a:chExt cx="697904" cy="911792"/>
          </a:xfrm>
        </p:grpSpPr>
        <p:sp>
          <p:nvSpPr>
            <p:cNvPr id="378" name="Ellipse 377">
              <a:extLst>
                <a:ext uri="{FF2B5EF4-FFF2-40B4-BE49-F238E27FC236}">
                  <a16:creationId xmlns:a16="http://schemas.microsoft.com/office/drawing/2014/main" id="{773B8845-20E7-4CC9-9E2E-B20E17BCA5FC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9" name="Ellipse 378">
              <a:extLst>
                <a:ext uri="{FF2B5EF4-FFF2-40B4-BE49-F238E27FC236}">
                  <a16:creationId xmlns:a16="http://schemas.microsoft.com/office/drawing/2014/main" id="{F42E73F4-DC31-4CBA-8ECD-A13A0321A300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id="{F8953017-A77A-4ED0-BB9C-3D6FD7D8222C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Ellipse 387">
              <a:extLst>
                <a:ext uri="{FF2B5EF4-FFF2-40B4-BE49-F238E27FC236}">
                  <a16:creationId xmlns:a16="http://schemas.microsoft.com/office/drawing/2014/main" id="{707751CD-0C66-486E-B1C9-202793357676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1" name="Ellipse 390">
              <a:extLst>
                <a:ext uri="{FF2B5EF4-FFF2-40B4-BE49-F238E27FC236}">
                  <a16:creationId xmlns:a16="http://schemas.microsoft.com/office/drawing/2014/main" id="{B99974A5-73FF-4B24-8C79-829F9EAB3A5A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2" name="Ellipse 391">
              <a:extLst>
                <a:ext uri="{FF2B5EF4-FFF2-40B4-BE49-F238E27FC236}">
                  <a16:creationId xmlns:a16="http://schemas.microsoft.com/office/drawing/2014/main" id="{A5E35C3F-64E8-48B0-A91D-E135E9153AC6}"/>
                </a:ext>
              </a:extLst>
            </p:cNvPr>
            <p:cNvSpPr/>
            <p:nvPr/>
          </p:nvSpPr>
          <p:spPr>
            <a:xfrm rot="5400000">
              <a:off x="1805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9" name="Ellipse 408">
              <a:extLst>
                <a:ext uri="{FF2B5EF4-FFF2-40B4-BE49-F238E27FC236}">
                  <a16:creationId xmlns:a16="http://schemas.microsoft.com/office/drawing/2014/main" id="{74B90813-8754-4EC8-B2DE-D929BC639A78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10" name="Gruppieren 409">
            <a:extLst>
              <a:ext uri="{FF2B5EF4-FFF2-40B4-BE49-F238E27FC236}">
                <a16:creationId xmlns:a16="http://schemas.microsoft.com/office/drawing/2014/main" id="{3E1A6B29-9298-4871-BE7A-C61971DE6250}"/>
              </a:ext>
            </a:extLst>
          </p:cNvPr>
          <p:cNvGrpSpPr/>
          <p:nvPr/>
        </p:nvGrpSpPr>
        <p:grpSpPr>
          <a:xfrm>
            <a:off x="643624" y="2446940"/>
            <a:ext cx="305084" cy="797535"/>
            <a:chOff x="1805674" y="1764950"/>
            <a:chExt cx="305084" cy="797535"/>
          </a:xfrm>
        </p:grpSpPr>
        <p:sp>
          <p:nvSpPr>
            <p:cNvPr id="414" name="Ellipse 413">
              <a:extLst>
                <a:ext uri="{FF2B5EF4-FFF2-40B4-BE49-F238E27FC236}">
                  <a16:creationId xmlns:a16="http://schemas.microsoft.com/office/drawing/2014/main" id="{9734726D-5CB4-413B-A5BD-ECCD7082FF6A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6" name="Ellipse 425">
              <a:extLst>
                <a:ext uri="{FF2B5EF4-FFF2-40B4-BE49-F238E27FC236}">
                  <a16:creationId xmlns:a16="http://schemas.microsoft.com/office/drawing/2014/main" id="{54FF8B4B-371D-4B93-9D6C-1B440A32D776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7" name="Ellipse 426">
              <a:extLst>
                <a:ext uri="{FF2B5EF4-FFF2-40B4-BE49-F238E27FC236}">
                  <a16:creationId xmlns:a16="http://schemas.microsoft.com/office/drawing/2014/main" id="{E2C774C5-ACDA-4249-8C18-0112AF3B7CBA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9" name="Ellipse 428">
              <a:extLst>
                <a:ext uri="{FF2B5EF4-FFF2-40B4-BE49-F238E27FC236}">
                  <a16:creationId xmlns:a16="http://schemas.microsoft.com/office/drawing/2014/main" id="{2AD7C7BD-6C59-47D3-9D3D-8EB6EFDF2986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1" name="Ellipse 430">
              <a:extLst>
                <a:ext uri="{FF2B5EF4-FFF2-40B4-BE49-F238E27FC236}">
                  <a16:creationId xmlns:a16="http://schemas.microsoft.com/office/drawing/2014/main" id="{C2D89FA6-4F83-4696-BA1D-64A21D1C2BFD}"/>
                </a:ext>
              </a:extLst>
            </p:cNvPr>
            <p:cNvSpPr/>
            <p:nvPr/>
          </p:nvSpPr>
          <p:spPr>
            <a:xfrm rot="5400000">
              <a:off x="1805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E5C301A2-D37C-4D41-BBD5-EAA5B64A18E2}"/>
              </a:ext>
            </a:extLst>
          </p:cNvPr>
          <p:cNvGrpSpPr/>
          <p:nvPr/>
        </p:nvGrpSpPr>
        <p:grpSpPr>
          <a:xfrm>
            <a:off x="3158316" y="2445315"/>
            <a:ext cx="696758" cy="911786"/>
            <a:chOff x="1996458" y="1764956"/>
            <a:chExt cx="696758" cy="911786"/>
          </a:xfrm>
        </p:grpSpPr>
        <p:sp>
          <p:nvSpPr>
            <p:cNvPr id="446" name="Ellipse 445">
              <a:extLst>
                <a:ext uri="{FF2B5EF4-FFF2-40B4-BE49-F238E27FC236}">
                  <a16:creationId xmlns:a16="http://schemas.microsoft.com/office/drawing/2014/main" id="{4242E966-5F12-4FFD-AEFA-93036B1CFA97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3" name="Ellipse 452">
              <a:extLst>
                <a:ext uri="{FF2B5EF4-FFF2-40B4-BE49-F238E27FC236}">
                  <a16:creationId xmlns:a16="http://schemas.microsoft.com/office/drawing/2014/main" id="{4F1512ED-F54B-42F7-8EEA-FB0D579D9D66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FFC76139-521A-49DE-A3A7-CD72054EB1B6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287723B8-1BD2-4778-9689-CE95C895076E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Ellipse 463">
              <a:extLst>
                <a:ext uri="{FF2B5EF4-FFF2-40B4-BE49-F238E27FC236}">
                  <a16:creationId xmlns:a16="http://schemas.microsoft.com/office/drawing/2014/main" id="{D0B9FB6E-6102-480B-B7B4-2D70FEE1024D}"/>
                </a:ext>
              </a:extLst>
            </p:cNvPr>
            <p:cNvSpPr/>
            <p:nvPr/>
          </p:nvSpPr>
          <p:spPr>
            <a:xfrm rot="5400000">
              <a:off x="257929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6" name="Ellipse 465">
              <a:extLst>
                <a:ext uri="{FF2B5EF4-FFF2-40B4-BE49-F238E27FC236}">
                  <a16:creationId xmlns:a16="http://schemas.microsoft.com/office/drawing/2014/main" id="{A3CDA603-3995-4021-A837-3F8C8AE94B3F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5" name="Ellipse 474">
              <a:extLst>
                <a:ext uri="{FF2B5EF4-FFF2-40B4-BE49-F238E27FC236}">
                  <a16:creationId xmlns:a16="http://schemas.microsoft.com/office/drawing/2014/main" id="{C7F17BB2-4E1E-4D3C-A8E6-F68CD79D7383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A3184C9D-D784-4FB7-941B-ADB1D7BD31AD}"/>
              </a:ext>
            </a:extLst>
          </p:cNvPr>
          <p:cNvGrpSpPr/>
          <p:nvPr/>
        </p:nvGrpSpPr>
        <p:grpSpPr>
          <a:xfrm>
            <a:off x="2190694" y="963488"/>
            <a:ext cx="887542" cy="572114"/>
            <a:chOff x="1805674" y="1648800"/>
            <a:chExt cx="887542" cy="572114"/>
          </a:xfrm>
        </p:grpSpPr>
        <p:sp>
          <p:nvSpPr>
            <p:cNvPr id="478" name="Ellipse 477">
              <a:extLst>
                <a:ext uri="{FF2B5EF4-FFF2-40B4-BE49-F238E27FC236}">
                  <a16:creationId xmlns:a16="http://schemas.microsoft.com/office/drawing/2014/main" id="{8E538E6A-D00E-4792-9892-F40B06B42653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4AE843C5-848F-4DBF-9207-612C0CDD87B0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B6A3EC12-F7C2-4F4E-8AC4-8470BF2780B0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6" name="Ellipse 495">
              <a:extLst>
                <a:ext uri="{FF2B5EF4-FFF2-40B4-BE49-F238E27FC236}">
                  <a16:creationId xmlns:a16="http://schemas.microsoft.com/office/drawing/2014/main" id="{21DA81EC-4811-4FC3-B942-6CF11680128A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5" name="Ellipse 504">
              <a:extLst>
                <a:ext uri="{FF2B5EF4-FFF2-40B4-BE49-F238E27FC236}">
                  <a16:creationId xmlns:a16="http://schemas.microsoft.com/office/drawing/2014/main" id="{27937007-A435-48E8-93DE-A5D0B0284837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0" name="Ellipse 509">
              <a:extLst>
                <a:ext uri="{FF2B5EF4-FFF2-40B4-BE49-F238E27FC236}">
                  <a16:creationId xmlns:a16="http://schemas.microsoft.com/office/drawing/2014/main" id="{F4130F65-0B4C-42E9-8702-F7E1CB1B72C9}"/>
                </a:ext>
              </a:extLst>
            </p:cNvPr>
            <p:cNvSpPr/>
            <p:nvPr/>
          </p:nvSpPr>
          <p:spPr>
            <a:xfrm rot="5400000">
              <a:off x="257929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C9DDAA55-DBB9-4832-993D-8E3DC60BCCA7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14" name="Gruppieren 513">
            <a:extLst>
              <a:ext uri="{FF2B5EF4-FFF2-40B4-BE49-F238E27FC236}">
                <a16:creationId xmlns:a16="http://schemas.microsoft.com/office/drawing/2014/main" id="{39A2E406-9103-4B38-8891-37B98A9F8A0D}"/>
              </a:ext>
            </a:extLst>
          </p:cNvPr>
          <p:cNvGrpSpPr/>
          <p:nvPr/>
        </p:nvGrpSpPr>
        <p:grpSpPr>
          <a:xfrm>
            <a:off x="3541919" y="1644846"/>
            <a:ext cx="697397" cy="1027942"/>
            <a:chOff x="1995819" y="1648800"/>
            <a:chExt cx="697397" cy="1027942"/>
          </a:xfrm>
        </p:grpSpPr>
        <p:sp>
          <p:nvSpPr>
            <p:cNvPr id="515" name="Ellipse 514">
              <a:extLst>
                <a:ext uri="{FF2B5EF4-FFF2-40B4-BE49-F238E27FC236}">
                  <a16:creationId xmlns:a16="http://schemas.microsoft.com/office/drawing/2014/main" id="{F5EFB72A-DB9D-49E4-97A2-397087E7EDE7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3" name="Ellipse 522">
              <a:extLst>
                <a:ext uri="{FF2B5EF4-FFF2-40B4-BE49-F238E27FC236}">
                  <a16:creationId xmlns:a16="http://schemas.microsoft.com/office/drawing/2014/main" id="{C9EB671E-7A7A-40ED-AA0B-21934E1E3433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id="{BB98A747-9DE1-49DF-BAA2-DE81CF61F64A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7" name="Ellipse 526">
              <a:extLst>
                <a:ext uri="{FF2B5EF4-FFF2-40B4-BE49-F238E27FC236}">
                  <a16:creationId xmlns:a16="http://schemas.microsoft.com/office/drawing/2014/main" id="{551894E8-9A2E-44BE-8350-FE897C69E8B6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1" name="Ellipse 530">
              <a:extLst>
                <a:ext uri="{FF2B5EF4-FFF2-40B4-BE49-F238E27FC236}">
                  <a16:creationId xmlns:a16="http://schemas.microsoft.com/office/drawing/2014/main" id="{CFE1A6DA-6DE8-4909-A74C-C2F0012756E9}"/>
                </a:ext>
              </a:extLst>
            </p:cNvPr>
            <p:cNvSpPr/>
            <p:nvPr/>
          </p:nvSpPr>
          <p:spPr>
            <a:xfrm rot="5400000">
              <a:off x="257929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3" name="Ellipse 532">
              <a:extLst>
                <a:ext uri="{FF2B5EF4-FFF2-40B4-BE49-F238E27FC236}">
                  <a16:creationId xmlns:a16="http://schemas.microsoft.com/office/drawing/2014/main" id="{D7356F80-B16E-499F-933A-9592631F1442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id="{95478A66-2C60-483D-8645-8CA805ED3899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0" name="Ellipse 539">
              <a:extLst>
                <a:ext uri="{FF2B5EF4-FFF2-40B4-BE49-F238E27FC236}">
                  <a16:creationId xmlns:a16="http://schemas.microsoft.com/office/drawing/2014/main" id="{3D242897-CCAD-4B18-A059-688A60C59DF2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41" name="Gruppieren 540">
            <a:extLst>
              <a:ext uri="{FF2B5EF4-FFF2-40B4-BE49-F238E27FC236}">
                <a16:creationId xmlns:a16="http://schemas.microsoft.com/office/drawing/2014/main" id="{87E9348C-CF9C-4883-8226-9567840A01B3}"/>
              </a:ext>
            </a:extLst>
          </p:cNvPr>
          <p:cNvGrpSpPr/>
          <p:nvPr/>
        </p:nvGrpSpPr>
        <p:grpSpPr>
          <a:xfrm>
            <a:off x="2774077" y="3467075"/>
            <a:ext cx="696758" cy="570155"/>
            <a:chOff x="1996458" y="2106587"/>
            <a:chExt cx="696758" cy="570155"/>
          </a:xfrm>
        </p:grpSpPr>
        <p:sp>
          <p:nvSpPr>
            <p:cNvPr id="542" name="Ellipse 541">
              <a:extLst>
                <a:ext uri="{FF2B5EF4-FFF2-40B4-BE49-F238E27FC236}">
                  <a16:creationId xmlns:a16="http://schemas.microsoft.com/office/drawing/2014/main" id="{CD117076-B86D-4B29-96D3-BC66468E3391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5" name="Ellipse 544">
              <a:extLst>
                <a:ext uri="{FF2B5EF4-FFF2-40B4-BE49-F238E27FC236}">
                  <a16:creationId xmlns:a16="http://schemas.microsoft.com/office/drawing/2014/main" id="{AE50DB88-6549-4E41-89AB-2ADB7EB63699}"/>
                </a:ext>
              </a:extLst>
            </p:cNvPr>
            <p:cNvSpPr/>
            <p:nvPr/>
          </p:nvSpPr>
          <p:spPr>
            <a:xfrm rot="10800000">
              <a:off x="238927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9473AD6-B250-4D83-B5A5-94D7A79C6213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0" name="Ellipse 559">
              <a:extLst>
                <a:ext uri="{FF2B5EF4-FFF2-40B4-BE49-F238E27FC236}">
                  <a16:creationId xmlns:a16="http://schemas.microsoft.com/office/drawing/2014/main" id="{20A47120-FBEC-4E81-AFD9-07CC324F5E9D}"/>
                </a:ext>
              </a:extLst>
            </p:cNvPr>
            <p:cNvSpPr/>
            <p:nvPr/>
          </p:nvSpPr>
          <p:spPr>
            <a:xfrm rot="5400000">
              <a:off x="2579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583A1C68-5D4E-415A-A7D1-7E5470A7DF78}"/>
                </a:ext>
              </a:extLst>
            </p:cNvPr>
            <p:cNvSpPr/>
            <p:nvPr/>
          </p:nvSpPr>
          <p:spPr>
            <a:xfrm rot="10800000">
              <a:off x="2196210" y="2563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89" name="Gruppieren 588">
            <a:extLst>
              <a:ext uri="{FF2B5EF4-FFF2-40B4-BE49-F238E27FC236}">
                <a16:creationId xmlns:a16="http://schemas.microsoft.com/office/drawing/2014/main" id="{0ED0E889-4C88-44F2-B7F3-5DFA3135FEEF}"/>
              </a:ext>
            </a:extLst>
          </p:cNvPr>
          <p:cNvGrpSpPr/>
          <p:nvPr/>
        </p:nvGrpSpPr>
        <p:grpSpPr>
          <a:xfrm>
            <a:off x="2963972" y="964454"/>
            <a:ext cx="886764" cy="572114"/>
            <a:chOff x="1806452" y="1648800"/>
            <a:chExt cx="886764" cy="572114"/>
          </a:xfrm>
        </p:grpSpPr>
        <p:sp>
          <p:nvSpPr>
            <p:cNvPr id="590" name="Ellipse 589">
              <a:extLst>
                <a:ext uri="{FF2B5EF4-FFF2-40B4-BE49-F238E27FC236}">
                  <a16:creationId xmlns:a16="http://schemas.microsoft.com/office/drawing/2014/main" id="{FFB89DFD-AC88-4BDD-89F9-3C4B9D7051F8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1" name="Ellipse 590">
              <a:extLst>
                <a:ext uri="{FF2B5EF4-FFF2-40B4-BE49-F238E27FC236}">
                  <a16:creationId xmlns:a16="http://schemas.microsoft.com/office/drawing/2014/main" id="{107D78CD-3EBD-44E2-B159-56F1E56C4301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EC9F900C-3741-4C38-A419-8A935B95C32C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92D55C17-F5EC-4231-BF06-059DDAAB491E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8" name="Ellipse 597">
              <a:extLst>
                <a:ext uri="{FF2B5EF4-FFF2-40B4-BE49-F238E27FC236}">
                  <a16:creationId xmlns:a16="http://schemas.microsoft.com/office/drawing/2014/main" id="{73F9ACC5-6A19-4BDB-B41E-FF176CBD9294}"/>
                </a:ext>
              </a:extLst>
            </p:cNvPr>
            <p:cNvSpPr/>
            <p:nvPr/>
          </p:nvSpPr>
          <p:spPr>
            <a:xfrm rot="5400000">
              <a:off x="257929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0" name="Ellipse 599">
              <a:extLst>
                <a:ext uri="{FF2B5EF4-FFF2-40B4-BE49-F238E27FC236}">
                  <a16:creationId xmlns:a16="http://schemas.microsoft.com/office/drawing/2014/main" id="{2A3FC2A6-BA41-4D0E-B301-EBEA69EEFA91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02" name="Gruppieren 601">
            <a:extLst>
              <a:ext uri="{FF2B5EF4-FFF2-40B4-BE49-F238E27FC236}">
                <a16:creationId xmlns:a16="http://schemas.microsoft.com/office/drawing/2014/main" id="{D2CC04E0-8F0E-4912-978D-A457F8046118}"/>
              </a:ext>
            </a:extLst>
          </p:cNvPr>
          <p:cNvGrpSpPr/>
          <p:nvPr/>
        </p:nvGrpSpPr>
        <p:grpSpPr>
          <a:xfrm>
            <a:off x="2576194" y="276564"/>
            <a:ext cx="887542" cy="572114"/>
            <a:chOff x="1805674" y="1648800"/>
            <a:chExt cx="887542" cy="572114"/>
          </a:xfrm>
        </p:grpSpPr>
        <p:sp>
          <p:nvSpPr>
            <p:cNvPr id="603" name="Ellipse 602">
              <a:extLst>
                <a:ext uri="{FF2B5EF4-FFF2-40B4-BE49-F238E27FC236}">
                  <a16:creationId xmlns:a16="http://schemas.microsoft.com/office/drawing/2014/main" id="{3B32F50E-39BB-490E-ACDA-BC1D3C865E08}"/>
                </a:ext>
              </a:extLst>
            </p:cNvPr>
            <p:cNvSpPr/>
            <p:nvPr/>
          </p:nvSpPr>
          <p:spPr>
            <a:xfrm rot="5400000">
              <a:off x="2577943" y="210696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4" name="Ellipse 603">
              <a:extLst>
                <a:ext uri="{FF2B5EF4-FFF2-40B4-BE49-F238E27FC236}">
                  <a16:creationId xmlns:a16="http://schemas.microsoft.com/office/drawing/2014/main" id="{8589BEC3-AC7D-4E55-9F29-A716135DAAFA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6" name="Ellipse 605">
              <a:extLst>
                <a:ext uri="{FF2B5EF4-FFF2-40B4-BE49-F238E27FC236}">
                  <a16:creationId xmlns:a16="http://schemas.microsoft.com/office/drawing/2014/main" id="{24D54931-0C2D-4806-8556-676E6B8C7B1D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8" name="Ellipse 607">
              <a:extLst>
                <a:ext uri="{FF2B5EF4-FFF2-40B4-BE49-F238E27FC236}">
                  <a16:creationId xmlns:a16="http://schemas.microsoft.com/office/drawing/2014/main" id="{55025CD0-8FBB-49D0-8FA8-B38DC17C0E25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9" name="Ellipse 608">
              <a:extLst>
                <a:ext uri="{FF2B5EF4-FFF2-40B4-BE49-F238E27FC236}">
                  <a16:creationId xmlns:a16="http://schemas.microsoft.com/office/drawing/2014/main" id="{63EC5CA2-E514-451D-B071-1C197C7D51A9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1" name="Ellipse 610">
              <a:extLst>
                <a:ext uri="{FF2B5EF4-FFF2-40B4-BE49-F238E27FC236}">
                  <a16:creationId xmlns:a16="http://schemas.microsoft.com/office/drawing/2014/main" id="{F3E9997B-F556-4D8D-98FE-9B2498E0B74A}"/>
                </a:ext>
              </a:extLst>
            </p:cNvPr>
            <p:cNvSpPr/>
            <p:nvPr/>
          </p:nvSpPr>
          <p:spPr>
            <a:xfrm rot="5400000">
              <a:off x="2579295" y="18792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3" name="Ellipse 612">
              <a:extLst>
                <a:ext uri="{FF2B5EF4-FFF2-40B4-BE49-F238E27FC236}">
                  <a16:creationId xmlns:a16="http://schemas.microsoft.com/office/drawing/2014/main" id="{B34E34B5-D231-4CAA-A170-FF53A759B07C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15" name="Gruppieren 614">
            <a:extLst>
              <a:ext uri="{FF2B5EF4-FFF2-40B4-BE49-F238E27FC236}">
                <a16:creationId xmlns:a16="http://schemas.microsoft.com/office/drawing/2014/main" id="{052DA126-E0DC-4A23-862D-1B55344BBB87}"/>
              </a:ext>
            </a:extLst>
          </p:cNvPr>
          <p:cNvGrpSpPr/>
          <p:nvPr/>
        </p:nvGrpSpPr>
        <p:grpSpPr>
          <a:xfrm>
            <a:off x="1419263" y="965459"/>
            <a:ext cx="697145" cy="572114"/>
            <a:chOff x="1805674" y="1648800"/>
            <a:chExt cx="697145" cy="572114"/>
          </a:xfrm>
        </p:grpSpPr>
        <p:sp>
          <p:nvSpPr>
            <p:cNvPr id="617" name="Ellipse 616">
              <a:extLst>
                <a:ext uri="{FF2B5EF4-FFF2-40B4-BE49-F238E27FC236}">
                  <a16:creationId xmlns:a16="http://schemas.microsoft.com/office/drawing/2014/main" id="{801998F1-F780-49AA-863E-EE1EA8702CA3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9" name="Ellipse 618">
              <a:extLst>
                <a:ext uri="{FF2B5EF4-FFF2-40B4-BE49-F238E27FC236}">
                  <a16:creationId xmlns:a16="http://schemas.microsoft.com/office/drawing/2014/main" id="{A518855E-B752-4BA9-849E-FBC795D4F54D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1" name="Ellipse 620">
              <a:extLst>
                <a:ext uri="{FF2B5EF4-FFF2-40B4-BE49-F238E27FC236}">
                  <a16:creationId xmlns:a16="http://schemas.microsoft.com/office/drawing/2014/main" id="{70116A05-9E97-4208-8A66-9F2024FB195A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2" name="Ellipse 621">
              <a:extLst>
                <a:ext uri="{FF2B5EF4-FFF2-40B4-BE49-F238E27FC236}">
                  <a16:creationId xmlns:a16="http://schemas.microsoft.com/office/drawing/2014/main" id="{2149A968-BAA6-434F-B691-5F834A979681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6" name="Ellipse 625">
              <a:extLst>
                <a:ext uri="{FF2B5EF4-FFF2-40B4-BE49-F238E27FC236}">
                  <a16:creationId xmlns:a16="http://schemas.microsoft.com/office/drawing/2014/main" id="{831843F9-3392-43DF-B4CD-EA4ACCD111DA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41" name="Gruppieren 640">
            <a:extLst>
              <a:ext uri="{FF2B5EF4-FFF2-40B4-BE49-F238E27FC236}">
                <a16:creationId xmlns:a16="http://schemas.microsoft.com/office/drawing/2014/main" id="{7767FD82-4942-4FD3-8B38-DB49F883CF30}"/>
              </a:ext>
            </a:extLst>
          </p:cNvPr>
          <p:cNvGrpSpPr/>
          <p:nvPr/>
        </p:nvGrpSpPr>
        <p:grpSpPr>
          <a:xfrm>
            <a:off x="1803597" y="278469"/>
            <a:ext cx="697145" cy="572114"/>
            <a:chOff x="1805674" y="1648800"/>
            <a:chExt cx="697145" cy="572114"/>
          </a:xfrm>
        </p:grpSpPr>
        <p:sp>
          <p:nvSpPr>
            <p:cNvPr id="643" name="Ellipse 642">
              <a:extLst>
                <a:ext uri="{FF2B5EF4-FFF2-40B4-BE49-F238E27FC236}">
                  <a16:creationId xmlns:a16="http://schemas.microsoft.com/office/drawing/2014/main" id="{AE435B00-6F81-451A-AB0F-981799532826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5" name="Ellipse 644">
              <a:extLst>
                <a:ext uri="{FF2B5EF4-FFF2-40B4-BE49-F238E27FC236}">
                  <a16:creationId xmlns:a16="http://schemas.microsoft.com/office/drawing/2014/main" id="{04040042-1C40-49AC-BE3F-1C3145995878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7" name="Ellipse 646">
              <a:extLst>
                <a:ext uri="{FF2B5EF4-FFF2-40B4-BE49-F238E27FC236}">
                  <a16:creationId xmlns:a16="http://schemas.microsoft.com/office/drawing/2014/main" id="{A4726ACD-EA2B-4EB6-92A9-F21EBB7A9473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8" name="Ellipse 647">
              <a:extLst>
                <a:ext uri="{FF2B5EF4-FFF2-40B4-BE49-F238E27FC236}">
                  <a16:creationId xmlns:a16="http://schemas.microsoft.com/office/drawing/2014/main" id="{F8C482E8-4176-4DEA-A21B-7687CC983C43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2" name="Ellipse 651">
              <a:extLst>
                <a:ext uri="{FF2B5EF4-FFF2-40B4-BE49-F238E27FC236}">
                  <a16:creationId xmlns:a16="http://schemas.microsoft.com/office/drawing/2014/main" id="{A7E1E7DF-119B-4BAB-A7DC-98A2E2B5B31F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67" name="Gruppieren 666">
            <a:extLst>
              <a:ext uri="{FF2B5EF4-FFF2-40B4-BE49-F238E27FC236}">
                <a16:creationId xmlns:a16="http://schemas.microsoft.com/office/drawing/2014/main" id="{66C11E87-FEBA-49A7-8E50-931460D2273B}"/>
              </a:ext>
            </a:extLst>
          </p:cNvPr>
          <p:cNvGrpSpPr/>
          <p:nvPr/>
        </p:nvGrpSpPr>
        <p:grpSpPr>
          <a:xfrm>
            <a:off x="251561" y="1646345"/>
            <a:ext cx="697145" cy="913685"/>
            <a:chOff x="1805674" y="1648800"/>
            <a:chExt cx="697145" cy="913685"/>
          </a:xfrm>
        </p:grpSpPr>
        <p:sp>
          <p:nvSpPr>
            <p:cNvPr id="669" name="Ellipse 668">
              <a:extLst>
                <a:ext uri="{FF2B5EF4-FFF2-40B4-BE49-F238E27FC236}">
                  <a16:creationId xmlns:a16="http://schemas.microsoft.com/office/drawing/2014/main" id="{FF948387-B821-4B49-8B89-01A73F796060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1" name="Ellipse 670">
              <a:extLst>
                <a:ext uri="{FF2B5EF4-FFF2-40B4-BE49-F238E27FC236}">
                  <a16:creationId xmlns:a16="http://schemas.microsoft.com/office/drawing/2014/main" id="{84D8375C-8A82-4725-894E-87FE431BD393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2" name="Ellipse 671">
              <a:extLst>
                <a:ext uri="{FF2B5EF4-FFF2-40B4-BE49-F238E27FC236}">
                  <a16:creationId xmlns:a16="http://schemas.microsoft.com/office/drawing/2014/main" id="{92F18DAC-6875-425F-A375-C606F08BCC4E}"/>
                </a:ext>
              </a:extLst>
            </p:cNvPr>
            <p:cNvSpPr/>
            <p:nvPr/>
          </p:nvSpPr>
          <p:spPr>
            <a:xfrm rot="10800000">
              <a:off x="1996458" y="244894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3" name="Ellipse 672">
              <a:extLst>
                <a:ext uri="{FF2B5EF4-FFF2-40B4-BE49-F238E27FC236}">
                  <a16:creationId xmlns:a16="http://schemas.microsoft.com/office/drawing/2014/main" id="{0D12DED1-CA8C-42D9-BC64-7448FA405D41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4" name="Ellipse 673">
              <a:extLst>
                <a:ext uri="{FF2B5EF4-FFF2-40B4-BE49-F238E27FC236}">
                  <a16:creationId xmlns:a16="http://schemas.microsoft.com/office/drawing/2014/main" id="{76FF6EE6-10F8-412A-A04A-123D151F108A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5" name="Ellipse 674">
              <a:extLst>
                <a:ext uri="{FF2B5EF4-FFF2-40B4-BE49-F238E27FC236}">
                  <a16:creationId xmlns:a16="http://schemas.microsoft.com/office/drawing/2014/main" id="{7281D546-FD7F-44E2-BF8D-079F67714735}"/>
                </a:ext>
              </a:extLst>
            </p:cNvPr>
            <p:cNvSpPr/>
            <p:nvPr/>
          </p:nvSpPr>
          <p:spPr>
            <a:xfrm rot="5400000">
              <a:off x="1805295" y="2332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8" name="Ellipse 677">
              <a:extLst>
                <a:ext uri="{FF2B5EF4-FFF2-40B4-BE49-F238E27FC236}">
                  <a16:creationId xmlns:a16="http://schemas.microsoft.com/office/drawing/2014/main" id="{97097439-C996-4D33-AA70-0B68A56DB557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06" name="Gruppieren 705">
            <a:extLst>
              <a:ext uri="{FF2B5EF4-FFF2-40B4-BE49-F238E27FC236}">
                <a16:creationId xmlns:a16="http://schemas.microsoft.com/office/drawing/2014/main" id="{A361F23F-E0C2-40B0-A92F-EE6359EF40C5}"/>
              </a:ext>
            </a:extLst>
          </p:cNvPr>
          <p:cNvGrpSpPr/>
          <p:nvPr/>
        </p:nvGrpSpPr>
        <p:grpSpPr>
          <a:xfrm>
            <a:off x="643721" y="963995"/>
            <a:ext cx="697145" cy="572114"/>
            <a:chOff x="1805674" y="1648800"/>
            <a:chExt cx="697145" cy="572114"/>
          </a:xfrm>
        </p:grpSpPr>
        <p:sp>
          <p:nvSpPr>
            <p:cNvPr id="708" name="Ellipse 707">
              <a:extLst>
                <a:ext uri="{FF2B5EF4-FFF2-40B4-BE49-F238E27FC236}">
                  <a16:creationId xmlns:a16="http://schemas.microsoft.com/office/drawing/2014/main" id="{D470FF0B-3F9A-4BE8-A8D3-72E9B95F5F52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0" name="Ellipse 709">
              <a:extLst>
                <a:ext uri="{FF2B5EF4-FFF2-40B4-BE49-F238E27FC236}">
                  <a16:creationId xmlns:a16="http://schemas.microsoft.com/office/drawing/2014/main" id="{6E7DD607-A1C6-48F0-8994-630DC073A12D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2" name="Ellipse 711">
              <a:extLst>
                <a:ext uri="{FF2B5EF4-FFF2-40B4-BE49-F238E27FC236}">
                  <a16:creationId xmlns:a16="http://schemas.microsoft.com/office/drawing/2014/main" id="{B953DB6B-73D1-450C-99EB-85FEF1BDD658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3" name="Ellipse 712">
              <a:extLst>
                <a:ext uri="{FF2B5EF4-FFF2-40B4-BE49-F238E27FC236}">
                  <a16:creationId xmlns:a16="http://schemas.microsoft.com/office/drawing/2014/main" id="{0D9F95D6-7657-450D-9B82-E111A4136DA2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7" name="Ellipse 716">
              <a:extLst>
                <a:ext uri="{FF2B5EF4-FFF2-40B4-BE49-F238E27FC236}">
                  <a16:creationId xmlns:a16="http://schemas.microsoft.com/office/drawing/2014/main" id="{A9D11A36-8AAE-4D33-BA59-B758A32B7611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19" name="Gruppieren 718">
            <a:extLst>
              <a:ext uri="{FF2B5EF4-FFF2-40B4-BE49-F238E27FC236}">
                <a16:creationId xmlns:a16="http://schemas.microsoft.com/office/drawing/2014/main" id="{ED37FE1B-8318-42B8-A5FF-10C5B0DAE687}"/>
              </a:ext>
            </a:extLst>
          </p:cNvPr>
          <p:cNvGrpSpPr/>
          <p:nvPr/>
        </p:nvGrpSpPr>
        <p:grpSpPr>
          <a:xfrm>
            <a:off x="1027772" y="275680"/>
            <a:ext cx="697145" cy="572114"/>
            <a:chOff x="1805674" y="1648800"/>
            <a:chExt cx="697145" cy="572114"/>
          </a:xfrm>
        </p:grpSpPr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C7478018-72E5-4F8C-8DC0-C5C481C24B02}"/>
                </a:ext>
              </a:extLst>
            </p:cNvPr>
            <p:cNvSpPr/>
            <p:nvPr/>
          </p:nvSpPr>
          <p:spPr>
            <a:xfrm rot="5400000">
              <a:off x="1806073" y="2106993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3" name="Ellipse 722">
              <a:extLst>
                <a:ext uri="{FF2B5EF4-FFF2-40B4-BE49-F238E27FC236}">
                  <a16:creationId xmlns:a16="http://schemas.microsoft.com/office/drawing/2014/main" id="{BCADAD66-C9BD-45CF-973C-8E83D6FF53FD}"/>
                </a:ext>
              </a:extLst>
            </p:cNvPr>
            <p:cNvSpPr/>
            <p:nvPr/>
          </p:nvSpPr>
          <p:spPr>
            <a:xfrm rot="10800000">
              <a:off x="2388519" y="1764956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5" name="Ellipse 724">
              <a:extLst>
                <a:ext uri="{FF2B5EF4-FFF2-40B4-BE49-F238E27FC236}">
                  <a16:creationId xmlns:a16="http://schemas.microsoft.com/office/drawing/2014/main" id="{D6515D4D-30D7-4FC0-91AA-36B4EC32C3E1}"/>
                </a:ext>
              </a:extLst>
            </p:cNvPr>
            <p:cNvSpPr/>
            <p:nvPr/>
          </p:nvSpPr>
          <p:spPr>
            <a:xfrm rot="10800000">
              <a:off x="1995819" y="176495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6" name="Ellipse 725">
              <a:extLst>
                <a:ext uri="{FF2B5EF4-FFF2-40B4-BE49-F238E27FC236}">
                  <a16:creationId xmlns:a16="http://schemas.microsoft.com/office/drawing/2014/main" id="{830F2703-9DC6-4874-8A21-1AFBED0FE82F}"/>
                </a:ext>
              </a:extLst>
            </p:cNvPr>
            <p:cNvSpPr/>
            <p:nvPr/>
          </p:nvSpPr>
          <p:spPr>
            <a:xfrm rot="5400000">
              <a:off x="1805295" y="1880298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0" name="Ellipse 729">
              <a:extLst>
                <a:ext uri="{FF2B5EF4-FFF2-40B4-BE49-F238E27FC236}">
                  <a16:creationId xmlns:a16="http://schemas.microsoft.com/office/drawing/2014/main" id="{DEF21239-ABEC-43A7-995B-53B6926FD81A}"/>
                </a:ext>
              </a:extLst>
            </p:cNvPr>
            <p:cNvSpPr/>
            <p:nvPr/>
          </p:nvSpPr>
          <p:spPr>
            <a:xfrm rot="10800000">
              <a:off x="2196000" y="164880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0220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30</cp:revision>
  <dcterms:created xsi:type="dcterms:W3CDTF">2019-08-22T12:52:53Z</dcterms:created>
  <dcterms:modified xsi:type="dcterms:W3CDTF">2019-09-04T11:14:24Z</dcterms:modified>
</cp:coreProperties>
</file>