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5940425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65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532" y="706933"/>
            <a:ext cx="5049361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553" y="2268784"/>
            <a:ext cx="4455319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4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79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1117" y="229978"/>
            <a:ext cx="1280904" cy="366065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405" y="229978"/>
            <a:ext cx="3768457" cy="366065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15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36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10" y="1076899"/>
            <a:ext cx="5123617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310" y="2890725"/>
            <a:ext cx="5123617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5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404" y="1149890"/>
            <a:ext cx="2524681" cy="27407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7340" y="1149890"/>
            <a:ext cx="2524681" cy="27407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73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229979"/>
            <a:ext cx="5123617" cy="834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179" y="1058899"/>
            <a:ext cx="251307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179" y="1577849"/>
            <a:ext cx="2513078" cy="23207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7341" y="1058899"/>
            <a:ext cx="2525454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7341" y="1577849"/>
            <a:ext cx="2525454" cy="23207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84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59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99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287972"/>
            <a:ext cx="1915942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54" y="621942"/>
            <a:ext cx="300734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1295877"/>
            <a:ext cx="1915942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07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287972"/>
            <a:ext cx="1915942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5454" y="621942"/>
            <a:ext cx="300734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1295877"/>
            <a:ext cx="1915942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1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404" y="229979"/>
            <a:ext cx="512361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404" y="1149890"/>
            <a:ext cx="512361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404" y="4003619"/>
            <a:ext cx="133659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7766" y="4003619"/>
            <a:ext cx="2004893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5425" y="4003619"/>
            <a:ext cx="133659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4AF77D5A-0B90-41D1-9A51-255BBD351E82}"/>
              </a:ext>
            </a:extLst>
          </p:cNvPr>
          <p:cNvGrpSpPr/>
          <p:nvPr/>
        </p:nvGrpSpPr>
        <p:grpSpPr>
          <a:xfrm>
            <a:off x="1270492" y="560573"/>
            <a:ext cx="3379125" cy="3054430"/>
            <a:chOff x="2269200" y="969424"/>
            <a:chExt cx="3379125" cy="3054430"/>
          </a:xfrm>
          <a:solidFill>
            <a:srgbClr val="FF0000"/>
          </a:solidFill>
        </p:grpSpPr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4BFB8CAA-5BF8-4807-A01B-43784B833327}"/>
                </a:ext>
              </a:extLst>
            </p:cNvPr>
            <p:cNvGrpSpPr/>
            <p:nvPr/>
          </p:nvGrpSpPr>
          <p:grpSpPr>
            <a:xfrm>
              <a:off x="2665200" y="969424"/>
              <a:ext cx="1792500" cy="1790701"/>
              <a:chOff x="6094200" y="2636299"/>
              <a:chExt cx="1792500" cy="1790701"/>
            </a:xfrm>
            <a:grpFill/>
          </p:grpSpPr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CABA8320-3ACC-4B68-85A3-98440399EFFB}"/>
                  </a:ext>
                </a:extLst>
              </p:cNvPr>
              <p:cNvGrpSpPr/>
              <p:nvPr/>
            </p:nvGrpSpPr>
            <p:grpSpPr>
              <a:xfrm>
                <a:off x="6094200" y="3429000"/>
                <a:ext cx="1792500" cy="205300"/>
                <a:chOff x="4808326" y="1562100"/>
                <a:chExt cx="1792500" cy="205300"/>
              </a:xfrm>
              <a:grpFill/>
            </p:grpSpPr>
            <p:sp>
              <p:nvSpPr>
                <p:cNvPr id="5" name="Ellipse 4">
                  <a:extLst>
                    <a:ext uri="{FF2B5EF4-FFF2-40B4-BE49-F238E27FC236}">
                      <a16:creationId xmlns:a16="http://schemas.microsoft.com/office/drawing/2014/main" id="{1192A79B-72AF-4BF9-81B4-06CAC1FEC742}"/>
                    </a:ext>
                  </a:extLst>
                </p:cNvPr>
                <p:cNvSpPr/>
                <p:nvPr/>
              </p:nvSpPr>
              <p:spPr>
                <a:xfrm>
                  <a:off x="4808326" y="1562100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6" name="Ellipse 55">
                  <a:extLst>
                    <a:ext uri="{FF2B5EF4-FFF2-40B4-BE49-F238E27FC236}">
                      <a16:creationId xmlns:a16="http://schemas.microsoft.com/office/drawing/2014/main" id="{751A2FCD-51E7-43A1-897A-0C889D03D487}"/>
                    </a:ext>
                  </a:extLst>
                </p:cNvPr>
                <p:cNvSpPr/>
                <p:nvPr/>
              </p:nvSpPr>
              <p:spPr>
                <a:xfrm>
                  <a:off x="6391276" y="1562100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3E80E5B4-4684-46C3-B98A-369B011A14B5}"/>
                  </a:ext>
                </a:extLst>
              </p:cNvPr>
              <p:cNvGrpSpPr/>
              <p:nvPr/>
            </p:nvGrpSpPr>
            <p:grpSpPr>
              <a:xfrm rot="3600000">
                <a:off x="6096000" y="3429000"/>
                <a:ext cx="1790700" cy="205300"/>
                <a:chOff x="4810127" y="1562100"/>
                <a:chExt cx="1790700" cy="205300"/>
              </a:xfrm>
              <a:grpFill/>
            </p:grpSpPr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F0463ABD-59B9-45CF-A01C-75DC02C43A64}"/>
                    </a:ext>
                  </a:extLst>
                </p:cNvPr>
                <p:cNvSpPr/>
                <p:nvPr/>
              </p:nvSpPr>
              <p:spPr>
                <a:xfrm>
                  <a:off x="4810127" y="1562100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686416A9-7107-4163-AB91-B03F1BCA74F6}"/>
                    </a:ext>
                  </a:extLst>
                </p:cNvPr>
                <p:cNvSpPr/>
                <p:nvPr/>
              </p:nvSpPr>
              <p:spPr>
                <a:xfrm>
                  <a:off x="6391277" y="1562100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61" name="Gruppieren 60">
                <a:extLst>
                  <a:ext uri="{FF2B5EF4-FFF2-40B4-BE49-F238E27FC236}">
                    <a16:creationId xmlns:a16="http://schemas.microsoft.com/office/drawing/2014/main" id="{C071744F-047C-44D0-8ADB-0D2634110455}"/>
                  </a:ext>
                </a:extLst>
              </p:cNvPr>
              <p:cNvGrpSpPr/>
              <p:nvPr/>
            </p:nvGrpSpPr>
            <p:grpSpPr>
              <a:xfrm rot="-3600000">
                <a:off x="6096000" y="3428999"/>
                <a:ext cx="1790701" cy="205301"/>
                <a:chOff x="4810126" y="1562100"/>
                <a:chExt cx="1790701" cy="205301"/>
              </a:xfrm>
              <a:grpFill/>
            </p:grpSpPr>
            <p:sp>
              <p:nvSpPr>
                <p:cNvPr id="62" name="Ellipse 61">
                  <a:extLst>
                    <a:ext uri="{FF2B5EF4-FFF2-40B4-BE49-F238E27FC236}">
                      <a16:creationId xmlns:a16="http://schemas.microsoft.com/office/drawing/2014/main" id="{75B8EE7B-9197-405B-98F9-E925F04B6BCD}"/>
                    </a:ext>
                  </a:extLst>
                </p:cNvPr>
                <p:cNvSpPr/>
                <p:nvPr/>
              </p:nvSpPr>
              <p:spPr>
                <a:xfrm>
                  <a:off x="4810126" y="1562100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63" name="Ellipse 62">
                  <a:extLst>
                    <a:ext uri="{FF2B5EF4-FFF2-40B4-BE49-F238E27FC236}">
                      <a16:creationId xmlns:a16="http://schemas.microsoft.com/office/drawing/2014/main" id="{2DBDA49E-8C05-4F82-A991-FAC0D48222A5}"/>
                    </a:ext>
                  </a:extLst>
                </p:cNvPr>
                <p:cNvSpPr/>
                <p:nvPr/>
              </p:nvSpPr>
              <p:spPr>
                <a:xfrm>
                  <a:off x="6391277" y="1562101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</p:grp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CD03DF33-035B-49C6-BC90-CB811B38E467}"/>
                </a:ext>
              </a:extLst>
            </p:cNvPr>
            <p:cNvGrpSpPr/>
            <p:nvPr/>
          </p:nvGrpSpPr>
          <p:grpSpPr>
            <a:xfrm>
              <a:off x="3457575" y="1076873"/>
              <a:ext cx="1793175" cy="1577551"/>
              <a:chOff x="6096000" y="2745702"/>
              <a:chExt cx="1793175" cy="1577551"/>
            </a:xfrm>
            <a:grpFill/>
          </p:grpSpPr>
          <p:grpSp>
            <p:nvGrpSpPr>
              <p:cNvPr id="66" name="Gruppieren 65">
                <a:extLst>
                  <a:ext uri="{FF2B5EF4-FFF2-40B4-BE49-F238E27FC236}">
                    <a16:creationId xmlns:a16="http://schemas.microsoft.com/office/drawing/2014/main" id="{F5C9F082-00E2-4EB0-BEF4-99205A6191DF}"/>
                  </a:ext>
                </a:extLst>
              </p:cNvPr>
              <p:cNvGrpSpPr/>
              <p:nvPr/>
            </p:nvGrpSpPr>
            <p:grpSpPr>
              <a:xfrm>
                <a:off x="6096000" y="3431827"/>
                <a:ext cx="1793175" cy="205300"/>
                <a:chOff x="4810126" y="1564927"/>
                <a:chExt cx="1793175" cy="205300"/>
              </a:xfrm>
              <a:grpFill/>
            </p:grpSpPr>
            <p:sp>
              <p:nvSpPr>
                <p:cNvPr id="73" name="Ellipse 72">
                  <a:extLst>
                    <a:ext uri="{FF2B5EF4-FFF2-40B4-BE49-F238E27FC236}">
                      <a16:creationId xmlns:a16="http://schemas.microsoft.com/office/drawing/2014/main" id="{CEE8DCD9-2F48-45E0-B713-AF3581E24374}"/>
                    </a:ext>
                  </a:extLst>
                </p:cNvPr>
                <p:cNvSpPr/>
                <p:nvPr/>
              </p:nvSpPr>
              <p:spPr>
                <a:xfrm>
                  <a:off x="4810126" y="1564927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74" name="Ellipse 73">
                  <a:extLst>
                    <a:ext uri="{FF2B5EF4-FFF2-40B4-BE49-F238E27FC236}">
                      <a16:creationId xmlns:a16="http://schemas.microsoft.com/office/drawing/2014/main" id="{450F425A-D378-4268-B035-85F07A3186E0}"/>
                    </a:ext>
                  </a:extLst>
                </p:cNvPr>
                <p:cNvSpPr/>
                <p:nvPr/>
              </p:nvSpPr>
              <p:spPr>
                <a:xfrm>
                  <a:off x="6393751" y="1564927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197A6AE8-5DC3-4AEB-86A0-C0FDBFCF5461}"/>
                  </a:ext>
                </a:extLst>
              </p:cNvPr>
              <p:cNvSpPr/>
              <p:nvPr/>
            </p:nvSpPr>
            <p:spPr>
              <a:xfrm rot="3600000">
                <a:off x="7281863" y="4115828"/>
                <a:ext cx="209550" cy="2053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7EF4DC41-BF5A-49A2-989A-A7EDBEB9B6F1}"/>
                  </a:ext>
                </a:extLst>
              </p:cNvPr>
              <p:cNvSpPr/>
              <p:nvPr/>
            </p:nvSpPr>
            <p:spPr>
              <a:xfrm rot="18000000">
                <a:off x="7281863" y="2747827"/>
                <a:ext cx="209550" cy="2053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55B75807-81B6-4F62-985B-BD37A86A7918}"/>
                </a:ext>
              </a:extLst>
            </p:cNvPr>
            <p:cNvGrpSpPr/>
            <p:nvPr/>
          </p:nvGrpSpPr>
          <p:grpSpPr>
            <a:xfrm>
              <a:off x="2665200" y="3130998"/>
              <a:ext cx="1793550" cy="891425"/>
              <a:chOff x="6094200" y="3426273"/>
              <a:chExt cx="1793550" cy="891425"/>
            </a:xfrm>
            <a:grpFill/>
          </p:grpSpPr>
          <p:grpSp>
            <p:nvGrpSpPr>
              <p:cNvPr id="76" name="Gruppieren 75">
                <a:extLst>
                  <a:ext uri="{FF2B5EF4-FFF2-40B4-BE49-F238E27FC236}">
                    <a16:creationId xmlns:a16="http://schemas.microsoft.com/office/drawing/2014/main" id="{4AB2BC69-B6DE-4E8D-B44D-ED83160A980D}"/>
                  </a:ext>
                </a:extLst>
              </p:cNvPr>
              <p:cNvGrpSpPr/>
              <p:nvPr/>
            </p:nvGrpSpPr>
            <p:grpSpPr>
              <a:xfrm>
                <a:off x="6094200" y="3426273"/>
                <a:ext cx="1793550" cy="205300"/>
                <a:chOff x="4808326" y="1559373"/>
                <a:chExt cx="1793550" cy="205300"/>
              </a:xfrm>
              <a:grpFill/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76AD8D2D-DCEA-43E9-9939-09E593A3735F}"/>
                    </a:ext>
                  </a:extLst>
                </p:cNvPr>
                <p:cNvSpPr/>
                <p:nvPr/>
              </p:nvSpPr>
              <p:spPr>
                <a:xfrm>
                  <a:off x="4808326" y="1559373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id="{742920CD-167F-4168-8147-C9A8BB7065C6}"/>
                    </a:ext>
                  </a:extLst>
                </p:cNvPr>
                <p:cNvSpPr/>
                <p:nvPr/>
              </p:nvSpPr>
              <p:spPr>
                <a:xfrm>
                  <a:off x="6392326" y="1559373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A863893B-891A-4E50-AD34-DDDF4F200887}"/>
                  </a:ext>
                </a:extLst>
              </p:cNvPr>
              <p:cNvSpPr/>
              <p:nvPr/>
            </p:nvSpPr>
            <p:spPr>
              <a:xfrm rot="3600000">
                <a:off x="7281863" y="4110273"/>
                <a:ext cx="209550" cy="2053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F056A791-E53A-4B76-8C5F-1871DE13E2B8}"/>
                  </a:ext>
                </a:extLst>
              </p:cNvPr>
              <p:cNvSpPr/>
              <p:nvPr/>
            </p:nvSpPr>
            <p:spPr>
              <a:xfrm rot="18000000">
                <a:off x="6491287" y="4110273"/>
                <a:ext cx="209550" cy="2053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D097C39B-A5EA-4407-9DA1-C2C233DDBB0D}"/>
                </a:ext>
              </a:extLst>
            </p:cNvPr>
            <p:cNvGrpSpPr/>
            <p:nvPr/>
          </p:nvGrpSpPr>
          <p:grpSpPr>
            <a:xfrm>
              <a:off x="3457575" y="3131771"/>
              <a:ext cx="1793175" cy="892083"/>
              <a:chOff x="6096000" y="3429000"/>
              <a:chExt cx="1793175" cy="892083"/>
            </a:xfrm>
            <a:grpFill/>
          </p:grpSpPr>
          <p:grpSp>
            <p:nvGrpSpPr>
              <p:cNvPr id="86" name="Gruppieren 85">
                <a:extLst>
                  <a:ext uri="{FF2B5EF4-FFF2-40B4-BE49-F238E27FC236}">
                    <a16:creationId xmlns:a16="http://schemas.microsoft.com/office/drawing/2014/main" id="{9E55AFF2-614A-4353-B168-1011EF8ABEDB}"/>
                  </a:ext>
                </a:extLst>
              </p:cNvPr>
              <p:cNvGrpSpPr/>
              <p:nvPr/>
            </p:nvGrpSpPr>
            <p:grpSpPr>
              <a:xfrm>
                <a:off x="6096000" y="3429000"/>
                <a:ext cx="1793175" cy="205300"/>
                <a:chOff x="4810126" y="1562100"/>
                <a:chExt cx="1793175" cy="205300"/>
              </a:xfrm>
              <a:grpFill/>
            </p:grpSpPr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2340EDB3-B125-4F7A-9036-E24520B8B6ED}"/>
                    </a:ext>
                  </a:extLst>
                </p:cNvPr>
                <p:cNvSpPr/>
                <p:nvPr/>
              </p:nvSpPr>
              <p:spPr>
                <a:xfrm>
                  <a:off x="4810126" y="1562100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BA8D5D1F-C9E9-4B4D-8FC2-5885E079D941}"/>
                    </a:ext>
                  </a:extLst>
                </p:cNvPr>
                <p:cNvSpPr/>
                <p:nvPr/>
              </p:nvSpPr>
              <p:spPr>
                <a:xfrm>
                  <a:off x="6393751" y="1562100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186B0050-6927-4A14-A3D2-882DA0FF6391}"/>
                  </a:ext>
                </a:extLst>
              </p:cNvPr>
              <p:cNvSpPr/>
              <p:nvPr/>
            </p:nvSpPr>
            <p:spPr>
              <a:xfrm rot="3600000">
                <a:off x="7281862" y="4113658"/>
                <a:ext cx="209550" cy="2053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F49209FF-9835-4101-A474-4E7BD159DA61}"/>
                </a:ext>
              </a:extLst>
            </p:cNvPr>
            <p:cNvSpPr/>
            <p:nvPr/>
          </p:nvSpPr>
          <p:spPr>
            <a:xfrm>
              <a:off x="2269200" y="2447925"/>
              <a:ext cx="209550" cy="2053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9661FF58-D0CA-4E9D-9313-826D176B9970}"/>
                </a:ext>
              </a:extLst>
            </p:cNvPr>
            <p:cNvSpPr/>
            <p:nvPr/>
          </p:nvSpPr>
          <p:spPr>
            <a:xfrm>
              <a:off x="5438775" y="2445971"/>
              <a:ext cx="209550" cy="2053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A9BBF14-D9E0-4027-90A2-F300E7F9596A}"/>
              </a:ext>
            </a:extLst>
          </p:cNvPr>
          <p:cNvGrpSpPr/>
          <p:nvPr/>
        </p:nvGrpSpPr>
        <p:grpSpPr>
          <a:xfrm>
            <a:off x="2387900" y="1516051"/>
            <a:ext cx="1093417" cy="1267998"/>
            <a:chOff x="5523845" y="2785254"/>
            <a:chExt cx="1093417" cy="1267998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66C59E57-CFA5-44A1-817A-4E9D9A490F16}"/>
                </a:ext>
              </a:extLst>
            </p:cNvPr>
            <p:cNvGrpSpPr/>
            <p:nvPr/>
          </p:nvGrpSpPr>
          <p:grpSpPr>
            <a:xfrm>
              <a:off x="5926787" y="3752328"/>
              <a:ext cx="325216" cy="300924"/>
              <a:chOff x="5926787" y="3752328"/>
              <a:chExt cx="325216" cy="300924"/>
            </a:xfrm>
          </p:grpSpPr>
          <p:sp>
            <p:nvSpPr>
              <p:cNvPr id="124" name="Ellipse 123">
                <a:extLst>
                  <a:ext uri="{FF2B5EF4-FFF2-40B4-BE49-F238E27FC236}">
                    <a16:creationId xmlns:a16="http://schemas.microsoft.com/office/drawing/2014/main" id="{67C4A382-6266-45BF-B7CB-0045017A1F89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" name="Ellipse 124">
                <a:extLst>
                  <a:ext uri="{FF2B5EF4-FFF2-40B4-BE49-F238E27FC236}">
                    <a16:creationId xmlns:a16="http://schemas.microsoft.com/office/drawing/2014/main" id="{344677A3-63C1-4607-9287-CE5221034E68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6" name="Ellipse 125">
                <a:extLst>
                  <a:ext uri="{FF2B5EF4-FFF2-40B4-BE49-F238E27FC236}">
                    <a16:creationId xmlns:a16="http://schemas.microsoft.com/office/drawing/2014/main" id="{EE3204E1-EFE6-49B8-8EC4-AA69FE1E23EA}"/>
                  </a:ext>
                </a:extLst>
              </p:cNvPr>
              <p:cNvSpPr/>
              <p:nvPr/>
            </p:nvSpPr>
            <p:spPr>
              <a:xfrm rot="5400000">
                <a:off x="603585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8" name="Gruppieren 137">
              <a:extLst>
                <a:ext uri="{FF2B5EF4-FFF2-40B4-BE49-F238E27FC236}">
                  <a16:creationId xmlns:a16="http://schemas.microsoft.com/office/drawing/2014/main" id="{A4D39037-9948-42CC-971C-703C01018343}"/>
                </a:ext>
              </a:extLst>
            </p:cNvPr>
            <p:cNvGrpSpPr/>
            <p:nvPr/>
          </p:nvGrpSpPr>
          <p:grpSpPr>
            <a:xfrm rot="3600000">
              <a:off x="5512969" y="3513567"/>
              <a:ext cx="325216" cy="303464"/>
              <a:chOff x="5926787" y="3752328"/>
              <a:chExt cx="325216" cy="303464"/>
            </a:xfrm>
          </p:grpSpPr>
          <p:sp>
            <p:nvSpPr>
              <p:cNvPr id="140" name="Ellipse 139">
                <a:extLst>
                  <a:ext uri="{FF2B5EF4-FFF2-40B4-BE49-F238E27FC236}">
                    <a16:creationId xmlns:a16="http://schemas.microsoft.com/office/drawing/2014/main" id="{C7618282-91B7-4A26-8506-1498EDB44051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" name="Ellipse 140">
                <a:extLst>
                  <a:ext uri="{FF2B5EF4-FFF2-40B4-BE49-F238E27FC236}">
                    <a16:creationId xmlns:a16="http://schemas.microsoft.com/office/drawing/2014/main" id="{B97BF566-2FEE-475D-9620-649C93DEA36D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2" name="Ellipse 141">
                <a:extLst>
                  <a:ext uri="{FF2B5EF4-FFF2-40B4-BE49-F238E27FC236}">
                    <a16:creationId xmlns:a16="http://schemas.microsoft.com/office/drawing/2014/main" id="{61C5F0B6-E0C2-47EB-A28F-602C821C8CD5}"/>
                  </a:ext>
                </a:extLst>
              </p:cNvPr>
              <p:cNvSpPr/>
              <p:nvPr/>
            </p:nvSpPr>
            <p:spPr>
              <a:xfrm rot="5400000">
                <a:off x="6038393" y="394187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3" name="Gruppieren 142">
              <a:extLst>
                <a:ext uri="{FF2B5EF4-FFF2-40B4-BE49-F238E27FC236}">
                  <a16:creationId xmlns:a16="http://schemas.microsoft.com/office/drawing/2014/main" id="{57572B86-84D0-4C62-B790-C8F81CB4789C}"/>
                </a:ext>
              </a:extLst>
            </p:cNvPr>
            <p:cNvGrpSpPr/>
            <p:nvPr/>
          </p:nvGrpSpPr>
          <p:grpSpPr>
            <a:xfrm rot="3600000">
              <a:off x="6299499" y="3511002"/>
              <a:ext cx="325216" cy="303464"/>
              <a:chOff x="5926787" y="3752328"/>
              <a:chExt cx="325216" cy="303464"/>
            </a:xfrm>
          </p:grpSpPr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91A4470C-CEBD-4473-ADDD-DE77E823E388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E58FA5DD-22FF-48A6-B66D-739A423CC80B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7" name="Ellipse 146">
                <a:extLst>
                  <a:ext uri="{FF2B5EF4-FFF2-40B4-BE49-F238E27FC236}">
                    <a16:creationId xmlns:a16="http://schemas.microsoft.com/office/drawing/2014/main" id="{2F7F1705-EFBC-4A02-8333-B6E2596F8A51}"/>
                  </a:ext>
                </a:extLst>
              </p:cNvPr>
              <p:cNvSpPr/>
              <p:nvPr/>
            </p:nvSpPr>
            <p:spPr>
              <a:xfrm rot="5400000">
                <a:off x="6038393" y="394187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8" name="Gruppieren 147">
              <a:extLst>
                <a:ext uri="{FF2B5EF4-FFF2-40B4-BE49-F238E27FC236}">
                  <a16:creationId xmlns:a16="http://schemas.microsoft.com/office/drawing/2014/main" id="{E9834554-5E90-4C3B-9E4B-67DC13ED6B71}"/>
                </a:ext>
              </a:extLst>
            </p:cNvPr>
            <p:cNvGrpSpPr/>
            <p:nvPr/>
          </p:nvGrpSpPr>
          <p:grpSpPr>
            <a:xfrm rot="10800000">
              <a:off x="5928424" y="2785254"/>
              <a:ext cx="325216" cy="298384"/>
              <a:chOff x="5926787" y="3754868"/>
              <a:chExt cx="325216" cy="298384"/>
            </a:xfrm>
          </p:grpSpPr>
          <p:sp>
            <p:nvSpPr>
              <p:cNvPr id="150" name="Ellipse 149">
                <a:extLst>
                  <a:ext uri="{FF2B5EF4-FFF2-40B4-BE49-F238E27FC236}">
                    <a16:creationId xmlns:a16="http://schemas.microsoft.com/office/drawing/2014/main" id="{A05A3B87-FB3D-48FA-B7A7-15B7AFD7B414}"/>
                  </a:ext>
                </a:extLst>
              </p:cNvPr>
              <p:cNvSpPr/>
              <p:nvPr/>
            </p:nvSpPr>
            <p:spPr>
              <a:xfrm rot="5400000">
                <a:off x="6138082" y="375524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3CF43ABC-802F-4848-B807-59B76EF52A42}"/>
                  </a:ext>
                </a:extLst>
              </p:cNvPr>
              <p:cNvSpPr/>
              <p:nvPr/>
            </p:nvSpPr>
            <p:spPr>
              <a:xfrm rot="5400000">
                <a:off x="5926408" y="375586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2" name="Ellipse 151">
                <a:extLst>
                  <a:ext uri="{FF2B5EF4-FFF2-40B4-BE49-F238E27FC236}">
                    <a16:creationId xmlns:a16="http://schemas.microsoft.com/office/drawing/2014/main" id="{65325459-ABE6-42A6-BEF8-AE05065973B3}"/>
                  </a:ext>
                </a:extLst>
              </p:cNvPr>
              <p:cNvSpPr/>
              <p:nvPr/>
            </p:nvSpPr>
            <p:spPr>
              <a:xfrm rot="5400000">
                <a:off x="603585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53" name="Gruppieren 152">
              <a:extLst>
                <a:ext uri="{FF2B5EF4-FFF2-40B4-BE49-F238E27FC236}">
                  <a16:creationId xmlns:a16="http://schemas.microsoft.com/office/drawing/2014/main" id="{9674BA02-7266-4E0A-8BC9-F36F087520B5}"/>
                </a:ext>
              </a:extLst>
            </p:cNvPr>
            <p:cNvGrpSpPr/>
            <p:nvPr/>
          </p:nvGrpSpPr>
          <p:grpSpPr>
            <a:xfrm rot="7200000">
              <a:off x="6303557" y="3005619"/>
              <a:ext cx="325216" cy="302194"/>
              <a:chOff x="5926787" y="3752328"/>
              <a:chExt cx="325216" cy="302194"/>
            </a:xfrm>
          </p:grpSpPr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06390163-17FD-478D-9F8E-DAE6E403882E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123E98C-7B7A-4007-917E-A4E32749BF43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D38D4E98-336D-4602-A3EA-8174C46EB07E}"/>
                  </a:ext>
                </a:extLst>
              </p:cNvPr>
              <p:cNvSpPr/>
              <p:nvPr/>
            </p:nvSpPr>
            <p:spPr>
              <a:xfrm rot="5400000">
                <a:off x="6040593" y="394060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58" name="Gruppieren 157">
              <a:extLst>
                <a:ext uri="{FF2B5EF4-FFF2-40B4-BE49-F238E27FC236}">
                  <a16:creationId xmlns:a16="http://schemas.microsoft.com/office/drawing/2014/main" id="{DDDF11F8-8335-487A-AF4F-6F7F0E330D01}"/>
                </a:ext>
              </a:extLst>
            </p:cNvPr>
            <p:cNvGrpSpPr/>
            <p:nvPr/>
          </p:nvGrpSpPr>
          <p:grpSpPr>
            <a:xfrm rot="7200000">
              <a:off x="5517450" y="3010675"/>
              <a:ext cx="318618" cy="299381"/>
              <a:chOff x="5931186" y="3750401"/>
              <a:chExt cx="318618" cy="299381"/>
            </a:xfrm>
          </p:grpSpPr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3AE61002-DB4E-4689-AB41-A7770569B805}"/>
                  </a:ext>
                </a:extLst>
              </p:cNvPr>
              <p:cNvSpPr/>
              <p:nvPr/>
            </p:nvSpPr>
            <p:spPr>
              <a:xfrm rot="5400000">
                <a:off x="6135883" y="375397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5E646AC7-BB81-46CF-9356-0C4A263A63FA}"/>
                  </a:ext>
                </a:extLst>
              </p:cNvPr>
              <p:cNvSpPr/>
              <p:nvPr/>
            </p:nvSpPr>
            <p:spPr>
              <a:xfrm rot="5400000">
                <a:off x="5930807" y="375078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F0C222F8-E111-4F3F-BBCA-FCE195078410}"/>
                  </a:ext>
                </a:extLst>
              </p:cNvPr>
              <p:cNvSpPr/>
              <p:nvPr/>
            </p:nvSpPr>
            <p:spPr>
              <a:xfrm rot="5400000">
                <a:off x="6043723" y="393586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C9893449-EF0B-4060-8467-812E8D0C351A}"/>
              </a:ext>
            </a:extLst>
          </p:cNvPr>
          <p:cNvGrpSpPr/>
          <p:nvPr/>
        </p:nvGrpSpPr>
        <p:grpSpPr>
          <a:xfrm>
            <a:off x="3579363" y="1510851"/>
            <a:ext cx="690475" cy="1267998"/>
            <a:chOff x="5926787" y="2785254"/>
            <a:chExt cx="690475" cy="1267998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48DC47E2-204F-46B3-954B-463D844EDCD9}"/>
                </a:ext>
              </a:extLst>
            </p:cNvPr>
            <p:cNvGrpSpPr/>
            <p:nvPr/>
          </p:nvGrpSpPr>
          <p:grpSpPr>
            <a:xfrm>
              <a:off x="5926787" y="3752328"/>
              <a:ext cx="325216" cy="300924"/>
              <a:chOff x="5926787" y="3752328"/>
              <a:chExt cx="325216" cy="300924"/>
            </a:xfrm>
          </p:grpSpPr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FFB30E78-4D3E-4F83-BCA6-6AF122169B14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68C69D28-F66C-4AC1-9FCE-568E58F0BC92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7" name="Ellipse 106">
                <a:extLst>
                  <a:ext uri="{FF2B5EF4-FFF2-40B4-BE49-F238E27FC236}">
                    <a16:creationId xmlns:a16="http://schemas.microsoft.com/office/drawing/2014/main" id="{0B948178-ADA5-4341-A95E-C42DC9D72343}"/>
                  </a:ext>
                </a:extLst>
              </p:cNvPr>
              <p:cNvSpPr/>
              <p:nvPr/>
            </p:nvSpPr>
            <p:spPr>
              <a:xfrm rot="5400000">
                <a:off x="603585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4EF159E5-C263-4986-874A-F8DBEC5CC459}"/>
                </a:ext>
              </a:extLst>
            </p:cNvPr>
            <p:cNvGrpSpPr/>
            <p:nvPr/>
          </p:nvGrpSpPr>
          <p:grpSpPr>
            <a:xfrm rot="3600000">
              <a:off x="6299499" y="3511002"/>
              <a:ext cx="325216" cy="303464"/>
              <a:chOff x="5926787" y="3752328"/>
              <a:chExt cx="325216" cy="303464"/>
            </a:xfrm>
          </p:grpSpPr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913D0CA2-3603-4DC1-9EA5-27E0B141F941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C6E18165-0806-4849-BBCC-23BF825B68EC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46374473-9FDC-4CB9-AB99-AD0C50B2623C}"/>
                  </a:ext>
                </a:extLst>
              </p:cNvPr>
              <p:cNvSpPr/>
              <p:nvPr/>
            </p:nvSpPr>
            <p:spPr>
              <a:xfrm rot="5400000">
                <a:off x="6038393" y="394187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D1F39F91-48EB-4CF2-A642-58447BA0C2DD}"/>
                </a:ext>
              </a:extLst>
            </p:cNvPr>
            <p:cNvGrpSpPr/>
            <p:nvPr/>
          </p:nvGrpSpPr>
          <p:grpSpPr>
            <a:xfrm rot="10800000">
              <a:off x="5928424" y="2785254"/>
              <a:ext cx="325216" cy="298384"/>
              <a:chOff x="5926787" y="3754868"/>
              <a:chExt cx="325216" cy="298384"/>
            </a:xfrm>
          </p:grpSpPr>
          <p:sp>
            <p:nvSpPr>
              <p:cNvPr id="95" name="Ellipse 94">
                <a:extLst>
                  <a:ext uri="{FF2B5EF4-FFF2-40B4-BE49-F238E27FC236}">
                    <a16:creationId xmlns:a16="http://schemas.microsoft.com/office/drawing/2014/main" id="{9D9C9EBE-7CFB-4455-BF12-CC7088EBF463}"/>
                  </a:ext>
                </a:extLst>
              </p:cNvPr>
              <p:cNvSpPr/>
              <p:nvPr/>
            </p:nvSpPr>
            <p:spPr>
              <a:xfrm rot="5400000">
                <a:off x="6138082" y="375524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F5169BA7-41C2-4B06-A7C2-9C231339F8E1}"/>
                  </a:ext>
                </a:extLst>
              </p:cNvPr>
              <p:cNvSpPr/>
              <p:nvPr/>
            </p:nvSpPr>
            <p:spPr>
              <a:xfrm rot="5400000">
                <a:off x="5926408" y="375586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49FC2C9E-ECE4-4151-9FB7-CEE801B4139B}"/>
                  </a:ext>
                </a:extLst>
              </p:cNvPr>
              <p:cNvSpPr/>
              <p:nvPr/>
            </p:nvSpPr>
            <p:spPr>
              <a:xfrm rot="5400000">
                <a:off x="603585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DEDB32A7-FA87-44C6-9719-4D8D70045375}"/>
                </a:ext>
              </a:extLst>
            </p:cNvPr>
            <p:cNvGrpSpPr/>
            <p:nvPr/>
          </p:nvGrpSpPr>
          <p:grpSpPr>
            <a:xfrm rot="7200000">
              <a:off x="6303557" y="3005619"/>
              <a:ext cx="325216" cy="302194"/>
              <a:chOff x="5926787" y="3752328"/>
              <a:chExt cx="325216" cy="302194"/>
            </a:xfrm>
          </p:grpSpPr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87DBC989-6FC4-4F12-9C97-FCC274D26927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7C52AEDA-552B-4122-94CF-90648C60FAE8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545DD264-A4E3-489B-B7F2-F9B63BB6EDF7}"/>
                  </a:ext>
                </a:extLst>
              </p:cNvPr>
              <p:cNvSpPr/>
              <p:nvPr/>
            </p:nvSpPr>
            <p:spPr>
              <a:xfrm rot="5400000">
                <a:off x="6040593" y="394060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A9795E76-EBA4-42DA-BF2F-69A8D4443703}"/>
              </a:ext>
            </a:extLst>
          </p:cNvPr>
          <p:cNvGrpSpPr/>
          <p:nvPr/>
        </p:nvGrpSpPr>
        <p:grpSpPr>
          <a:xfrm>
            <a:off x="4366127" y="1505782"/>
            <a:ext cx="661929" cy="1267998"/>
            <a:chOff x="5926787" y="2785254"/>
            <a:chExt cx="661929" cy="1267998"/>
          </a:xfrm>
        </p:grpSpPr>
        <p:grpSp>
          <p:nvGrpSpPr>
            <p:cNvPr id="109" name="Gruppieren 108">
              <a:extLst>
                <a:ext uri="{FF2B5EF4-FFF2-40B4-BE49-F238E27FC236}">
                  <a16:creationId xmlns:a16="http://schemas.microsoft.com/office/drawing/2014/main" id="{649133A0-994E-4035-8447-81346CE7728E}"/>
                </a:ext>
              </a:extLst>
            </p:cNvPr>
            <p:cNvGrpSpPr/>
            <p:nvPr/>
          </p:nvGrpSpPr>
          <p:grpSpPr>
            <a:xfrm>
              <a:off x="5926787" y="3752328"/>
              <a:ext cx="325216" cy="300924"/>
              <a:chOff x="5926787" y="3752328"/>
              <a:chExt cx="325216" cy="300924"/>
            </a:xfrm>
          </p:grpSpPr>
          <p:sp>
            <p:nvSpPr>
              <p:cNvPr id="135" name="Ellipse 134">
                <a:extLst>
                  <a:ext uri="{FF2B5EF4-FFF2-40B4-BE49-F238E27FC236}">
                    <a16:creationId xmlns:a16="http://schemas.microsoft.com/office/drawing/2014/main" id="{71B58B75-5D6A-4A8B-9A15-EFAE08BD2C23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" name="Ellipse 135">
                <a:extLst>
                  <a:ext uri="{FF2B5EF4-FFF2-40B4-BE49-F238E27FC236}">
                    <a16:creationId xmlns:a16="http://schemas.microsoft.com/office/drawing/2014/main" id="{B53E1AE6-129E-42B4-82B8-C2F1EC02EDB0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7" name="Ellipse 136">
                <a:extLst>
                  <a:ext uri="{FF2B5EF4-FFF2-40B4-BE49-F238E27FC236}">
                    <a16:creationId xmlns:a16="http://schemas.microsoft.com/office/drawing/2014/main" id="{83AB613D-A2D1-4AFF-BB34-9B9EBCAF4037}"/>
                  </a:ext>
                </a:extLst>
              </p:cNvPr>
              <p:cNvSpPr/>
              <p:nvPr/>
            </p:nvSpPr>
            <p:spPr>
              <a:xfrm rot="5400000">
                <a:off x="603585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1" name="Gruppieren 110">
              <a:extLst>
                <a:ext uri="{FF2B5EF4-FFF2-40B4-BE49-F238E27FC236}">
                  <a16:creationId xmlns:a16="http://schemas.microsoft.com/office/drawing/2014/main" id="{2452A526-43C0-4997-9AA3-38C8CF4145EC}"/>
                </a:ext>
              </a:extLst>
            </p:cNvPr>
            <p:cNvGrpSpPr/>
            <p:nvPr/>
          </p:nvGrpSpPr>
          <p:grpSpPr>
            <a:xfrm rot="3600000">
              <a:off x="6324156" y="3468295"/>
              <a:ext cx="225527" cy="302851"/>
              <a:chOff x="5926787" y="3752941"/>
              <a:chExt cx="225527" cy="302851"/>
            </a:xfrm>
          </p:grpSpPr>
          <p:sp>
            <p:nvSpPr>
              <p:cNvPr id="130" name="Ellipse 129">
                <a:extLst>
                  <a:ext uri="{FF2B5EF4-FFF2-40B4-BE49-F238E27FC236}">
                    <a16:creationId xmlns:a16="http://schemas.microsoft.com/office/drawing/2014/main" id="{C49DBDA9-C1D1-4757-8A2B-D0C37A6BACC9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1" name="Ellipse 130">
                <a:extLst>
                  <a:ext uri="{FF2B5EF4-FFF2-40B4-BE49-F238E27FC236}">
                    <a16:creationId xmlns:a16="http://schemas.microsoft.com/office/drawing/2014/main" id="{810BE89A-EC72-45C5-9D7B-05914768389C}"/>
                  </a:ext>
                </a:extLst>
              </p:cNvPr>
              <p:cNvSpPr/>
              <p:nvPr/>
            </p:nvSpPr>
            <p:spPr>
              <a:xfrm rot="5400000">
                <a:off x="6038393" y="394187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2" name="Gruppieren 111">
              <a:extLst>
                <a:ext uri="{FF2B5EF4-FFF2-40B4-BE49-F238E27FC236}">
                  <a16:creationId xmlns:a16="http://schemas.microsoft.com/office/drawing/2014/main" id="{B024569B-A83D-4BC8-84D7-E8E0380EF991}"/>
                </a:ext>
              </a:extLst>
            </p:cNvPr>
            <p:cNvGrpSpPr/>
            <p:nvPr/>
          </p:nvGrpSpPr>
          <p:grpSpPr>
            <a:xfrm rot="10800000">
              <a:off x="5928424" y="2785254"/>
              <a:ext cx="325216" cy="298384"/>
              <a:chOff x="5926787" y="3754868"/>
              <a:chExt cx="325216" cy="298384"/>
            </a:xfrm>
          </p:grpSpPr>
          <p:sp>
            <p:nvSpPr>
              <p:cNvPr id="123" name="Ellipse 122">
                <a:extLst>
                  <a:ext uri="{FF2B5EF4-FFF2-40B4-BE49-F238E27FC236}">
                    <a16:creationId xmlns:a16="http://schemas.microsoft.com/office/drawing/2014/main" id="{F6BA85BD-7E62-4286-9AD1-91509CA8E450}"/>
                  </a:ext>
                </a:extLst>
              </p:cNvPr>
              <p:cNvSpPr/>
              <p:nvPr/>
            </p:nvSpPr>
            <p:spPr>
              <a:xfrm rot="5400000">
                <a:off x="6138082" y="375524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E9ADD1DC-A551-4CBA-AACB-58C2B72D6263}"/>
                  </a:ext>
                </a:extLst>
              </p:cNvPr>
              <p:cNvSpPr/>
              <p:nvPr/>
            </p:nvSpPr>
            <p:spPr>
              <a:xfrm rot="5400000">
                <a:off x="5926408" y="375586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8" name="Ellipse 127">
                <a:extLst>
                  <a:ext uri="{FF2B5EF4-FFF2-40B4-BE49-F238E27FC236}">
                    <a16:creationId xmlns:a16="http://schemas.microsoft.com/office/drawing/2014/main" id="{A34ABBC6-AE2C-4F46-9F96-B5251C6F5FC2}"/>
                  </a:ext>
                </a:extLst>
              </p:cNvPr>
              <p:cNvSpPr/>
              <p:nvPr/>
            </p:nvSpPr>
            <p:spPr>
              <a:xfrm rot="5400000">
                <a:off x="603585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631303E1-E1F5-459D-99AD-E1607AC96F0E}"/>
                </a:ext>
              </a:extLst>
            </p:cNvPr>
            <p:cNvGrpSpPr/>
            <p:nvPr/>
          </p:nvGrpSpPr>
          <p:grpSpPr>
            <a:xfrm rot="7200000">
              <a:off x="6332103" y="3055063"/>
              <a:ext cx="211031" cy="302194"/>
              <a:chOff x="6040972" y="3752328"/>
              <a:chExt cx="211031" cy="302194"/>
            </a:xfrm>
          </p:grpSpPr>
          <p:sp>
            <p:nvSpPr>
              <p:cNvPr id="120" name="Ellipse 119">
                <a:extLst>
                  <a:ext uri="{FF2B5EF4-FFF2-40B4-BE49-F238E27FC236}">
                    <a16:creationId xmlns:a16="http://schemas.microsoft.com/office/drawing/2014/main" id="{67A159A7-87F5-47DC-9091-EFFC9E7F582D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Ellipse 121">
                <a:extLst>
                  <a:ext uri="{FF2B5EF4-FFF2-40B4-BE49-F238E27FC236}">
                    <a16:creationId xmlns:a16="http://schemas.microsoft.com/office/drawing/2014/main" id="{BF707609-9090-48F5-9DF6-2E272850B8DC}"/>
                  </a:ext>
                </a:extLst>
              </p:cNvPr>
              <p:cNvSpPr/>
              <p:nvPr/>
            </p:nvSpPr>
            <p:spPr>
              <a:xfrm rot="5400000">
                <a:off x="6040593" y="394060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8FBE9BFB-44B4-4D02-9732-7513F77CDCBB}"/>
              </a:ext>
            </a:extLst>
          </p:cNvPr>
          <p:cNvGrpSpPr/>
          <p:nvPr/>
        </p:nvGrpSpPr>
        <p:grpSpPr>
          <a:xfrm>
            <a:off x="1600446" y="1518178"/>
            <a:ext cx="729795" cy="1267998"/>
            <a:chOff x="5523845" y="2785254"/>
            <a:chExt cx="729795" cy="1267998"/>
          </a:xfrm>
        </p:grpSpPr>
        <p:grpSp>
          <p:nvGrpSpPr>
            <p:cNvPr id="144" name="Gruppieren 143">
              <a:extLst>
                <a:ext uri="{FF2B5EF4-FFF2-40B4-BE49-F238E27FC236}">
                  <a16:creationId xmlns:a16="http://schemas.microsoft.com/office/drawing/2014/main" id="{360E22E4-EDC7-4C6D-AD37-ACD035373591}"/>
                </a:ext>
              </a:extLst>
            </p:cNvPr>
            <p:cNvGrpSpPr/>
            <p:nvPr/>
          </p:nvGrpSpPr>
          <p:grpSpPr>
            <a:xfrm>
              <a:off x="5926787" y="3752328"/>
              <a:ext cx="325216" cy="300924"/>
              <a:chOff x="5926787" y="3752328"/>
              <a:chExt cx="325216" cy="300924"/>
            </a:xfrm>
          </p:grpSpPr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490F1D8D-D3E2-47CA-9D30-8C1966AEBF41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477AB37A-9FE1-438E-B2B5-288B29B77870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82" name="Ellipse 181">
                <a:extLst>
                  <a:ext uri="{FF2B5EF4-FFF2-40B4-BE49-F238E27FC236}">
                    <a16:creationId xmlns:a16="http://schemas.microsoft.com/office/drawing/2014/main" id="{E43E6914-D1F9-41DB-B224-BE02725916D9}"/>
                  </a:ext>
                </a:extLst>
              </p:cNvPr>
              <p:cNvSpPr/>
              <p:nvPr/>
            </p:nvSpPr>
            <p:spPr>
              <a:xfrm rot="5400000">
                <a:off x="603585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611BB62B-E3C8-4A5F-9190-877048DA8753}"/>
                </a:ext>
              </a:extLst>
            </p:cNvPr>
            <p:cNvGrpSpPr/>
            <p:nvPr/>
          </p:nvGrpSpPr>
          <p:grpSpPr>
            <a:xfrm rot="3600000">
              <a:off x="5512969" y="3513567"/>
              <a:ext cx="325216" cy="303464"/>
              <a:chOff x="5926787" y="3752328"/>
              <a:chExt cx="325216" cy="303464"/>
            </a:xfrm>
          </p:grpSpPr>
          <p:sp>
            <p:nvSpPr>
              <p:cNvPr id="177" name="Ellipse 176">
                <a:extLst>
                  <a:ext uri="{FF2B5EF4-FFF2-40B4-BE49-F238E27FC236}">
                    <a16:creationId xmlns:a16="http://schemas.microsoft.com/office/drawing/2014/main" id="{623A89FB-8A85-4835-9E5D-92142C0C860A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DA88509B-5F6C-4015-87F4-55120141F557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A370AE65-95A0-4CC0-B88B-ED417CE5B3BB}"/>
                  </a:ext>
                </a:extLst>
              </p:cNvPr>
              <p:cNvSpPr/>
              <p:nvPr/>
            </p:nvSpPr>
            <p:spPr>
              <a:xfrm rot="5400000">
                <a:off x="6038393" y="394187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CF1E6567-7538-45BA-9162-37336705FC06}"/>
                </a:ext>
              </a:extLst>
            </p:cNvPr>
            <p:cNvGrpSpPr/>
            <p:nvPr/>
          </p:nvGrpSpPr>
          <p:grpSpPr>
            <a:xfrm rot="10800000">
              <a:off x="5928424" y="2785254"/>
              <a:ext cx="325216" cy="298384"/>
              <a:chOff x="5926787" y="3754868"/>
              <a:chExt cx="325216" cy="298384"/>
            </a:xfrm>
          </p:grpSpPr>
          <p:sp>
            <p:nvSpPr>
              <p:cNvPr id="171" name="Ellipse 170">
                <a:extLst>
                  <a:ext uri="{FF2B5EF4-FFF2-40B4-BE49-F238E27FC236}">
                    <a16:creationId xmlns:a16="http://schemas.microsoft.com/office/drawing/2014/main" id="{FCA43C15-9854-4705-A4CE-1D31ADEE4251}"/>
                  </a:ext>
                </a:extLst>
              </p:cNvPr>
              <p:cNvSpPr/>
              <p:nvPr/>
            </p:nvSpPr>
            <p:spPr>
              <a:xfrm rot="5400000">
                <a:off x="6138082" y="375524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2" name="Ellipse 171">
                <a:extLst>
                  <a:ext uri="{FF2B5EF4-FFF2-40B4-BE49-F238E27FC236}">
                    <a16:creationId xmlns:a16="http://schemas.microsoft.com/office/drawing/2014/main" id="{B897D3B7-E6AB-4343-996C-487EA178E179}"/>
                  </a:ext>
                </a:extLst>
              </p:cNvPr>
              <p:cNvSpPr/>
              <p:nvPr/>
            </p:nvSpPr>
            <p:spPr>
              <a:xfrm rot="5400000">
                <a:off x="5926408" y="375586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3" name="Ellipse 172">
                <a:extLst>
                  <a:ext uri="{FF2B5EF4-FFF2-40B4-BE49-F238E27FC236}">
                    <a16:creationId xmlns:a16="http://schemas.microsoft.com/office/drawing/2014/main" id="{FEC0BAD1-F009-4478-9527-9C3D97DF3101}"/>
                  </a:ext>
                </a:extLst>
              </p:cNvPr>
              <p:cNvSpPr/>
              <p:nvPr/>
            </p:nvSpPr>
            <p:spPr>
              <a:xfrm rot="5400000">
                <a:off x="603585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64" name="Gruppieren 163">
              <a:extLst>
                <a:ext uri="{FF2B5EF4-FFF2-40B4-BE49-F238E27FC236}">
                  <a16:creationId xmlns:a16="http://schemas.microsoft.com/office/drawing/2014/main" id="{47F2ED39-0B63-4E83-A7AD-71ED4FCD4D8E}"/>
                </a:ext>
              </a:extLst>
            </p:cNvPr>
            <p:cNvGrpSpPr/>
            <p:nvPr/>
          </p:nvGrpSpPr>
          <p:grpSpPr>
            <a:xfrm rot="7200000">
              <a:off x="5517450" y="3010675"/>
              <a:ext cx="318618" cy="299381"/>
              <a:chOff x="5931186" y="3750401"/>
              <a:chExt cx="318618" cy="299381"/>
            </a:xfrm>
          </p:grpSpPr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2F86F497-AB66-42DA-A62A-DC1EE195D92F}"/>
                  </a:ext>
                </a:extLst>
              </p:cNvPr>
              <p:cNvSpPr/>
              <p:nvPr/>
            </p:nvSpPr>
            <p:spPr>
              <a:xfrm rot="5400000">
                <a:off x="6135883" y="375397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5F813DA9-013D-45F4-AE89-E3464970399D}"/>
                  </a:ext>
                </a:extLst>
              </p:cNvPr>
              <p:cNvSpPr/>
              <p:nvPr/>
            </p:nvSpPr>
            <p:spPr>
              <a:xfrm rot="5400000">
                <a:off x="5930807" y="375078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C16128CD-EF83-4673-B025-E8678B9AAF51}"/>
                  </a:ext>
                </a:extLst>
              </p:cNvPr>
              <p:cNvSpPr/>
              <p:nvPr/>
            </p:nvSpPr>
            <p:spPr>
              <a:xfrm rot="5400000">
                <a:off x="6043723" y="393586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83" name="Gruppieren 182">
            <a:extLst>
              <a:ext uri="{FF2B5EF4-FFF2-40B4-BE49-F238E27FC236}">
                <a16:creationId xmlns:a16="http://schemas.microsoft.com/office/drawing/2014/main" id="{EF5130F8-C3BB-4ADE-BAD3-1ED7459E33AB}"/>
              </a:ext>
            </a:extLst>
          </p:cNvPr>
          <p:cNvGrpSpPr/>
          <p:nvPr/>
        </p:nvGrpSpPr>
        <p:grpSpPr>
          <a:xfrm>
            <a:off x="988805" y="1521756"/>
            <a:ext cx="850950" cy="1267998"/>
            <a:chOff x="5696768" y="2785254"/>
            <a:chExt cx="850950" cy="1267998"/>
          </a:xfrm>
        </p:grpSpPr>
        <p:grpSp>
          <p:nvGrpSpPr>
            <p:cNvPr id="184" name="Gruppieren 183">
              <a:extLst>
                <a:ext uri="{FF2B5EF4-FFF2-40B4-BE49-F238E27FC236}">
                  <a16:creationId xmlns:a16="http://schemas.microsoft.com/office/drawing/2014/main" id="{B179DA68-4066-434B-9D55-7A0E66631B75}"/>
                </a:ext>
              </a:extLst>
            </p:cNvPr>
            <p:cNvGrpSpPr/>
            <p:nvPr/>
          </p:nvGrpSpPr>
          <p:grpSpPr>
            <a:xfrm>
              <a:off x="5926787" y="3752328"/>
              <a:ext cx="325216" cy="300924"/>
              <a:chOff x="5926787" y="3752328"/>
              <a:chExt cx="325216" cy="300924"/>
            </a:xfrm>
          </p:grpSpPr>
          <p:sp>
            <p:nvSpPr>
              <p:cNvPr id="205" name="Ellipse 204">
                <a:extLst>
                  <a:ext uri="{FF2B5EF4-FFF2-40B4-BE49-F238E27FC236}">
                    <a16:creationId xmlns:a16="http://schemas.microsoft.com/office/drawing/2014/main" id="{7FF50DA0-F029-473E-973E-BE89B0E3C411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6" name="Ellipse 205">
                <a:extLst>
                  <a:ext uri="{FF2B5EF4-FFF2-40B4-BE49-F238E27FC236}">
                    <a16:creationId xmlns:a16="http://schemas.microsoft.com/office/drawing/2014/main" id="{3E0D36E4-4E8E-4FAC-B4C0-305B8A45E754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7" name="Ellipse 206">
                <a:extLst>
                  <a:ext uri="{FF2B5EF4-FFF2-40B4-BE49-F238E27FC236}">
                    <a16:creationId xmlns:a16="http://schemas.microsoft.com/office/drawing/2014/main" id="{0AABAED5-9643-42E4-9A68-1BC074B997B3}"/>
                  </a:ext>
                </a:extLst>
              </p:cNvPr>
              <p:cNvSpPr/>
              <p:nvPr/>
            </p:nvSpPr>
            <p:spPr>
              <a:xfrm rot="5400000">
                <a:off x="603585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0E73D296-F2C5-48A8-9AA5-507F22B1FA31}"/>
                </a:ext>
              </a:extLst>
            </p:cNvPr>
            <p:cNvGrpSpPr/>
            <p:nvPr/>
          </p:nvGrpSpPr>
          <p:grpSpPr>
            <a:xfrm rot="3600000">
              <a:off x="5594614" y="3560705"/>
              <a:ext cx="325216" cy="114913"/>
              <a:chOff x="5926787" y="3752328"/>
              <a:chExt cx="325216" cy="114913"/>
            </a:xfrm>
          </p:grpSpPr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CEB33205-05E8-48F2-B059-7D1DFB8D357B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3" name="Ellipse 202">
                <a:extLst>
                  <a:ext uri="{FF2B5EF4-FFF2-40B4-BE49-F238E27FC236}">
                    <a16:creationId xmlns:a16="http://schemas.microsoft.com/office/drawing/2014/main" id="{6D71B014-3425-4910-96C4-3BE8002B92D8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00" name="Ellipse 199">
              <a:extLst>
                <a:ext uri="{FF2B5EF4-FFF2-40B4-BE49-F238E27FC236}">
                  <a16:creationId xmlns:a16="http://schemas.microsoft.com/office/drawing/2014/main" id="{36354698-3043-4C72-80EA-6C41FC0F66FB}"/>
                </a:ext>
              </a:extLst>
            </p:cNvPr>
            <p:cNvSpPr/>
            <p:nvPr/>
          </p:nvSpPr>
          <p:spPr>
            <a:xfrm rot="9000000">
              <a:off x="6433418" y="3467321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87" name="Gruppieren 186">
              <a:extLst>
                <a:ext uri="{FF2B5EF4-FFF2-40B4-BE49-F238E27FC236}">
                  <a16:creationId xmlns:a16="http://schemas.microsoft.com/office/drawing/2014/main" id="{FF0CB8E3-F887-43C1-94F8-71095B87E18E}"/>
                </a:ext>
              </a:extLst>
            </p:cNvPr>
            <p:cNvGrpSpPr/>
            <p:nvPr/>
          </p:nvGrpSpPr>
          <p:grpSpPr>
            <a:xfrm rot="10800000">
              <a:off x="5928424" y="2785254"/>
              <a:ext cx="325216" cy="298384"/>
              <a:chOff x="5926787" y="3754868"/>
              <a:chExt cx="325216" cy="298384"/>
            </a:xfrm>
          </p:grpSpPr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40B63476-17A0-4ADD-B69F-DA363DEEB248}"/>
                  </a:ext>
                </a:extLst>
              </p:cNvPr>
              <p:cNvSpPr/>
              <p:nvPr/>
            </p:nvSpPr>
            <p:spPr>
              <a:xfrm rot="5400000">
                <a:off x="6138082" y="375524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B596FBA1-7154-4FB0-A427-560B552A929B}"/>
                  </a:ext>
                </a:extLst>
              </p:cNvPr>
              <p:cNvSpPr/>
              <p:nvPr/>
            </p:nvSpPr>
            <p:spPr>
              <a:xfrm rot="5400000">
                <a:off x="5926408" y="375586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8" name="Ellipse 197">
                <a:extLst>
                  <a:ext uri="{FF2B5EF4-FFF2-40B4-BE49-F238E27FC236}">
                    <a16:creationId xmlns:a16="http://schemas.microsoft.com/office/drawing/2014/main" id="{E0AEF8C4-BD6A-4BAA-AA48-55450178CC31}"/>
                  </a:ext>
                </a:extLst>
              </p:cNvPr>
              <p:cNvSpPr/>
              <p:nvPr/>
            </p:nvSpPr>
            <p:spPr>
              <a:xfrm rot="5400000">
                <a:off x="603585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89" name="Gruppieren 188">
              <a:extLst>
                <a:ext uri="{FF2B5EF4-FFF2-40B4-BE49-F238E27FC236}">
                  <a16:creationId xmlns:a16="http://schemas.microsoft.com/office/drawing/2014/main" id="{CB0E9F0B-E695-49E5-827A-B3B8E673FEAC}"/>
                </a:ext>
              </a:extLst>
            </p:cNvPr>
            <p:cNvGrpSpPr/>
            <p:nvPr/>
          </p:nvGrpSpPr>
          <p:grpSpPr>
            <a:xfrm rot="7200000">
              <a:off x="5596208" y="3147088"/>
              <a:ext cx="318618" cy="117497"/>
              <a:chOff x="5931186" y="3750401"/>
              <a:chExt cx="318618" cy="117497"/>
            </a:xfrm>
          </p:grpSpPr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637F6968-DB9A-4C77-9647-71AED25BC8B9}"/>
                  </a:ext>
                </a:extLst>
              </p:cNvPr>
              <p:cNvSpPr/>
              <p:nvPr/>
            </p:nvSpPr>
            <p:spPr>
              <a:xfrm rot="5400000">
                <a:off x="6135883" y="375397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1ADE03D1-6604-4F5E-BE8B-462E3C49E8EB}"/>
                  </a:ext>
                </a:extLst>
              </p:cNvPr>
              <p:cNvSpPr/>
              <p:nvPr/>
            </p:nvSpPr>
            <p:spPr>
              <a:xfrm rot="5400000">
                <a:off x="5930807" y="375078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302" name="Gruppieren 301">
            <a:extLst>
              <a:ext uri="{FF2B5EF4-FFF2-40B4-BE49-F238E27FC236}">
                <a16:creationId xmlns:a16="http://schemas.microsoft.com/office/drawing/2014/main" id="{92779B12-0194-4A69-9045-97659032492F}"/>
              </a:ext>
            </a:extLst>
          </p:cNvPr>
          <p:cNvGrpSpPr/>
          <p:nvPr/>
        </p:nvGrpSpPr>
        <p:grpSpPr>
          <a:xfrm>
            <a:off x="2380280" y="342877"/>
            <a:ext cx="1093417" cy="1084527"/>
            <a:chOff x="5523845" y="2968725"/>
            <a:chExt cx="1093417" cy="1084527"/>
          </a:xfrm>
        </p:grpSpPr>
        <p:grpSp>
          <p:nvGrpSpPr>
            <p:cNvPr id="303" name="Gruppieren 302">
              <a:extLst>
                <a:ext uri="{FF2B5EF4-FFF2-40B4-BE49-F238E27FC236}">
                  <a16:creationId xmlns:a16="http://schemas.microsoft.com/office/drawing/2014/main" id="{E88BE211-9D75-4196-9D1D-B250D3ACC9E5}"/>
                </a:ext>
              </a:extLst>
            </p:cNvPr>
            <p:cNvGrpSpPr/>
            <p:nvPr/>
          </p:nvGrpSpPr>
          <p:grpSpPr>
            <a:xfrm>
              <a:off x="5926787" y="3752328"/>
              <a:ext cx="325216" cy="300924"/>
              <a:chOff x="5926787" y="3752328"/>
              <a:chExt cx="325216" cy="300924"/>
            </a:xfrm>
          </p:grpSpPr>
          <p:sp>
            <p:nvSpPr>
              <p:cNvPr id="324" name="Ellipse 323">
                <a:extLst>
                  <a:ext uri="{FF2B5EF4-FFF2-40B4-BE49-F238E27FC236}">
                    <a16:creationId xmlns:a16="http://schemas.microsoft.com/office/drawing/2014/main" id="{12F2BC24-1BF8-4C01-9767-389F024F4B13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5" name="Ellipse 324">
                <a:extLst>
                  <a:ext uri="{FF2B5EF4-FFF2-40B4-BE49-F238E27FC236}">
                    <a16:creationId xmlns:a16="http://schemas.microsoft.com/office/drawing/2014/main" id="{0FADB0C5-6A80-4AFE-B7F0-C93AEB437BA4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26" name="Ellipse 325">
                <a:extLst>
                  <a:ext uri="{FF2B5EF4-FFF2-40B4-BE49-F238E27FC236}">
                    <a16:creationId xmlns:a16="http://schemas.microsoft.com/office/drawing/2014/main" id="{605D9A0E-A45D-465A-A3C9-D4C07ABAEFC2}"/>
                  </a:ext>
                </a:extLst>
              </p:cNvPr>
              <p:cNvSpPr/>
              <p:nvPr/>
            </p:nvSpPr>
            <p:spPr>
              <a:xfrm rot="5400000">
                <a:off x="603585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04" name="Gruppieren 303">
              <a:extLst>
                <a:ext uri="{FF2B5EF4-FFF2-40B4-BE49-F238E27FC236}">
                  <a16:creationId xmlns:a16="http://schemas.microsoft.com/office/drawing/2014/main" id="{E6BDE45A-837F-4A72-AE6E-33559DAB86AF}"/>
                </a:ext>
              </a:extLst>
            </p:cNvPr>
            <p:cNvGrpSpPr/>
            <p:nvPr/>
          </p:nvGrpSpPr>
          <p:grpSpPr>
            <a:xfrm rot="3600000">
              <a:off x="5512969" y="3513567"/>
              <a:ext cx="325216" cy="303464"/>
              <a:chOff x="5926787" y="3752328"/>
              <a:chExt cx="325216" cy="303464"/>
            </a:xfrm>
          </p:grpSpPr>
          <p:sp>
            <p:nvSpPr>
              <p:cNvPr id="321" name="Ellipse 320">
                <a:extLst>
                  <a:ext uri="{FF2B5EF4-FFF2-40B4-BE49-F238E27FC236}">
                    <a16:creationId xmlns:a16="http://schemas.microsoft.com/office/drawing/2014/main" id="{96DD3623-9239-4F43-B693-EC7706CAAFED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2" name="Ellipse 321">
                <a:extLst>
                  <a:ext uri="{FF2B5EF4-FFF2-40B4-BE49-F238E27FC236}">
                    <a16:creationId xmlns:a16="http://schemas.microsoft.com/office/drawing/2014/main" id="{425D44CE-1C7B-40BE-A79A-22D745F742A8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23" name="Ellipse 322">
                <a:extLst>
                  <a:ext uri="{FF2B5EF4-FFF2-40B4-BE49-F238E27FC236}">
                    <a16:creationId xmlns:a16="http://schemas.microsoft.com/office/drawing/2014/main" id="{1DF61556-DE44-49C1-AF1D-E5DFCF6FEDCD}"/>
                  </a:ext>
                </a:extLst>
              </p:cNvPr>
              <p:cNvSpPr/>
              <p:nvPr/>
            </p:nvSpPr>
            <p:spPr>
              <a:xfrm rot="5400000">
                <a:off x="6038393" y="394187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05" name="Gruppieren 304">
              <a:extLst>
                <a:ext uri="{FF2B5EF4-FFF2-40B4-BE49-F238E27FC236}">
                  <a16:creationId xmlns:a16="http://schemas.microsoft.com/office/drawing/2014/main" id="{1A72ADA3-C9FA-41B9-AD39-BFB13ED9C1E7}"/>
                </a:ext>
              </a:extLst>
            </p:cNvPr>
            <p:cNvGrpSpPr/>
            <p:nvPr/>
          </p:nvGrpSpPr>
          <p:grpSpPr>
            <a:xfrm rot="3600000">
              <a:off x="6299499" y="3511002"/>
              <a:ext cx="325216" cy="303464"/>
              <a:chOff x="5926787" y="3752328"/>
              <a:chExt cx="325216" cy="303464"/>
            </a:xfrm>
          </p:grpSpPr>
          <p:sp>
            <p:nvSpPr>
              <p:cNvPr id="318" name="Ellipse 317">
                <a:extLst>
                  <a:ext uri="{FF2B5EF4-FFF2-40B4-BE49-F238E27FC236}">
                    <a16:creationId xmlns:a16="http://schemas.microsoft.com/office/drawing/2014/main" id="{85143796-8670-4F5D-BC19-6C04E57DD6EA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9" name="Ellipse 318">
                <a:extLst>
                  <a:ext uri="{FF2B5EF4-FFF2-40B4-BE49-F238E27FC236}">
                    <a16:creationId xmlns:a16="http://schemas.microsoft.com/office/drawing/2014/main" id="{9298B08D-468B-46A1-9129-A4C7C2822595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20" name="Ellipse 319">
                <a:extLst>
                  <a:ext uri="{FF2B5EF4-FFF2-40B4-BE49-F238E27FC236}">
                    <a16:creationId xmlns:a16="http://schemas.microsoft.com/office/drawing/2014/main" id="{AF088708-37CF-4D14-88D4-131AD1C74A98}"/>
                  </a:ext>
                </a:extLst>
              </p:cNvPr>
              <p:cNvSpPr/>
              <p:nvPr/>
            </p:nvSpPr>
            <p:spPr>
              <a:xfrm rot="5400000">
                <a:off x="6038393" y="394187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06" name="Gruppieren 305">
              <a:extLst>
                <a:ext uri="{FF2B5EF4-FFF2-40B4-BE49-F238E27FC236}">
                  <a16:creationId xmlns:a16="http://schemas.microsoft.com/office/drawing/2014/main" id="{58792B9E-095D-4B3E-886F-343F46CA7DC5}"/>
                </a:ext>
              </a:extLst>
            </p:cNvPr>
            <p:cNvGrpSpPr/>
            <p:nvPr/>
          </p:nvGrpSpPr>
          <p:grpSpPr>
            <a:xfrm rot="10800000">
              <a:off x="5928424" y="2968725"/>
              <a:ext cx="325216" cy="114913"/>
              <a:chOff x="5926787" y="3754868"/>
              <a:chExt cx="325216" cy="114913"/>
            </a:xfrm>
          </p:grpSpPr>
          <p:sp>
            <p:nvSpPr>
              <p:cNvPr id="315" name="Ellipse 314">
                <a:extLst>
                  <a:ext uri="{FF2B5EF4-FFF2-40B4-BE49-F238E27FC236}">
                    <a16:creationId xmlns:a16="http://schemas.microsoft.com/office/drawing/2014/main" id="{BC392D2E-DA75-4712-9259-92EAA1E39550}"/>
                  </a:ext>
                </a:extLst>
              </p:cNvPr>
              <p:cNvSpPr/>
              <p:nvPr/>
            </p:nvSpPr>
            <p:spPr>
              <a:xfrm rot="5400000">
                <a:off x="6138082" y="375524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16" name="Ellipse 315">
                <a:extLst>
                  <a:ext uri="{FF2B5EF4-FFF2-40B4-BE49-F238E27FC236}">
                    <a16:creationId xmlns:a16="http://schemas.microsoft.com/office/drawing/2014/main" id="{EED1829B-DDBC-4AFC-822F-8BEC1A8EDDB0}"/>
                  </a:ext>
                </a:extLst>
              </p:cNvPr>
              <p:cNvSpPr/>
              <p:nvPr/>
            </p:nvSpPr>
            <p:spPr>
              <a:xfrm rot="5400000">
                <a:off x="5926408" y="375586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07" name="Gruppieren 306">
              <a:extLst>
                <a:ext uri="{FF2B5EF4-FFF2-40B4-BE49-F238E27FC236}">
                  <a16:creationId xmlns:a16="http://schemas.microsoft.com/office/drawing/2014/main" id="{F47B93A2-E6C5-4DD0-B327-4772548CD6B1}"/>
                </a:ext>
              </a:extLst>
            </p:cNvPr>
            <p:cNvGrpSpPr/>
            <p:nvPr/>
          </p:nvGrpSpPr>
          <p:grpSpPr>
            <a:xfrm rot="7200000">
              <a:off x="6303557" y="3005619"/>
              <a:ext cx="325216" cy="302194"/>
              <a:chOff x="5926787" y="3752328"/>
              <a:chExt cx="325216" cy="302194"/>
            </a:xfrm>
          </p:grpSpPr>
          <p:sp>
            <p:nvSpPr>
              <p:cNvPr id="312" name="Ellipse 311">
                <a:extLst>
                  <a:ext uri="{FF2B5EF4-FFF2-40B4-BE49-F238E27FC236}">
                    <a16:creationId xmlns:a16="http://schemas.microsoft.com/office/drawing/2014/main" id="{88A96B29-A30E-4BB3-A3F4-BCC8F25202CD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3" name="Ellipse 312">
                <a:extLst>
                  <a:ext uri="{FF2B5EF4-FFF2-40B4-BE49-F238E27FC236}">
                    <a16:creationId xmlns:a16="http://schemas.microsoft.com/office/drawing/2014/main" id="{09D7625C-5FA2-4F6D-843D-E5D73912E97B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14" name="Ellipse 313">
                <a:extLst>
                  <a:ext uri="{FF2B5EF4-FFF2-40B4-BE49-F238E27FC236}">
                    <a16:creationId xmlns:a16="http://schemas.microsoft.com/office/drawing/2014/main" id="{9C1E344E-D2B9-4703-82A5-83ED1A06FA96}"/>
                  </a:ext>
                </a:extLst>
              </p:cNvPr>
              <p:cNvSpPr/>
              <p:nvPr/>
            </p:nvSpPr>
            <p:spPr>
              <a:xfrm rot="5400000">
                <a:off x="6040593" y="394060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08" name="Gruppieren 307">
              <a:extLst>
                <a:ext uri="{FF2B5EF4-FFF2-40B4-BE49-F238E27FC236}">
                  <a16:creationId xmlns:a16="http://schemas.microsoft.com/office/drawing/2014/main" id="{00133303-4BCA-43B2-80F3-FDF448AE91DC}"/>
                </a:ext>
              </a:extLst>
            </p:cNvPr>
            <p:cNvGrpSpPr/>
            <p:nvPr/>
          </p:nvGrpSpPr>
          <p:grpSpPr>
            <a:xfrm rot="7200000">
              <a:off x="5517450" y="3010675"/>
              <a:ext cx="318618" cy="299381"/>
              <a:chOff x="5931186" y="3750401"/>
              <a:chExt cx="318618" cy="299381"/>
            </a:xfrm>
          </p:grpSpPr>
          <p:sp>
            <p:nvSpPr>
              <p:cNvPr id="309" name="Ellipse 308">
                <a:extLst>
                  <a:ext uri="{FF2B5EF4-FFF2-40B4-BE49-F238E27FC236}">
                    <a16:creationId xmlns:a16="http://schemas.microsoft.com/office/drawing/2014/main" id="{A1FBEAD5-402A-4E9C-8EFE-7658406849C7}"/>
                  </a:ext>
                </a:extLst>
              </p:cNvPr>
              <p:cNvSpPr/>
              <p:nvPr/>
            </p:nvSpPr>
            <p:spPr>
              <a:xfrm rot="5400000">
                <a:off x="6135883" y="375397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0" name="Ellipse 309">
                <a:extLst>
                  <a:ext uri="{FF2B5EF4-FFF2-40B4-BE49-F238E27FC236}">
                    <a16:creationId xmlns:a16="http://schemas.microsoft.com/office/drawing/2014/main" id="{C4214ACC-47E4-4D6F-AF86-714FA53DF12B}"/>
                  </a:ext>
                </a:extLst>
              </p:cNvPr>
              <p:cNvSpPr/>
              <p:nvPr/>
            </p:nvSpPr>
            <p:spPr>
              <a:xfrm rot="5400000">
                <a:off x="5930807" y="375078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11" name="Ellipse 310">
                <a:extLst>
                  <a:ext uri="{FF2B5EF4-FFF2-40B4-BE49-F238E27FC236}">
                    <a16:creationId xmlns:a16="http://schemas.microsoft.com/office/drawing/2014/main" id="{0BA10F44-BCFD-4A02-8C6A-83B2B90D72F8}"/>
                  </a:ext>
                </a:extLst>
              </p:cNvPr>
              <p:cNvSpPr/>
              <p:nvPr/>
            </p:nvSpPr>
            <p:spPr>
              <a:xfrm rot="5400000">
                <a:off x="6043723" y="393586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27" name="Gruppieren 326">
            <a:extLst>
              <a:ext uri="{FF2B5EF4-FFF2-40B4-BE49-F238E27FC236}">
                <a16:creationId xmlns:a16="http://schemas.microsoft.com/office/drawing/2014/main" id="{39889D31-B3AF-48C3-B134-7E475AC8FE40}"/>
              </a:ext>
            </a:extLst>
          </p:cNvPr>
          <p:cNvGrpSpPr/>
          <p:nvPr/>
        </p:nvGrpSpPr>
        <p:grpSpPr>
          <a:xfrm>
            <a:off x="3571742" y="337677"/>
            <a:ext cx="687052" cy="1084527"/>
            <a:chOff x="5926787" y="2968725"/>
            <a:chExt cx="687052" cy="1084527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5F1E27BC-5B6C-4A0F-9B53-20A7B2EDFB9A}"/>
                </a:ext>
              </a:extLst>
            </p:cNvPr>
            <p:cNvGrpSpPr/>
            <p:nvPr/>
          </p:nvGrpSpPr>
          <p:grpSpPr>
            <a:xfrm>
              <a:off x="5926787" y="3752328"/>
              <a:ext cx="325216" cy="300924"/>
              <a:chOff x="5926787" y="3752328"/>
              <a:chExt cx="325216" cy="300924"/>
            </a:xfrm>
          </p:grpSpPr>
          <p:sp>
            <p:nvSpPr>
              <p:cNvPr id="341" name="Ellipse 340">
                <a:extLst>
                  <a:ext uri="{FF2B5EF4-FFF2-40B4-BE49-F238E27FC236}">
                    <a16:creationId xmlns:a16="http://schemas.microsoft.com/office/drawing/2014/main" id="{5C0F78BB-4860-4F12-BA83-3348335A94BB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2" name="Ellipse 341">
                <a:extLst>
                  <a:ext uri="{FF2B5EF4-FFF2-40B4-BE49-F238E27FC236}">
                    <a16:creationId xmlns:a16="http://schemas.microsoft.com/office/drawing/2014/main" id="{11E83B19-6742-4473-BECA-87FCEFAA92D7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43" name="Ellipse 342">
                <a:extLst>
                  <a:ext uri="{FF2B5EF4-FFF2-40B4-BE49-F238E27FC236}">
                    <a16:creationId xmlns:a16="http://schemas.microsoft.com/office/drawing/2014/main" id="{50C14B8A-09DF-4E79-8B32-0CEF32129063}"/>
                  </a:ext>
                </a:extLst>
              </p:cNvPr>
              <p:cNvSpPr/>
              <p:nvPr/>
            </p:nvSpPr>
            <p:spPr>
              <a:xfrm rot="5400000">
                <a:off x="603585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9" name="Gruppieren 328">
              <a:extLst>
                <a:ext uri="{FF2B5EF4-FFF2-40B4-BE49-F238E27FC236}">
                  <a16:creationId xmlns:a16="http://schemas.microsoft.com/office/drawing/2014/main" id="{B84BE2B5-DC4A-4551-ABA7-5BBF529E80DE}"/>
                </a:ext>
              </a:extLst>
            </p:cNvPr>
            <p:cNvGrpSpPr/>
            <p:nvPr/>
          </p:nvGrpSpPr>
          <p:grpSpPr>
            <a:xfrm rot="3600000">
              <a:off x="6299499" y="3511002"/>
              <a:ext cx="325216" cy="303464"/>
              <a:chOff x="5926787" y="3752328"/>
              <a:chExt cx="325216" cy="303464"/>
            </a:xfrm>
          </p:grpSpPr>
          <p:sp>
            <p:nvSpPr>
              <p:cNvPr id="338" name="Ellipse 337">
                <a:extLst>
                  <a:ext uri="{FF2B5EF4-FFF2-40B4-BE49-F238E27FC236}">
                    <a16:creationId xmlns:a16="http://schemas.microsoft.com/office/drawing/2014/main" id="{E2B51990-553A-40D3-B998-BD145F3240DB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9" name="Ellipse 338">
                <a:extLst>
                  <a:ext uri="{FF2B5EF4-FFF2-40B4-BE49-F238E27FC236}">
                    <a16:creationId xmlns:a16="http://schemas.microsoft.com/office/drawing/2014/main" id="{2B462D70-634D-4A5B-91B1-55131ACD5686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40" name="Ellipse 339">
                <a:extLst>
                  <a:ext uri="{FF2B5EF4-FFF2-40B4-BE49-F238E27FC236}">
                    <a16:creationId xmlns:a16="http://schemas.microsoft.com/office/drawing/2014/main" id="{D24CF73E-7810-4914-A923-75A8B9CE9563}"/>
                  </a:ext>
                </a:extLst>
              </p:cNvPr>
              <p:cNvSpPr/>
              <p:nvPr/>
            </p:nvSpPr>
            <p:spPr>
              <a:xfrm rot="5400000">
                <a:off x="6038393" y="394187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0" name="Gruppieren 329">
              <a:extLst>
                <a:ext uri="{FF2B5EF4-FFF2-40B4-BE49-F238E27FC236}">
                  <a16:creationId xmlns:a16="http://schemas.microsoft.com/office/drawing/2014/main" id="{92A36291-0E93-447B-85F5-C413B9918863}"/>
                </a:ext>
              </a:extLst>
            </p:cNvPr>
            <p:cNvGrpSpPr/>
            <p:nvPr/>
          </p:nvGrpSpPr>
          <p:grpSpPr>
            <a:xfrm rot="10800000">
              <a:off x="5928424" y="2968725"/>
              <a:ext cx="325216" cy="114913"/>
              <a:chOff x="5926787" y="3754868"/>
              <a:chExt cx="325216" cy="114913"/>
            </a:xfrm>
          </p:grpSpPr>
          <p:sp>
            <p:nvSpPr>
              <p:cNvPr id="335" name="Ellipse 334">
                <a:extLst>
                  <a:ext uri="{FF2B5EF4-FFF2-40B4-BE49-F238E27FC236}">
                    <a16:creationId xmlns:a16="http://schemas.microsoft.com/office/drawing/2014/main" id="{480FA4EA-A900-4DD6-A347-7ACBCBBF95E0}"/>
                  </a:ext>
                </a:extLst>
              </p:cNvPr>
              <p:cNvSpPr/>
              <p:nvPr/>
            </p:nvSpPr>
            <p:spPr>
              <a:xfrm rot="5400000">
                <a:off x="6138082" y="375524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36" name="Ellipse 335">
                <a:extLst>
                  <a:ext uri="{FF2B5EF4-FFF2-40B4-BE49-F238E27FC236}">
                    <a16:creationId xmlns:a16="http://schemas.microsoft.com/office/drawing/2014/main" id="{038B87B2-1A9A-42D8-A7B1-92A315269757}"/>
                  </a:ext>
                </a:extLst>
              </p:cNvPr>
              <p:cNvSpPr/>
              <p:nvPr/>
            </p:nvSpPr>
            <p:spPr>
              <a:xfrm rot="5400000">
                <a:off x="5926408" y="375586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31" name="Gruppieren 330">
              <a:extLst>
                <a:ext uri="{FF2B5EF4-FFF2-40B4-BE49-F238E27FC236}">
                  <a16:creationId xmlns:a16="http://schemas.microsoft.com/office/drawing/2014/main" id="{1D52C05C-9BDA-4497-A60D-3F8E77C0E6B7}"/>
                </a:ext>
              </a:extLst>
            </p:cNvPr>
            <p:cNvGrpSpPr/>
            <p:nvPr/>
          </p:nvGrpSpPr>
          <p:grpSpPr>
            <a:xfrm rot="7200000">
              <a:off x="6332103" y="3055063"/>
              <a:ext cx="211031" cy="302194"/>
              <a:chOff x="6040972" y="3752328"/>
              <a:chExt cx="211031" cy="302194"/>
            </a:xfrm>
          </p:grpSpPr>
          <p:sp>
            <p:nvSpPr>
              <p:cNvPr id="332" name="Ellipse 331">
                <a:extLst>
                  <a:ext uri="{FF2B5EF4-FFF2-40B4-BE49-F238E27FC236}">
                    <a16:creationId xmlns:a16="http://schemas.microsoft.com/office/drawing/2014/main" id="{37BB920F-AF40-4EB3-9B85-A0CB7ECC1B2A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4" name="Ellipse 333">
                <a:extLst>
                  <a:ext uri="{FF2B5EF4-FFF2-40B4-BE49-F238E27FC236}">
                    <a16:creationId xmlns:a16="http://schemas.microsoft.com/office/drawing/2014/main" id="{70F0E144-A295-4957-A56A-2272D16DD863}"/>
                  </a:ext>
                </a:extLst>
              </p:cNvPr>
              <p:cNvSpPr/>
              <p:nvPr/>
            </p:nvSpPr>
            <p:spPr>
              <a:xfrm rot="5400000">
                <a:off x="6040593" y="394060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45" name="Gruppieren 344">
            <a:extLst>
              <a:ext uri="{FF2B5EF4-FFF2-40B4-BE49-F238E27FC236}">
                <a16:creationId xmlns:a16="http://schemas.microsoft.com/office/drawing/2014/main" id="{D1842548-75E6-41C4-A41C-208588837CD0}"/>
              </a:ext>
            </a:extLst>
          </p:cNvPr>
          <p:cNvGrpSpPr/>
          <p:nvPr/>
        </p:nvGrpSpPr>
        <p:grpSpPr>
          <a:xfrm>
            <a:off x="4358507" y="1116824"/>
            <a:ext cx="219177" cy="300311"/>
            <a:chOff x="5926787" y="3752941"/>
            <a:chExt cx="219177" cy="300311"/>
          </a:xfrm>
        </p:grpSpPr>
        <p:sp>
          <p:nvSpPr>
            <p:cNvPr id="359" name="Ellipse 358">
              <a:extLst>
                <a:ext uri="{FF2B5EF4-FFF2-40B4-BE49-F238E27FC236}">
                  <a16:creationId xmlns:a16="http://schemas.microsoft.com/office/drawing/2014/main" id="{E1543FCE-60A1-4E28-901D-552E40531363}"/>
                </a:ext>
              </a:extLst>
            </p:cNvPr>
            <p:cNvSpPr/>
            <p:nvPr/>
          </p:nvSpPr>
          <p:spPr>
            <a:xfrm rot="5400000">
              <a:off x="5926408" y="375332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60" name="Ellipse 359">
              <a:extLst>
                <a:ext uri="{FF2B5EF4-FFF2-40B4-BE49-F238E27FC236}">
                  <a16:creationId xmlns:a16="http://schemas.microsoft.com/office/drawing/2014/main" id="{36B060FB-C946-4277-8F87-FEFAE4A7A5CC}"/>
                </a:ext>
              </a:extLst>
            </p:cNvPr>
            <p:cNvSpPr/>
            <p:nvPr/>
          </p:nvSpPr>
          <p:spPr>
            <a:xfrm rot="5400000">
              <a:off x="6032043" y="3939331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1" name="Gruppieren 360">
            <a:extLst>
              <a:ext uri="{FF2B5EF4-FFF2-40B4-BE49-F238E27FC236}">
                <a16:creationId xmlns:a16="http://schemas.microsoft.com/office/drawing/2014/main" id="{8ABB1C46-46EB-4DAD-BE14-FE486D2A3D1B}"/>
              </a:ext>
            </a:extLst>
          </p:cNvPr>
          <p:cNvGrpSpPr/>
          <p:nvPr/>
        </p:nvGrpSpPr>
        <p:grpSpPr>
          <a:xfrm>
            <a:off x="1592826" y="345004"/>
            <a:ext cx="729795" cy="1084527"/>
            <a:chOff x="5523845" y="2968725"/>
            <a:chExt cx="729795" cy="1084527"/>
          </a:xfrm>
        </p:grpSpPr>
        <p:grpSp>
          <p:nvGrpSpPr>
            <p:cNvPr id="362" name="Gruppieren 361">
              <a:extLst>
                <a:ext uri="{FF2B5EF4-FFF2-40B4-BE49-F238E27FC236}">
                  <a16:creationId xmlns:a16="http://schemas.microsoft.com/office/drawing/2014/main" id="{5ACF126F-9F7B-4502-985A-7A4B617F01EC}"/>
                </a:ext>
              </a:extLst>
            </p:cNvPr>
            <p:cNvGrpSpPr/>
            <p:nvPr/>
          </p:nvGrpSpPr>
          <p:grpSpPr>
            <a:xfrm>
              <a:off x="5926787" y="3752328"/>
              <a:ext cx="325216" cy="300924"/>
              <a:chOff x="5926787" y="3752328"/>
              <a:chExt cx="325216" cy="300924"/>
            </a:xfrm>
          </p:grpSpPr>
          <p:sp>
            <p:nvSpPr>
              <p:cNvPr id="375" name="Ellipse 374">
                <a:extLst>
                  <a:ext uri="{FF2B5EF4-FFF2-40B4-BE49-F238E27FC236}">
                    <a16:creationId xmlns:a16="http://schemas.microsoft.com/office/drawing/2014/main" id="{2FE9D74C-DB21-4617-A0CE-7EDDC57E0840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6" name="Ellipse 375">
                <a:extLst>
                  <a:ext uri="{FF2B5EF4-FFF2-40B4-BE49-F238E27FC236}">
                    <a16:creationId xmlns:a16="http://schemas.microsoft.com/office/drawing/2014/main" id="{A0296D83-53D8-43FC-9EB8-6EC329421562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77" name="Ellipse 376">
                <a:extLst>
                  <a:ext uri="{FF2B5EF4-FFF2-40B4-BE49-F238E27FC236}">
                    <a16:creationId xmlns:a16="http://schemas.microsoft.com/office/drawing/2014/main" id="{6027C29E-EC6E-436D-99F6-58722B758CE3}"/>
                  </a:ext>
                </a:extLst>
              </p:cNvPr>
              <p:cNvSpPr/>
              <p:nvPr/>
            </p:nvSpPr>
            <p:spPr>
              <a:xfrm rot="5400000">
                <a:off x="603585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63" name="Gruppieren 362">
              <a:extLst>
                <a:ext uri="{FF2B5EF4-FFF2-40B4-BE49-F238E27FC236}">
                  <a16:creationId xmlns:a16="http://schemas.microsoft.com/office/drawing/2014/main" id="{5688D1C0-1008-4913-AF5D-E55E8DEBBE68}"/>
                </a:ext>
              </a:extLst>
            </p:cNvPr>
            <p:cNvGrpSpPr/>
            <p:nvPr/>
          </p:nvGrpSpPr>
          <p:grpSpPr>
            <a:xfrm rot="3600000">
              <a:off x="5512969" y="3513567"/>
              <a:ext cx="325216" cy="303464"/>
              <a:chOff x="5926787" y="3752328"/>
              <a:chExt cx="325216" cy="303464"/>
            </a:xfrm>
          </p:grpSpPr>
          <p:sp>
            <p:nvSpPr>
              <p:cNvPr id="372" name="Ellipse 371">
                <a:extLst>
                  <a:ext uri="{FF2B5EF4-FFF2-40B4-BE49-F238E27FC236}">
                    <a16:creationId xmlns:a16="http://schemas.microsoft.com/office/drawing/2014/main" id="{BB67CF6D-4D0F-4525-94A4-19EBF7C211CC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3" name="Ellipse 372">
                <a:extLst>
                  <a:ext uri="{FF2B5EF4-FFF2-40B4-BE49-F238E27FC236}">
                    <a16:creationId xmlns:a16="http://schemas.microsoft.com/office/drawing/2014/main" id="{8E4B07D1-5F32-492F-A41C-4977441A27FB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74" name="Ellipse 373">
                <a:extLst>
                  <a:ext uri="{FF2B5EF4-FFF2-40B4-BE49-F238E27FC236}">
                    <a16:creationId xmlns:a16="http://schemas.microsoft.com/office/drawing/2014/main" id="{1A8606E3-CFD8-42D4-9E30-62AF1C0D5C66}"/>
                  </a:ext>
                </a:extLst>
              </p:cNvPr>
              <p:cNvSpPr/>
              <p:nvPr/>
            </p:nvSpPr>
            <p:spPr>
              <a:xfrm rot="5400000">
                <a:off x="6038393" y="394187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64" name="Gruppieren 363">
              <a:extLst>
                <a:ext uri="{FF2B5EF4-FFF2-40B4-BE49-F238E27FC236}">
                  <a16:creationId xmlns:a16="http://schemas.microsoft.com/office/drawing/2014/main" id="{ACB3EE2B-D793-49D7-BDD1-2B629BC11B88}"/>
                </a:ext>
              </a:extLst>
            </p:cNvPr>
            <p:cNvGrpSpPr/>
            <p:nvPr/>
          </p:nvGrpSpPr>
          <p:grpSpPr>
            <a:xfrm rot="10800000">
              <a:off x="5928424" y="2968725"/>
              <a:ext cx="325216" cy="114913"/>
              <a:chOff x="5926787" y="3754868"/>
              <a:chExt cx="325216" cy="114913"/>
            </a:xfrm>
          </p:grpSpPr>
          <p:sp>
            <p:nvSpPr>
              <p:cNvPr id="369" name="Ellipse 368">
                <a:extLst>
                  <a:ext uri="{FF2B5EF4-FFF2-40B4-BE49-F238E27FC236}">
                    <a16:creationId xmlns:a16="http://schemas.microsoft.com/office/drawing/2014/main" id="{011CEA77-68EA-4F25-8898-73B34A5B6710}"/>
                  </a:ext>
                </a:extLst>
              </p:cNvPr>
              <p:cNvSpPr/>
              <p:nvPr/>
            </p:nvSpPr>
            <p:spPr>
              <a:xfrm rot="5400000">
                <a:off x="6138082" y="375524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70" name="Ellipse 369">
                <a:extLst>
                  <a:ext uri="{FF2B5EF4-FFF2-40B4-BE49-F238E27FC236}">
                    <a16:creationId xmlns:a16="http://schemas.microsoft.com/office/drawing/2014/main" id="{B80A2638-82BE-420C-B198-D539C1CE7C41}"/>
                  </a:ext>
                </a:extLst>
              </p:cNvPr>
              <p:cNvSpPr/>
              <p:nvPr/>
            </p:nvSpPr>
            <p:spPr>
              <a:xfrm rot="5400000">
                <a:off x="5926408" y="375586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65" name="Gruppieren 364">
              <a:extLst>
                <a:ext uri="{FF2B5EF4-FFF2-40B4-BE49-F238E27FC236}">
                  <a16:creationId xmlns:a16="http://schemas.microsoft.com/office/drawing/2014/main" id="{30AEB1B1-2895-444F-9438-F49247364E79}"/>
                </a:ext>
              </a:extLst>
            </p:cNvPr>
            <p:cNvGrpSpPr/>
            <p:nvPr/>
          </p:nvGrpSpPr>
          <p:grpSpPr>
            <a:xfrm rot="7200000">
              <a:off x="5596208" y="3147088"/>
              <a:ext cx="318618" cy="117497"/>
              <a:chOff x="5931186" y="3750401"/>
              <a:chExt cx="318618" cy="117497"/>
            </a:xfrm>
          </p:grpSpPr>
          <p:sp>
            <p:nvSpPr>
              <p:cNvPr id="366" name="Ellipse 365">
                <a:extLst>
                  <a:ext uri="{FF2B5EF4-FFF2-40B4-BE49-F238E27FC236}">
                    <a16:creationId xmlns:a16="http://schemas.microsoft.com/office/drawing/2014/main" id="{44EE8097-1E8D-4E71-BCB8-C478934BA37F}"/>
                  </a:ext>
                </a:extLst>
              </p:cNvPr>
              <p:cNvSpPr/>
              <p:nvPr/>
            </p:nvSpPr>
            <p:spPr>
              <a:xfrm rot="5400000">
                <a:off x="6135883" y="375397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7" name="Ellipse 366">
                <a:extLst>
                  <a:ext uri="{FF2B5EF4-FFF2-40B4-BE49-F238E27FC236}">
                    <a16:creationId xmlns:a16="http://schemas.microsoft.com/office/drawing/2014/main" id="{687F4F08-81FC-47C1-BEF0-CC227E7C36DC}"/>
                  </a:ext>
                </a:extLst>
              </p:cNvPr>
              <p:cNvSpPr/>
              <p:nvPr/>
            </p:nvSpPr>
            <p:spPr>
              <a:xfrm rot="5400000">
                <a:off x="5930807" y="375078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378" name="Gruppieren 377">
            <a:extLst>
              <a:ext uri="{FF2B5EF4-FFF2-40B4-BE49-F238E27FC236}">
                <a16:creationId xmlns:a16="http://schemas.microsoft.com/office/drawing/2014/main" id="{B1355AF6-011E-45D1-8283-2E2B02CED172}"/>
              </a:ext>
            </a:extLst>
          </p:cNvPr>
          <p:cNvGrpSpPr/>
          <p:nvPr/>
        </p:nvGrpSpPr>
        <p:grpSpPr>
          <a:xfrm>
            <a:off x="1324459" y="847178"/>
            <a:ext cx="507676" cy="585931"/>
            <a:chOff x="6040042" y="3467321"/>
            <a:chExt cx="507676" cy="585931"/>
          </a:xfrm>
        </p:grpSpPr>
        <p:grpSp>
          <p:nvGrpSpPr>
            <p:cNvPr id="379" name="Gruppieren 378">
              <a:extLst>
                <a:ext uri="{FF2B5EF4-FFF2-40B4-BE49-F238E27FC236}">
                  <a16:creationId xmlns:a16="http://schemas.microsoft.com/office/drawing/2014/main" id="{543ADF58-0912-47DF-AE47-89E8B5216F06}"/>
                </a:ext>
              </a:extLst>
            </p:cNvPr>
            <p:cNvGrpSpPr/>
            <p:nvPr/>
          </p:nvGrpSpPr>
          <p:grpSpPr>
            <a:xfrm>
              <a:off x="6040042" y="3752328"/>
              <a:ext cx="211961" cy="300924"/>
              <a:chOff x="6040042" y="3752328"/>
              <a:chExt cx="211961" cy="300924"/>
            </a:xfrm>
          </p:grpSpPr>
          <p:sp>
            <p:nvSpPr>
              <p:cNvPr id="393" name="Ellipse 392">
                <a:extLst>
                  <a:ext uri="{FF2B5EF4-FFF2-40B4-BE49-F238E27FC236}">
                    <a16:creationId xmlns:a16="http://schemas.microsoft.com/office/drawing/2014/main" id="{B2B60A24-77EB-4B27-9C95-B3C92C0523C1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5" name="Ellipse 394">
                <a:extLst>
                  <a:ext uri="{FF2B5EF4-FFF2-40B4-BE49-F238E27FC236}">
                    <a16:creationId xmlns:a16="http://schemas.microsoft.com/office/drawing/2014/main" id="{C816CD11-505F-46A1-9369-A4C25936DF35}"/>
                  </a:ext>
                </a:extLst>
              </p:cNvPr>
              <p:cNvSpPr/>
              <p:nvPr/>
            </p:nvSpPr>
            <p:spPr>
              <a:xfrm rot="5400000">
                <a:off x="603966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81" name="Ellipse 380">
              <a:extLst>
                <a:ext uri="{FF2B5EF4-FFF2-40B4-BE49-F238E27FC236}">
                  <a16:creationId xmlns:a16="http://schemas.microsoft.com/office/drawing/2014/main" id="{C29527D3-C757-48AA-8862-515144A7FC8D}"/>
                </a:ext>
              </a:extLst>
            </p:cNvPr>
            <p:cNvSpPr/>
            <p:nvPr/>
          </p:nvSpPr>
          <p:spPr>
            <a:xfrm rot="9000000">
              <a:off x="6433418" y="3467321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96" name="Gruppieren 395">
            <a:extLst>
              <a:ext uri="{FF2B5EF4-FFF2-40B4-BE49-F238E27FC236}">
                <a16:creationId xmlns:a16="http://schemas.microsoft.com/office/drawing/2014/main" id="{27CD09E9-D224-4E0B-AA19-71F96EB143CE}"/>
              </a:ext>
            </a:extLst>
          </p:cNvPr>
          <p:cNvGrpSpPr/>
          <p:nvPr/>
        </p:nvGrpSpPr>
        <p:grpSpPr>
          <a:xfrm>
            <a:off x="2400927" y="2880782"/>
            <a:ext cx="1093417" cy="1081987"/>
            <a:chOff x="5523845" y="2785254"/>
            <a:chExt cx="1093417" cy="1081987"/>
          </a:xfrm>
        </p:grpSpPr>
        <p:grpSp>
          <p:nvGrpSpPr>
            <p:cNvPr id="397" name="Gruppieren 396">
              <a:extLst>
                <a:ext uri="{FF2B5EF4-FFF2-40B4-BE49-F238E27FC236}">
                  <a16:creationId xmlns:a16="http://schemas.microsoft.com/office/drawing/2014/main" id="{3D3C3EE9-4C4A-4DB5-B9CB-1EC0DE15D966}"/>
                </a:ext>
              </a:extLst>
            </p:cNvPr>
            <p:cNvGrpSpPr/>
            <p:nvPr/>
          </p:nvGrpSpPr>
          <p:grpSpPr>
            <a:xfrm>
              <a:off x="5926787" y="3752328"/>
              <a:ext cx="325216" cy="114913"/>
              <a:chOff x="5926787" y="3752328"/>
              <a:chExt cx="325216" cy="114913"/>
            </a:xfrm>
          </p:grpSpPr>
          <p:sp>
            <p:nvSpPr>
              <p:cNvPr id="418" name="Ellipse 417">
                <a:extLst>
                  <a:ext uri="{FF2B5EF4-FFF2-40B4-BE49-F238E27FC236}">
                    <a16:creationId xmlns:a16="http://schemas.microsoft.com/office/drawing/2014/main" id="{7B0F4612-CFD5-40F5-AD11-06ABE1E15512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9" name="Ellipse 418">
                <a:extLst>
                  <a:ext uri="{FF2B5EF4-FFF2-40B4-BE49-F238E27FC236}">
                    <a16:creationId xmlns:a16="http://schemas.microsoft.com/office/drawing/2014/main" id="{8A292757-CE22-4470-A954-1578CD9A8327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98" name="Gruppieren 397">
              <a:extLst>
                <a:ext uri="{FF2B5EF4-FFF2-40B4-BE49-F238E27FC236}">
                  <a16:creationId xmlns:a16="http://schemas.microsoft.com/office/drawing/2014/main" id="{40D2FB48-586F-4940-84C1-F3BE17B4D397}"/>
                </a:ext>
              </a:extLst>
            </p:cNvPr>
            <p:cNvGrpSpPr/>
            <p:nvPr/>
          </p:nvGrpSpPr>
          <p:grpSpPr>
            <a:xfrm rot="3600000">
              <a:off x="5512969" y="3513567"/>
              <a:ext cx="325216" cy="303464"/>
              <a:chOff x="5926787" y="3752328"/>
              <a:chExt cx="325216" cy="303464"/>
            </a:xfrm>
          </p:grpSpPr>
          <p:sp>
            <p:nvSpPr>
              <p:cNvPr id="415" name="Ellipse 414">
                <a:extLst>
                  <a:ext uri="{FF2B5EF4-FFF2-40B4-BE49-F238E27FC236}">
                    <a16:creationId xmlns:a16="http://schemas.microsoft.com/office/drawing/2014/main" id="{5099C852-854A-4EC7-BC12-5A7FA2B08580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6" name="Ellipse 415">
                <a:extLst>
                  <a:ext uri="{FF2B5EF4-FFF2-40B4-BE49-F238E27FC236}">
                    <a16:creationId xmlns:a16="http://schemas.microsoft.com/office/drawing/2014/main" id="{5B32DC9C-366D-40EB-9B36-7E0B222C3481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17" name="Ellipse 416">
                <a:extLst>
                  <a:ext uri="{FF2B5EF4-FFF2-40B4-BE49-F238E27FC236}">
                    <a16:creationId xmlns:a16="http://schemas.microsoft.com/office/drawing/2014/main" id="{B73F4B43-FB45-4222-92D7-3AF00CC52F40}"/>
                  </a:ext>
                </a:extLst>
              </p:cNvPr>
              <p:cNvSpPr/>
              <p:nvPr/>
            </p:nvSpPr>
            <p:spPr>
              <a:xfrm rot="5400000">
                <a:off x="6038393" y="394187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99" name="Gruppieren 398">
              <a:extLst>
                <a:ext uri="{FF2B5EF4-FFF2-40B4-BE49-F238E27FC236}">
                  <a16:creationId xmlns:a16="http://schemas.microsoft.com/office/drawing/2014/main" id="{2E8FDB55-616B-4A02-811B-C67ADA1C47B6}"/>
                </a:ext>
              </a:extLst>
            </p:cNvPr>
            <p:cNvGrpSpPr/>
            <p:nvPr/>
          </p:nvGrpSpPr>
          <p:grpSpPr>
            <a:xfrm rot="3600000">
              <a:off x="6299499" y="3511002"/>
              <a:ext cx="325216" cy="303464"/>
              <a:chOff x="5926787" y="3752328"/>
              <a:chExt cx="325216" cy="303464"/>
            </a:xfrm>
          </p:grpSpPr>
          <p:sp>
            <p:nvSpPr>
              <p:cNvPr id="412" name="Ellipse 411">
                <a:extLst>
                  <a:ext uri="{FF2B5EF4-FFF2-40B4-BE49-F238E27FC236}">
                    <a16:creationId xmlns:a16="http://schemas.microsoft.com/office/drawing/2014/main" id="{0100EC96-5273-4235-9A27-A0F13C38487F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3" name="Ellipse 412">
                <a:extLst>
                  <a:ext uri="{FF2B5EF4-FFF2-40B4-BE49-F238E27FC236}">
                    <a16:creationId xmlns:a16="http://schemas.microsoft.com/office/drawing/2014/main" id="{27A70930-60C5-4984-AB67-3EE955FA8C4E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14" name="Ellipse 413">
                <a:extLst>
                  <a:ext uri="{FF2B5EF4-FFF2-40B4-BE49-F238E27FC236}">
                    <a16:creationId xmlns:a16="http://schemas.microsoft.com/office/drawing/2014/main" id="{7C0E0BD0-C4B2-446C-B852-8EDF39DBB1D8}"/>
                  </a:ext>
                </a:extLst>
              </p:cNvPr>
              <p:cNvSpPr/>
              <p:nvPr/>
            </p:nvSpPr>
            <p:spPr>
              <a:xfrm rot="5400000">
                <a:off x="6038393" y="394187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00" name="Gruppieren 399">
              <a:extLst>
                <a:ext uri="{FF2B5EF4-FFF2-40B4-BE49-F238E27FC236}">
                  <a16:creationId xmlns:a16="http://schemas.microsoft.com/office/drawing/2014/main" id="{6ABDE419-4FF0-4289-B2D9-4066BFE9B28A}"/>
                </a:ext>
              </a:extLst>
            </p:cNvPr>
            <p:cNvGrpSpPr/>
            <p:nvPr/>
          </p:nvGrpSpPr>
          <p:grpSpPr>
            <a:xfrm rot="10800000">
              <a:off x="5928424" y="2785254"/>
              <a:ext cx="325216" cy="298384"/>
              <a:chOff x="5926787" y="3754868"/>
              <a:chExt cx="325216" cy="298384"/>
            </a:xfrm>
          </p:grpSpPr>
          <p:sp>
            <p:nvSpPr>
              <p:cNvPr id="409" name="Ellipse 408">
                <a:extLst>
                  <a:ext uri="{FF2B5EF4-FFF2-40B4-BE49-F238E27FC236}">
                    <a16:creationId xmlns:a16="http://schemas.microsoft.com/office/drawing/2014/main" id="{5146A9AB-F2C0-4369-961F-720BA5B758EB}"/>
                  </a:ext>
                </a:extLst>
              </p:cNvPr>
              <p:cNvSpPr/>
              <p:nvPr/>
            </p:nvSpPr>
            <p:spPr>
              <a:xfrm rot="5400000">
                <a:off x="6138082" y="375524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10" name="Ellipse 409">
                <a:extLst>
                  <a:ext uri="{FF2B5EF4-FFF2-40B4-BE49-F238E27FC236}">
                    <a16:creationId xmlns:a16="http://schemas.microsoft.com/office/drawing/2014/main" id="{90014513-3FAB-4116-8857-676728A74AAF}"/>
                  </a:ext>
                </a:extLst>
              </p:cNvPr>
              <p:cNvSpPr/>
              <p:nvPr/>
            </p:nvSpPr>
            <p:spPr>
              <a:xfrm rot="5400000">
                <a:off x="5926408" y="375586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11" name="Ellipse 410">
                <a:extLst>
                  <a:ext uri="{FF2B5EF4-FFF2-40B4-BE49-F238E27FC236}">
                    <a16:creationId xmlns:a16="http://schemas.microsoft.com/office/drawing/2014/main" id="{39F3D243-7F17-471A-B785-9072B1A55B13}"/>
                  </a:ext>
                </a:extLst>
              </p:cNvPr>
              <p:cNvSpPr/>
              <p:nvPr/>
            </p:nvSpPr>
            <p:spPr>
              <a:xfrm rot="5400000">
                <a:off x="603585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401" name="Gruppieren 400">
              <a:extLst>
                <a:ext uri="{FF2B5EF4-FFF2-40B4-BE49-F238E27FC236}">
                  <a16:creationId xmlns:a16="http://schemas.microsoft.com/office/drawing/2014/main" id="{0AE076F3-5F4E-4046-909E-BE07BEA8967A}"/>
                </a:ext>
              </a:extLst>
            </p:cNvPr>
            <p:cNvGrpSpPr/>
            <p:nvPr/>
          </p:nvGrpSpPr>
          <p:grpSpPr>
            <a:xfrm rot="7200000">
              <a:off x="6303557" y="3005619"/>
              <a:ext cx="325216" cy="302194"/>
              <a:chOff x="5926787" y="3752328"/>
              <a:chExt cx="325216" cy="302194"/>
            </a:xfrm>
          </p:grpSpPr>
          <p:sp>
            <p:nvSpPr>
              <p:cNvPr id="406" name="Ellipse 405">
                <a:extLst>
                  <a:ext uri="{FF2B5EF4-FFF2-40B4-BE49-F238E27FC236}">
                    <a16:creationId xmlns:a16="http://schemas.microsoft.com/office/drawing/2014/main" id="{0392CC6B-50FC-499E-AA68-2DF9BB1ACD29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7" name="Ellipse 406">
                <a:extLst>
                  <a:ext uri="{FF2B5EF4-FFF2-40B4-BE49-F238E27FC236}">
                    <a16:creationId xmlns:a16="http://schemas.microsoft.com/office/drawing/2014/main" id="{EC2FF259-8CC4-4925-AB56-E5E3F3D43416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08" name="Ellipse 407">
                <a:extLst>
                  <a:ext uri="{FF2B5EF4-FFF2-40B4-BE49-F238E27FC236}">
                    <a16:creationId xmlns:a16="http://schemas.microsoft.com/office/drawing/2014/main" id="{755CC864-112D-4343-AAD8-2D6590064805}"/>
                  </a:ext>
                </a:extLst>
              </p:cNvPr>
              <p:cNvSpPr/>
              <p:nvPr/>
            </p:nvSpPr>
            <p:spPr>
              <a:xfrm rot="5400000">
                <a:off x="6040593" y="394060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02" name="Gruppieren 401">
              <a:extLst>
                <a:ext uri="{FF2B5EF4-FFF2-40B4-BE49-F238E27FC236}">
                  <a16:creationId xmlns:a16="http://schemas.microsoft.com/office/drawing/2014/main" id="{5A062C90-FD54-4A24-848E-F49D635648A4}"/>
                </a:ext>
              </a:extLst>
            </p:cNvPr>
            <p:cNvGrpSpPr/>
            <p:nvPr/>
          </p:nvGrpSpPr>
          <p:grpSpPr>
            <a:xfrm rot="7200000">
              <a:off x="5517450" y="3010675"/>
              <a:ext cx="318618" cy="299381"/>
              <a:chOff x="5931186" y="3750401"/>
              <a:chExt cx="318618" cy="299381"/>
            </a:xfrm>
          </p:grpSpPr>
          <p:sp>
            <p:nvSpPr>
              <p:cNvPr id="403" name="Ellipse 402">
                <a:extLst>
                  <a:ext uri="{FF2B5EF4-FFF2-40B4-BE49-F238E27FC236}">
                    <a16:creationId xmlns:a16="http://schemas.microsoft.com/office/drawing/2014/main" id="{DCA07A73-FA2F-44AB-BA40-26690572CC8F}"/>
                  </a:ext>
                </a:extLst>
              </p:cNvPr>
              <p:cNvSpPr/>
              <p:nvPr/>
            </p:nvSpPr>
            <p:spPr>
              <a:xfrm rot="5400000">
                <a:off x="6135883" y="375397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4" name="Ellipse 403">
                <a:extLst>
                  <a:ext uri="{FF2B5EF4-FFF2-40B4-BE49-F238E27FC236}">
                    <a16:creationId xmlns:a16="http://schemas.microsoft.com/office/drawing/2014/main" id="{B5DAF601-FB70-40BB-801D-0E7AD59C4AF3}"/>
                  </a:ext>
                </a:extLst>
              </p:cNvPr>
              <p:cNvSpPr/>
              <p:nvPr/>
            </p:nvSpPr>
            <p:spPr>
              <a:xfrm rot="5400000">
                <a:off x="5930807" y="375078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05" name="Ellipse 404">
                <a:extLst>
                  <a:ext uri="{FF2B5EF4-FFF2-40B4-BE49-F238E27FC236}">
                    <a16:creationId xmlns:a16="http://schemas.microsoft.com/office/drawing/2014/main" id="{1E497B4E-BB45-4A51-B0A7-C18CEE7FCE8E}"/>
                  </a:ext>
                </a:extLst>
              </p:cNvPr>
              <p:cNvSpPr/>
              <p:nvPr/>
            </p:nvSpPr>
            <p:spPr>
              <a:xfrm rot="5400000">
                <a:off x="6043723" y="393586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21" name="Gruppieren 420">
            <a:extLst>
              <a:ext uri="{FF2B5EF4-FFF2-40B4-BE49-F238E27FC236}">
                <a16:creationId xmlns:a16="http://schemas.microsoft.com/office/drawing/2014/main" id="{947FDD9C-4639-4B98-9235-B961EAA9F700}"/>
              </a:ext>
            </a:extLst>
          </p:cNvPr>
          <p:cNvGrpSpPr/>
          <p:nvPr/>
        </p:nvGrpSpPr>
        <p:grpSpPr>
          <a:xfrm>
            <a:off x="3592390" y="2875582"/>
            <a:ext cx="690475" cy="1081987"/>
            <a:chOff x="5926787" y="2785254"/>
            <a:chExt cx="690475" cy="1081987"/>
          </a:xfrm>
        </p:grpSpPr>
        <p:grpSp>
          <p:nvGrpSpPr>
            <p:cNvPr id="422" name="Gruppieren 421">
              <a:extLst>
                <a:ext uri="{FF2B5EF4-FFF2-40B4-BE49-F238E27FC236}">
                  <a16:creationId xmlns:a16="http://schemas.microsoft.com/office/drawing/2014/main" id="{FB03612F-D8AA-40B6-BC0F-41861D79981D}"/>
                </a:ext>
              </a:extLst>
            </p:cNvPr>
            <p:cNvGrpSpPr/>
            <p:nvPr/>
          </p:nvGrpSpPr>
          <p:grpSpPr>
            <a:xfrm>
              <a:off x="5926787" y="3752328"/>
              <a:ext cx="325216" cy="114913"/>
              <a:chOff x="5926787" y="3752328"/>
              <a:chExt cx="325216" cy="114913"/>
            </a:xfrm>
          </p:grpSpPr>
          <p:sp>
            <p:nvSpPr>
              <p:cNvPr id="435" name="Ellipse 434">
                <a:extLst>
                  <a:ext uri="{FF2B5EF4-FFF2-40B4-BE49-F238E27FC236}">
                    <a16:creationId xmlns:a16="http://schemas.microsoft.com/office/drawing/2014/main" id="{233F100C-7A15-4287-8C6F-840E517C4F26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6" name="Ellipse 435">
                <a:extLst>
                  <a:ext uri="{FF2B5EF4-FFF2-40B4-BE49-F238E27FC236}">
                    <a16:creationId xmlns:a16="http://schemas.microsoft.com/office/drawing/2014/main" id="{A31F9B03-F73B-4520-AB1A-9D26BB8E8B13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423" name="Gruppieren 422">
              <a:extLst>
                <a:ext uri="{FF2B5EF4-FFF2-40B4-BE49-F238E27FC236}">
                  <a16:creationId xmlns:a16="http://schemas.microsoft.com/office/drawing/2014/main" id="{CCC7C5B6-93D8-4D74-B6E2-6789446FD3A9}"/>
                </a:ext>
              </a:extLst>
            </p:cNvPr>
            <p:cNvGrpSpPr/>
            <p:nvPr/>
          </p:nvGrpSpPr>
          <p:grpSpPr>
            <a:xfrm rot="3600000">
              <a:off x="6324156" y="3468295"/>
              <a:ext cx="225527" cy="302851"/>
              <a:chOff x="5926787" y="3752941"/>
              <a:chExt cx="225527" cy="302851"/>
            </a:xfrm>
          </p:grpSpPr>
          <p:sp>
            <p:nvSpPr>
              <p:cNvPr id="433" name="Ellipse 432">
                <a:extLst>
                  <a:ext uri="{FF2B5EF4-FFF2-40B4-BE49-F238E27FC236}">
                    <a16:creationId xmlns:a16="http://schemas.microsoft.com/office/drawing/2014/main" id="{736CD72E-0319-4DC0-8880-6CFB5E5E7B0C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34" name="Ellipse 433">
                <a:extLst>
                  <a:ext uri="{FF2B5EF4-FFF2-40B4-BE49-F238E27FC236}">
                    <a16:creationId xmlns:a16="http://schemas.microsoft.com/office/drawing/2014/main" id="{E417A54D-8FA1-4AB4-A50C-2B94CB8B1539}"/>
                  </a:ext>
                </a:extLst>
              </p:cNvPr>
              <p:cNvSpPr/>
              <p:nvPr/>
            </p:nvSpPr>
            <p:spPr>
              <a:xfrm rot="5400000">
                <a:off x="6038393" y="394187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24" name="Gruppieren 423">
              <a:extLst>
                <a:ext uri="{FF2B5EF4-FFF2-40B4-BE49-F238E27FC236}">
                  <a16:creationId xmlns:a16="http://schemas.microsoft.com/office/drawing/2014/main" id="{E44B6ABF-C113-4099-8365-AC47B62197F4}"/>
                </a:ext>
              </a:extLst>
            </p:cNvPr>
            <p:cNvGrpSpPr/>
            <p:nvPr/>
          </p:nvGrpSpPr>
          <p:grpSpPr>
            <a:xfrm rot="10800000">
              <a:off x="5928424" y="2785254"/>
              <a:ext cx="325216" cy="298384"/>
              <a:chOff x="5926787" y="3754868"/>
              <a:chExt cx="325216" cy="298384"/>
            </a:xfrm>
          </p:grpSpPr>
          <p:sp>
            <p:nvSpPr>
              <p:cNvPr id="429" name="Ellipse 428">
                <a:extLst>
                  <a:ext uri="{FF2B5EF4-FFF2-40B4-BE49-F238E27FC236}">
                    <a16:creationId xmlns:a16="http://schemas.microsoft.com/office/drawing/2014/main" id="{BFF362A6-EC2F-4415-9492-DED17D180424}"/>
                  </a:ext>
                </a:extLst>
              </p:cNvPr>
              <p:cNvSpPr/>
              <p:nvPr/>
            </p:nvSpPr>
            <p:spPr>
              <a:xfrm rot="5400000">
                <a:off x="6138082" y="375524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30" name="Ellipse 429">
                <a:extLst>
                  <a:ext uri="{FF2B5EF4-FFF2-40B4-BE49-F238E27FC236}">
                    <a16:creationId xmlns:a16="http://schemas.microsoft.com/office/drawing/2014/main" id="{28276864-D720-4E30-8CD7-1B6F6CF23DE7}"/>
                  </a:ext>
                </a:extLst>
              </p:cNvPr>
              <p:cNvSpPr/>
              <p:nvPr/>
            </p:nvSpPr>
            <p:spPr>
              <a:xfrm rot="5400000">
                <a:off x="5926408" y="375586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31" name="Ellipse 430">
                <a:extLst>
                  <a:ext uri="{FF2B5EF4-FFF2-40B4-BE49-F238E27FC236}">
                    <a16:creationId xmlns:a16="http://schemas.microsoft.com/office/drawing/2014/main" id="{E40D0394-3ED6-4F41-A0D5-29CB448BD578}"/>
                  </a:ext>
                </a:extLst>
              </p:cNvPr>
              <p:cNvSpPr/>
              <p:nvPr/>
            </p:nvSpPr>
            <p:spPr>
              <a:xfrm rot="5400000">
                <a:off x="603585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425" name="Gruppieren 424">
              <a:extLst>
                <a:ext uri="{FF2B5EF4-FFF2-40B4-BE49-F238E27FC236}">
                  <a16:creationId xmlns:a16="http://schemas.microsoft.com/office/drawing/2014/main" id="{440E1C52-3088-4405-93D0-C5175530F663}"/>
                </a:ext>
              </a:extLst>
            </p:cNvPr>
            <p:cNvGrpSpPr/>
            <p:nvPr/>
          </p:nvGrpSpPr>
          <p:grpSpPr>
            <a:xfrm rot="7200000">
              <a:off x="6303557" y="3005619"/>
              <a:ext cx="325216" cy="302194"/>
              <a:chOff x="5926787" y="3752328"/>
              <a:chExt cx="325216" cy="302194"/>
            </a:xfrm>
          </p:grpSpPr>
          <p:sp>
            <p:nvSpPr>
              <p:cNvPr id="426" name="Ellipse 425">
                <a:extLst>
                  <a:ext uri="{FF2B5EF4-FFF2-40B4-BE49-F238E27FC236}">
                    <a16:creationId xmlns:a16="http://schemas.microsoft.com/office/drawing/2014/main" id="{C17774D8-FF55-46FF-96B5-25455864B4B0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7" name="Ellipse 426">
                <a:extLst>
                  <a:ext uri="{FF2B5EF4-FFF2-40B4-BE49-F238E27FC236}">
                    <a16:creationId xmlns:a16="http://schemas.microsoft.com/office/drawing/2014/main" id="{5CBA10FE-5197-42C1-A4E6-304A0A45FDB0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28" name="Ellipse 427">
                <a:extLst>
                  <a:ext uri="{FF2B5EF4-FFF2-40B4-BE49-F238E27FC236}">
                    <a16:creationId xmlns:a16="http://schemas.microsoft.com/office/drawing/2014/main" id="{9E43521A-E06B-4A57-95C7-E71098608122}"/>
                  </a:ext>
                </a:extLst>
              </p:cNvPr>
              <p:cNvSpPr/>
              <p:nvPr/>
            </p:nvSpPr>
            <p:spPr>
              <a:xfrm rot="5400000">
                <a:off x="6040593" y="394060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41" name="Gruppieren 440">
            <a:extLst>
              <a:ext uri="{FF2B5EF4-FFF2-40B4-BE49-F238E27FC236}">
                <a16:creationId xmlns:a16="http://schemas.microsoft.com/office/drawing/2014/main" id="{7F108DA1-6561-432F-B516-7CB2DBE163B1}"/>
              </a:ext>
            </a:extLst>
          </p:cNvPr>
          <p:cNvGrpSpPr/>
          <p:nvPr/>
        </p:nvGrpSpPr>
        <p:grpSpPr>
          <a:xfrm rot="10800000">
            <a:off x="4380791" y="2870512"/>
            <a:ext cx="211961" cy="298384"/>
            <a:chOff x="6040042" y="3754868"/>
            <a:chExt cx="211961" cy="298384"/>
          </a:xfrm>
        </p:grpSpPr>
        <p:sp>
          <p:nvSpPr>
            <p:cNvPr id="446" name="Ellipse 445">
              <a:extLst>
                <a:ext uri="{FF2B5EF4-FFF2-40B4-BE49-F238E27FC236}">
                  <a16:creationId xmlns:a16="http://schemas.microsoft.com/office/drawing/2014/main" id="{1199A22A-D34A-4A0D-ACD7-3100B332E8CA}"/>
                </a:ext>
              </a:extLst>
            </p:cNvPr>
            <p:cNvSpPr/>
            <p:nvPr/>
          </p:nvSpPr>
          <p:spPr>
            <a:xfrm rot="5400000">
              <a:off x="6138082" y="3755247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8" name="Ellipse 447">
              <a:extLst>
                <a:ext uri="{FF2B5EF4-FFF2-40B4-BE49-F238E27FC236}">
                  <a16:creationId xmlns:a16="http://schemas.microsoft.com/office/drawing/2014/main" id="{7020C8E4-1045-46F0-839E-27EDED51A9DB}"/>
                </a:ext>
              </a:extLst>
            </p:cNvPr>
            <p:cNvSpPr/>
            <p:nvPr/>
          </p:nvSpPr>
          <p:spPr>
            <a:xfrm rot="5400000">
              <a:off x="6039663" y="3939331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55" name="Gruppieren 454">
            <a:extLst>
              <a:ext uri="{FF2B5EF4-FFF2-40B4-BE49-F238E27FC236}">
                <a16:creationId xmlns:a16="http://schemas.microsoft.com/office/drawing/2014/main" id="{9AE62AFC-E615-4AAE-99E3-6F27AF9200AA}"/>
              </a:ext>
            </a:extLst>
          </p:cNvPr>
          <p:cNvGrpSpPr/>
          <p:nvPr/>
        </p:nvGrpSpPr>
        <p:grpSpPr>
          <a:xfrm>
            <a:off x="1616695" y="2882909"/>
            <a:ext cx="726572" cy="1081987"/>
            <a:chOff x="5527068" y="2785254"/>
            <a:chExt cx="726572" cy="1081987"/>
          </a:xfrm>
        </p:grpSpPr>
        <p:grpSp>
          <p:nvGrpSpPr>
            <p:cNvPr id="456" name="Gruppieren 455">
              <a:extLst>
                <a:ext uri="{FF2B5EF4-FFF2-40B4-BE49-F238E27FC236}">
                  <a16:creationId xmlns:a16="http://schemas.microsoft.com/office/drawing/2014/main" id="{B7FCCC29-62D9-489E-BD8E-FFA89725D672}"/>
                </a:ext>
              </a:extLst>
            </p:cNvPr>
            <p:cNvGrpSpPr/>
            <p:nvPr/>
          </p:nvGrpSpPr>
          <p:grpSpPr>
            <a:xfrm>
              <a:off x="5926787" y="3752328"/>
              <a:ext cx="325216" cy="114913"/>
              <a:chOff x="5926787" y="3752328"/>
              <a:chExt cx="325216" cy="114913"/>
            </a:xfrm>
          </p:grpSpPr>
          <p:sp>
            <p:nvSpPr>
              <p:cNvPr id="469" name="Ellipse 468">
                <a:extLst>
                  <a:ext uri="{FF2B5EF4-FFF2-40B4-BE49-F238E27FC236}">
                    <a16:creationId xmlns:a16="http://schemas.microsoft.com/office/drawing/2014/main" id="{B1DF9E93-ED7D-44A8-ABDC-65310674522C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0" name="Ellipse 469">
                <a:extLst>
                  <a:ext uri="{FF2B5EF4-FFF2-40B4-BE49-F238E27FC236}">
                    <a16:creationId xmlns:a16="http://schemas.microsoft.com/office/drawing/2014/main" id="{7D07ABCF-D087-44EC-8C5B-F3B1A87E242D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457" name="Gruppieren 456">
              <a:extLst>
                <a:ext uri="{FF2B5EF4-FFF2-40B4-BE49-F238E27FC236}">
                  <a16:creationId xmlns:a16="http://schemas.microsoft.com/office/drawing/2014/main" id="{E9E06623-0C8C-468B-847C-7E0D1C0DDB7E}"/>
                </a:ext>
              </a:extLst>
            </p:cNvPr>
            <p:cNvGrpSpPr/>
            <p:nvPr/>
          </p:nvGrpSpPr>
          <p:grpSpPr>
            <a:xfrm rot="3600000">
              <a:off x="5594614" y="3560705"/>
              <a:ext cx="325216" cy="114913"/>
              <a:chOff x="5926787" y="3752328"/>
              <a:chExt cx="325216" cy="114913"/>
            </a:xfrm>
          </p:grpSpPr>
          <p:sp>
            <p:nvSpPr>
              <p:cNvPr id="466" name="Ellipse 465">
                <a:extLst>
                  <a:ext uri="{FF2B5EF4-FFF2-40B4-BE49-F238E27FC236}">
                    <a16:creationId xmlns:a16="http://schemas.microsoft.com/office/drawing/2014/main" id="{640D30BA-3EBA-497F-8D8F-DBF0E6DE360E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7" name="Ellipse 466">
                <a:extLst>
                  <a:ext uri="{FF2B5EF4-FFF2-40B4-BE49-F238E27FC236}">
                    <a16:creationId xmlns:a16="http://schemas.microsoft.com/office/drawing/2014/main" id="{90D57B3E-1F92-4CAD-81D0-35F6F7C61668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458" name="Gruppieren 457">
              <a:extLst>
                <a:ext uri="{FF2B5EF4-FFF2-40B4-BE49-F238E27FC236}">
                  <a16:creationId xmlns:a16="http://schemas.microsoft.com/office/drawing/2014/main" id="{05BBA1EE-3314-4629-A246-9CD6953F1BBC}"/>
                </a:ext>
              </a:extLst>
            </p:cNvPr>
            <p:cNvGrpSpPr/>
            <p:nvPr/>
          </p:nvGrpSpPr>
          <p:grpSpPr>
            <a:xfrm rot="10800000">
              <a:off x="5928424" y="2785254"/>
              <a:ext cx="325216" cy="298384"/>
              <a:chOff x="5926787" y="3754868"/>
              <a:chExt cx="325216" cy="298384"/>
            </a:xfrm>
          </p:grpSpPr>
          <p:sp>
            <p:nvSpPr>
              <p:cNvPr id="463" name="Ellipse 462">
                <a:extLst>
                  <a:ext uri="{FF2B5EF4-FFF2-40B4-BE49-F238E27FC236}">
                    <a16:creationId xmlns:a16="http://schemas.microsoft.com/office/drawing/2014/main" id="{628AD061-A5B8-48E1-AF03-1D80D769C365}"/>
                  </a:ext>
                </a:extLst>
              </p:cNvPr>
              <p:cNvSpPr/>
              <p:nvPr/>
            </p:nvSpPr>
            <p:spPr>
              <a:xfrm rot="5400000">
                <a:off x="6138082" y="375524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64" name="Ellipse 463">
                <a:extLst>
                  <a:ext uri="{FF2B5EF4-FFF2-40B4-BE49-F238E27FC236}">
                    <a16:creationId xmlns:a16="http://schemas.microsoft.com/office/drawing/2014/main" id="{D153E880-DBFD-493A-B9B2-87DD25803AFF}"/>
                  </a:ext>
                </a:extLst>
              </p:cNvPr>
              <p:cNvSpPr/>
              <p:nvPr/>
            </p:nvSpPr>
            <p:spPr>
              <a:xfrm rot="5400000">
                <a:off x="5926408" y="375586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65" name="Ellipse 464">
                <a:extLst>
                  <a:ext uri="{FF2B5EF4-FFF2-40B4-BE49-F238E27FC236}">
                    <a16:creationId xmlns:a16="http://schemas.microsoft.com/office/drawing/2014/main" id="{169AA6B9-1664-40C0-AFA8-CC9DE16A6450}"/>
                  </a:ext>
                </a:extLst>
              </p:cNvPr>
              <p:cNvSpPr/>
              <p:nvPr/>
            </p:nvSpPr>
            <p:spPr>
              <a:xfrm rot="5400000">
                <a:off x="603585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459" name="Gruppieren 458">
              <a:extLst>
                <a:ext uri="{FF2B5EF4-FFF2-40B4-BE49-F238E27FC236}">
                  <a16:creationId xmlns:a16="http://schemas.microsoft.com/office/drawing/2014/main" id="{DF24A7A5-ED26-421D-A372-C76B4F26B242}"/>
                </a:ext>
              </a:extLst>
            </p:cNvPr>
            <p:cNvGrpSpPr/>
            <p:nvPr/>
          </p:nvGrpSpPr>
          <p:grpSpPr>
            <a:xfrm rot="7200000">
              <a:off x="5517450" y="3010675"/>
              <a:ext cx="318618" cy="299381"/>
              <a:chOff x="5931186" y="3750401"/>
              <a:chExt cx="318618" cy="299381"/>
            </a:xfrm>
          </p:grpSpPr>
          <p:sp>
            <p:nvSpPr>
              <p:cNvPr id="460" name="Ellipse 459">
                <a:extLst>
                  <a:ext uri="{FF2B5EF4-FFF2-40B4-BE49-F238E27FC236}">
                    <a16:creationId xmlns:a16="http://schemas.microsoft.com/office/drawing/2014/main" id="{D344FEAE-729D-43E0-A3AC-BE377740AB80}"/>
                  </a:ext>
                </a:extLst>
              </p:cNvPr>
              <p:cNvSpPr/>
              <p:nvPr/>
            </p:nvSpPr>
            <p:spPr>
              <a:xfrm rot="5400000">
                <a:off x="6135883" y="375397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1" name="Ellipse 460">
                <a:extLst>
                  <a:ext uri="{FF2B5EF4-FFF2-40B4-BE49-F238E27FC236}">
                    <a16:creationId xmlns:a16="http://schemas.microsoft.com/office/drawing/2014/main" id="{322CC845-8FD1-4C1D-A2A8-F12024A711FA}"/>
                  </a:ext>
                </a:extLst>
              </p:cNvPr>
              <p:cNvSpPr/>
              <p:nvPr/>
            </p:nvSpPr>
            <p:spPr>
              <a:xfrm rot="5400000">
                <a:off x="5930807" y="375078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62" name="Ellipse 461">
                <a:extLst>
                  <a:ext uri="{FF2B5EF4-FFF2-40B4-BE49-F238E27FC236}">
                    <a16:creationId xmlns:a16="http://schemas.microsoft.com/office/drawing/2014/main" id="{5508F68E-0C59-4E20-9828-23E54CEF8A7B}"/>
                  </a:ext>
                </a:extLst>
              </p:cNvPr>
              <p:cNvSpPr/>
              <p:nvPr/>
            </p:nvSpPr>
            <p:spPr>
              <a:xfrm rot="5400000">
                <a:off x="6043723" y="393586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76" name="Gruppieren 475">
            <a:extLst>
              <a:ext uri="{FF2B5EF4-FFF2-40B4-BE49-F238E27FC236}">
                <a16:creationId xmlns:a16="http://schemas.microsoft.com/office/drawing/2014/main" id="{1F2C1087-4798-42CE-A810-2DF37DA7DA22}"/>
              </a:ext>
            </a:extLst>
          </p:cNvPr>
          <p:cNvGrpSpPr/>
          <p:nvPr/>
        </p:nvGrpSpPr>
        <p:grpSpPr>
          <a:xfrm rot="10800000">
            <a:off x="1331908" y="2886487"/>
            <a:ext cx="226797" cy="297771"/>
            <a:chOff x="5926787" y="3755481"/>
            <a:chExt cx="226797" cy="297771"/>
          </a:xfrm>
        </p:grpSpPr>
        <p:sp>
          <p:nvSpPr>
            <p:cNvPr id="482" name="Ellipse 481">
              <a:extLst>
                <a:ext uri="{FF2B5EF4-FFF2-40B4-BE49-F238E27FC236}">
                  <a16:creationId xmlns:a16="http://schemas.microsoft.com/office/drawing/2014/main" id="{086EACDF-2876-437B-911D-424BB42E152D}"/>
                </a:ext>
              </a:extLst>
            </p:cNvPr>
            <p:cNvSpPr/>
            <p:nvPr/>
          </p:nvSpPr>
          <p:spPr>
            <a:xfrm rot="5400000">
              <a:off x="5926408" y="375586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3" name="Ellipse 482">
              <a:extLst>
                <a:ext uri="{FF2B5EF4-FFF2-40B4-BE49-F238E27FC236}">
                  <a16:creationId xmlns:a16="http://schemas.microsoft.com/office/drawing/2014/main" id="{E2D89AB1-8496-4966-AF40-18C5F7C7CC58}"/>
                </a:ext>
              </a:extLst>
            </p:cNvPr>
            <p:cNvSpPr/>
            <p:nvPr/>
          </p:nvSpPr>
          <p:spPr>
            <a:xfrm rot="5400000">
              <a:off x="6039663" y="3939331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244" name="Gerader Verbinder 243">
            <a:extLst>
              <a:ext uri="{FF2B5EF4-FFF2-40B4-BE49-F238E27FC236}">
                <a16:creationId xmlns:a16="http://schemas.microsoft.com/office/drawing/2014/main" id="{6F7B62FD-E955-4AF0-AC46-28C040EDA32F}"/>
              </a:ext>
            </a:extLst>
          </p:cNvPr>
          <p:cNvCxnSpPr>
            <a:cxnSpLocks/>
          </p:cNvCxnSpPr>
          <p:nvPr/>
        </p:nvCxnSpPr>
        <p:spPr>
          <a:xfrm>
            <a:off x="751034" y="2833674"/>
            <a:ext cx="17021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rader Verbinder 244">
            <a:extLst>
              <a:ext uri="{FF2B5EF4-FFF2-40B4-BE49-F238E27FC236}">
                <a16:creationId xmlns:a16="http://schemas.microsoft.com/office/drawing/2014/main" id="{A3AF400E-25D1-4857-8B8E-15516A0D2157}"/>
              </a:ext>
            </a:extLst>
          </p:cNvPr>
          <p:cNvCxnSpPr>
            <a:cxnSpLocks/>
          </p:cNvCxnSpPr>
          <p:nvPr/>
        </p:nvCxnSpPr>
        <p:spPr>
          <a:xfrm>
            <a:off x="758623" y="2150646"/>
            <a:ext cx="130594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uppieren 245">
            <a:extLst>
              <a:ext uri="{FF2B5EF4-FFF2-40B4-BE49-F238E27FC236}">
                <a16:creationId xmlns:a16="http://schemas.microsoft.com/office/drawing/2014/main" id="{5A5D094D-C14B-4A42-A635-003A1630ACE3}"/>
              </a:ext>
            </a:extLst>
          </p:cNvPr>
          <p:cNvGrpSpPr/>
          <p:nvPr/>
        </p:nvGrpSpPr>
        <p:grpSpPr>
          <a:xfrm>
            <a:off x="772866" y="2186936"/>
            <a:ext cx="73414" cy="616843"/>
            <a:chOff x="54090" y="1488415"/>
            <a:chExt cx="73414" cy="616843"/>
          </a:xfrm>
        </p:grpSpPr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10844E70-BA90-4E7A-9BF3-A18D18B7B91C}"/>
                </a:ext>
              </a:extLst>
            </p:cNvPr>
            <p:cNvCxnSpPr/>
            <p:nvPr/>
          </p:nvCxnSpPr>
          <p:spPr>
            <a:xfrm>
              <a:off x="91206" y="1493258"/>
              <a:ext cx="0" cy="61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375FE19A-4D4A-4B05-9804-549DD9C96314}"/>
                </a:ext>
              </a:extLst>
            </p:cNvPr>
            <p:cNvCxnSpPr>
              <a:cxnSpLocks/>
            </p:cNvCxnSpPr>
            <p:nvPr/>
          </p:nvCxnSpPr>
          <p:spPr>
            <a:xfrm>
              <a:off x="54090" y="2101971"/>
              <a:ext cx="720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85DE797F-3C9B-45A9-A770-6579156F76F3}"/>
                </a:ext>
              </a:extLst>
            </p:cNvPr>
            <p:cNvCxnSpPr>
              <a:cxnSpLocks/>
            </p:cNvCxnSpPr>
            <p:nvPr/>
          </p:nvCxnSpPr>
          <p:spPr>
            <a:xfrm>
              <a:off x="55504" y="1488415"/>
              <a:ext cx="720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Rechteck 249">
            <a:extLst>
              <a:ext uri="{FF2B5EF4-FFF2-40B4-BE49-F238E27FC236}">
                <a16:creationId xmlns:a16="http://schemas.microsoft.com/office/drawing/2014/main" id="{C450DB36-9F96-468A-BEEC-7DB94ADBFEFD}"/>
              </a:ext>
            </a:extLst>
          </p:cNvPr>
          <p:cNvSpPr/>
          <p:nvPr/>
        </p:nvSpPr>
        <p:spPr>
          <a:xfrm>
            <a:off x="143080" y="2322361"/>
            <a:ext cx="566797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d</a:t>
            </a:r>
            <a:r>
              <a:rPr lang="de-DE" sz="900" dirty="0"/>
              <a:t>(1,0)</a:t>
            </a:r>
            <a:endParaRPr lang="de-DE" sz="2130" dirty="0"/>
          </a:p>
        </p:txBody>
      </p:sp>
      <p:cxnSp>
        <p:nvCxnSpPr>
          <p:cNvPr id="251" name="Gerader Verbinder 250">
            <a:extLst>
              <a:ext uri="{FF2B5EF4-FFF2-40B4-BE49-F238E27FC236}">
                <a16:creationId xmlns:a16="http://schemas.microsoft.com/office/drawing/2014/main" id="{FFDCD95B-7865-4104-81E5-C813DF0DFEA8}"/>
              </a:ext>
            </a:extLst>
          </p:cNvPr>
          <p:cNvCxnSpPr>
            <a:cxnSpLocks/>
          </p:cNvCxnSpPr>
          <p:nvPr/>
        </p:nvCxnSpPr>
        <p:spPr>
          <a:xfrm rot="9000000">
            <a:off x="1154563" y="2867420"/>
            <a:ext cx="2700000" cy="17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r Verbinder 251">
            <a:extLst>
              <a:ext uri="{FF2B5EF4-FFF2-40B4-BE49-F238E27FC236}">
                <a16:creationId xmlns:a16="http://schemas.microsoft.com/office/drawing/2014/main" id="{E5E945B5-B779-4786-99DB-0B0E590ED5A3}"/>
              </a:ext>
            </a:extLst>
          </p:cNvPr>
          <p:cNvCxnSpPr>
            <a:cxnSpLocks/>
          </p:cNvCxnSpPr>
          <p:nvPr/>
        </p:nvCxnSpPr>
        <p:spPr>
          <a:xfrm rot="9000000">
            <a:off x="1391423" y="3377140"/>
            <a:ext cx="2016000" cy="17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6A8CFFDB-699A-44BC-803C-0AD33AE6DAD2}"/>
              </a:ext>
            </a:extLst>
          </p:cNvPr>
          <p:cNvGrpSpPr/>
          <p:nvPr/>
        </p:nvGrpSpPr>
        <p:grpSpPr>
          <a:xfrm rot="9000000">
            <a:off x="1476630" y="3503898"/>
            <a:ext cx="73414" cy="324000"/>
            <a:chOff x="54090" y="1488415"/>
            <a:chExt cx="73414" cy="616843"/>
          </a:xfrm>
        </p:grpSpPr>
        <p:cxnSp>
          <p:nvCxnSpPr>
            <p:cNvPr id="254" name="Gerader Verbinder 253">
              <a:extLst>
                <a:ext uri="{FF2B5EF4-FFF2-40B4-BE49-F238E27FC236}">
                  <a16:creationId xmlns:a16="http://schemas.microsoft.com/office/drawing/2014/main" id="{C918D9FD-881C-4C0D-9814-5B4741704B39}"/>
                </a:ext>
              </a:extLst>
            </p:cNvPr>
            <p:cNvCxnSpPr/>
            <p:nvPr/>
          </p:nvCxnSpPr>
          <p:spPr>
            <a:xfrm>
              <a:off x="91206" y="1493258"/>
              <a:ext cx="0" cy="61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Gerader Verbinder 254">
              <a:extLst>
                <a:ext uri="{FF2B5EF4-FFF2-40B4-BE49-F238E27FC236}">
                  <a16:creationId xmlns:a16="http://schemas.microsoft.com/office/drawing/2014/main" id="{DD66CAB7-6DF6-46A0-9F39-8B005B2CD56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0" y="2101971"/>
              <a:ext cx="720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Gerader Verbinder 255">
              <a:extLst>
                <a:ext uri="{FF2B5EF4-FFF2-40B4-BE49-F238E27FC236}">
                  <a16:creationId xmlns:a16="http://schemas.microsoft.com/office/drawing/2014/main" id="{F3CCCD44-3126-4516-89A0-DE5FA2BCD022}"/>
                </a:ext>
              </a:extLst>
            </p:cNvPr>
            <p:cNvCxnSpPr>
              <a:cxnSpLocks/>
            </p:cNvCxnSpPr>
            <p:nvPr/>
          </p:nvCxnSpPr>
          <p:spPr>
            <a:xfrm>
              <a:off x="55504" y="1488415"/>
              <a:ext cx="720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" name="Rechteck 256">
            <a:extLst>
              <a:ext uri="{FF2B5EF4-FFF2-40B4-BE49-F238E27FC236}">
                <a16:creationId xmlns:a16="http://schemas.microsoft.com/office/drawing/2014/main" id="{850D486B-6326-46AE-A7CD-21F40B4B8AFE}"/>
              </a:ext>
            </a:extLst>
          </p:cNvPr>
          <p:cNvSpPr/>
          <p:nvPr/>
        </p:nvSpPr>
        <p:spPr>
          <a:xfrm rot="19800000">
            <a:off x="851086" y="3734752"/>
            <a:ext cx="566797" cy="2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d</a:t>
            </a:r>
            <a:r>
              <a:rPr lang="de-DE" sz="900" dirty="0"/>
              <a:t>(1,1)</a:t>
            </a:r>
            <a:endParaRPr lang="de-DE" sz="2130" dirty="0"/>
          </a:p>
        </p:txBody>
      </p:sp>
      <p:cxnSp>
        <p:nvCxnSpPr>
          <p:cNvPr id="258" name="Gerader Verbinder 257">
            <a:extLst>
              <a:ext uri="{FF2B5EF4-FFF2-40B4-BE49-F238E27FC236}">
                <a16:creationId xmlns:a16="http://schemas.microsoft.com/office/drawing/2014/main" id="{6EEB46FA-51F4-48A1-864F-6BED31952DD8}"/>
              </a:ext>
            </a:extLst>
          </p:cNvPr>
          <p:cNvCxnSpPr>
            <a:cxnSpLocks/>
          </p:cNvCxnSpPr>
          <p:nvPr/>
        </p:nvCxnSpPr>
        <p:spPr>
          <a:xfrm>
            <a:off x="4195716" y="2025244"/>
            <a:ext cx="100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4E307F35-53F6-423D-9DD9-444A8B31B10A}"/>
              </a:ext>
            </a:extLst>
          </p:cNvPr>
          <p:cNvCxnSpPr>
            <a:cxnSpLocks/>
          </p:cNvCxnSpPr>
          <p:nvPr/>
        </p:nvCxnSpPr>
        <p:spPr>
          <a:xfrm>
            <a:off x="4193176" y="2248129"/>
            <a:ext cx="100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Gruppieren 259">
            <a:extLst>
              <a:ext uri="{FF2B5EF4-FFF2-40B4-BE49-F238E27FC236}">
                <a16:creationId xmlns:a16="http://schemas.microsoft.com/office/drawing/2014/main" id="{AAB9E128-7615-4B6E-A7B5-AA174EF88160}"/>
              </a:ext>
            </a:extLst>
          </p:cNvPr>
          <p:cNvGrpSpPr/>
          <p:nvPr/>
        </p:nvGrpSpPr>
        <p:grpSpPr>
          <a:xfrm>
            <a:off x="5127526" y="2055705"/>
            <a:ext cx="60877" cy="163595"/>
            <a:chOff x="54090" y="1488415"/>
            <a:chExt cx="73414" cy="616843"/>
          </a:xfrm>
        </p:grpSpPr>
        <p:cxnSp>
          <p:nvCxnSpPr>
            <p:cNvPr id="261" name="Gerader Verbinder 260">
              <a:extLst>
                <a:ext uri="{FF2B5EF4-FFF2-40B4-BE49-F238E27FC236}">
                  <a16:creationId xmlns:a16="http://schemas.microsoft.com/office/drawing/2014/main" id="{DA539D29-2C4C-4EAA-AF13-030763CBFBC0}"/>
                </a:ext>
              </a:extLst>
            </p:cNvPr>
            <p:cNvCxnSpPr/>
            <p:nvPr/>
          </p:nvCxnSpPr>
          <p:spPr>
            <a:xfrm>
              <a:off x="91206" y="1493258"/>
              <a:ext cx="0" cy="61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r Verbinder 261">
              <a:extLst>
                <a:ext uri="{FF2B5EF4-FFF2-40B4-BE49-F238E27FC236}">
                  <a16:creationId xmlns:a16="http://schemas.microsoft.com/office/drawing/2014/main" id="{F317BB5D-8CBB-46D3-98CE-482D9EC48C8B}"/>
                </a:ext>
              </a:extLst>
            </p:cNvPr>
            <p:cNvCxnSpPr>
              <a:cxnSpLocks/>
            </p:cNvCxnSpPr>
            <p:nvPr/>
          </p:nvCxnSpPr>
          <p:spPr>
            <a:xfrm>
              <a:off x="54090" y="2101971"/>
              <a:ext cx="720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Gerader Verbinder 262">
              <a:extLst>
                <a:ext uri="{FF2B5EF4-FFF2-40B4-BE49-F238E27FC236}">
                  <a16:creationId xmlns:a16="http://schemas.microsoft.com/office/drawing/2014/main" id="{44A60D56-05A3-438B-B39C-34125E50800B}"/>
                </a:ext>
              </a:extLst>
            </p:cNvPr>
            <p:cNvCxnSpPr>
              <a:cxnSpLocks/>
            </p:cNvCxnSpPr>
            <p:nvPr/>
          </p:nvCxnSpPr>
          <p:spPr>
            <a:xfrm>
              <a:off x="55504" y="1488415"/>
              <a:ext cx="720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4" name="Gerader Verbinder 263">
            <a:extLst>
              <a:ext uri="{FF2B5EF4-FFF2-40B4-BE49-F238E27FC236}">
                <a16:creationId xmlns:a16="http://schemas.microsoft.com/office/drawing/2014/main" id="{601A4522-48B6-4365-9389-9AF7D2C9EFEC}"/>
              </a:ext>
            </a:extLst>
          </p:cNvPr>
          <p:cNvCxnSpPr>
            <a:cxnSpLocks/>
          </p:cNvCxnSpPr>
          <p:nvPr/>
        </p:nvCxnSpPr>
        <p:spPr>
          <a:xfrm>
            <a:off x="3522470" y="1842484"/>
            <a:ext cx="167760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erader Verbinder 265">
            <a:extLst>
              <a:ext uri="{FF2B5EF4-FFF2-40B4-BE49-F238E27FC236}">
                <a16:creationId xmlns:a16="http://schemas.microsoft.com/office/drawing/2014/main" id="{76666BE0-C726-494E-83C9-B290ED2123F3}"/>
              </a:ext>
            </a:extLst>
          </p:cNvPr>
          <p:cNvCxnSpPr>
            <a:cxnSpLocks/>
          </p:cNvCxnSpPr>
          <p:nvPr/>
        </p:nvCxnSpPr>
        <p:spPr>
          <a:xfrm>
            <a:off x="3695675" y="1749561"/>
            <a:ext cx="150480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r Verbinder 266">
            <a:extLst>
              <a:ext uri="{FF2B5EF4-FFF2-40B4-BE49-F238E27FC236}">
                <a16:creationId xmlns:a16="http://schemas.microsoft.com/office/drawing/2014/main" id="{F0CEFEF7-9D0B-417E-9302-EE24E7B3FBC0}"/>
              </a:ext>
            </a:extLst>
          </p:cNvPr>
          <p:cNvCxnSpPr>
            <a:cxnSpLocks/>
          </p:cNvCxnSpPr>
          <p:nvPr/>
        </p:nvCxnSpPr>
        <p:spPr>
          <a:xfrm>
            <a:off x="3514406" y="1081254"/>
            <a:ext cx="167760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Gerader Verbinder 267">
            <a:extLst>
              <a:ext uri="{FF2B5EF4-FFF2-40B4-BE49-F238E27FC236}">
                <a16:creationId xmlns:a16="http://schemas.microsoft.com/office/drawing/2014/main" id="{34A376E0-8578-4904-AFBD-905DF357EE54}"/>
              </a:ext>
            </a:extLst>
          </p:cNvPr>
          <p:cNvCxnSpPr>
            <a:cxnSpLocks/>
          </p:cNvCxnSpPr>
          <p:nvPr/>
        </p:nvCxnSpPr>
        <p:spPr>
          <a:xfrm>
            <a:off x="3691421" y="1180736"/>
            <a:ext cx="150480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Gerader Verbinder 268">
            <a:extLst>
              <a:ext uri="{FF2B5EF4-FFF2-40B4-BE49-F238E27FC236}">
                <a16:creationId xmlns:a16="http://schemas.microsoft.com/office/drawing/2014/main" id="{F98792DE-8628-42FD-991A-6D00D46A82E8}"/>
              </a:ext>
            </a:extLst>
          </p:cNvPr>
          <p:cNvCxnSpPr>
            <a:cxnSpLocks/>
          </p:cNvCxnSpPr>
          <p:nvPr/>
        </p:nvCxnSpPr>
        <p:spPr>
          <a:xfrm>
            <a:off x="3910552" y="2538942"/>
            <a:ext cx="129240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Gerader Verbinder 269">
            <a:extLst>
              <a:ext uri="{FF2B5EF4-FFF2-40B4-BE49-F238E27FC236}">
                <a16:creationId xmlns:a16="http://schemas.microsoft.com/office/drawing/2014/main" id="{EDC8C8B2-8855-493A-A3A4-D231D3CC0B2D}"/>
              </a:ext>
            </a:extLst>
          </p:cNvPr>
          <p:cNvCxnSpPr>
            <a:cxnSpLocks/>
          </p:cNvCxnSpPr>
          <p:nvPr/>
        </p:nvCxnSpPr>
        <p:spPr>
          <a:xfrm>
            <a:off x="3808065" y="2723941"/>
            <a:ext cx="139680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Gerader Verbinder 270">
            <a:extLst>
              <a:ext uri="{FF2B5EF4-FFF2-40B4-BE49-F238E27FC236}">
                <a16:creationId xmlns:a16="http://schemas.microsoft.com/office/drawing/2014/main" id="{72C38B3E-4B38-4534-A5AC-11A642024356}"/>
              </a:ext>
            </a:extLst>
          </p:cNvPr>
          <p:cNvCxnSpPr>
            <a:cxnSpLocks/>
          </p:cNvCxnSpPr>
          <p:nvPr/>
        </p:nvCxnSpPr>
        <p:spPr>
          <a:xfrm>
            <a:off x="3812049" y="2934015"/>
            <a:ext cx="139320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r Verbinder 271">
            <a:extLst>
              <a:ext uri="{FF2B5EF4-FFF2-40B4-BE49-F238E27FC236}">
                <a16:creationId xmlns:a16="http://schemas.microsoft.com/office/drawing/2014/main" id="{7D9E8797-A598-4ECE-8058-EDF84250F3C2}"/>
              </a:ext>
            </a:extLst>
          </p:cNvPr>
          <p:cNvCxnSpPr>
            <a:cxnSpLocks/>
          </p:cNvCxnSpPr>
          <p:nvPr/>
        </p:nvCxnSpPr>
        <p:spPr>
          <a:xfrm>
            <a:off x="3923321" y="3118081"/>
            <a:ext cx="128160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7352A287-285A-4BBC-937F-66C9333D6FB6}"/>
              </a:ext>
            </a:extLst>
          </p:cNvPr>
          <p:cNvGrpSpPr/>
          <p:nvPr/>
        </p:nvGrpSpPr>
        <p:grpSpPr>
          <a:xfrm>
            <a:off x="5105861" y="1109556"/>
            <a:ext cx="71209" cy="45719"/>
            <a:chOff x="54090" y="1488415"/>
            <a:chExt cx="73414" cy="616843"/>
          </a:xfrm>
        </p:grpSpPr>
        <p:cxnSp>
          <p:nvCxnSpPr>
            <p:cNvPr id="274" name="Gerader Verbinder 273">
              <a:extLst>
                <a:ext uri="{FF2B5EF4-FFF2-40B4-BE49-F238E27FC236}">
                  <a16:creationId xmlns:a16="http://schemas.microsoft.com/office/drawing/2014/main" id="{8FCE982A-AC4A-43CA-9B9F-1EAFDCD680C7}"/>
                </a:ext>
              </a:extLst>
            </p:cNvPr>
            <p:cNvCxnSpPr/>
            <p:nvPr/>
          </p:nvCxnSpPr>
          <p:spPr>
            <a:xfrm>
              <a:off x="91206" y="1493258"/>
              <a:ext cx="0" cy="61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Gerader Verbinder 274">
              <a:extLst>
                <a:ext uri="{FF2B5EF4-FFF2-40B4-BE49-F238E27FC236}">
                  <a16:creationId xmlns:a16="http://schemas.microsoft.com/office/drawing/2014/main" id="{5FAF0DBF-FAC5-417E-9838-5E0D199BEFB5}"/>
                </a:ext>
              </a:extLst>
            </p:cNvPr>
            <p:cNvCxnSpPr>
              <a:cxnSpLocks/>
            </p:cNvCxnSpPr>
            <p:nvPr/>
          </p:nvCxnSpPr>
          <p:spPr>
            <a:xfrm>
              <a:off x="54090" y="2101971"/>
              <a:ext cx="720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Gerader Verbinder 275">
              <a:extLst>
                <a:ext uri="{FF2B5EF4-FFF2-40B4-BE49-F238E27FC236}">
                  <a16:creationId xmlns:a16="http://schemas.microsoft.com/office/drawing/2014/main" id="{A18BC3D7-779E-4429-A0B2-2673DEA77777}"/>
                </a:ext>
              </a:extLst>
            </p:cNvPr>
            <p:cNvCxnSpPr>
              <a:cxnSpLocks/>
            </p:cNvCxnSpPr>
            <p:nvPr/>
          </p:nvCxnSpPr>
          <p:spPr>
            <a:xfrm>
              <a:off x="55504" y="1488415"/>
              <a:ext cx="720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uppieren 276">
            <a:extLst>
              <a:ext uri="{FF2B5EF4-FFF2-40B4-BE49-F238E27FC236}">
                <a16:creationId xmlns:a16="http://schemas.microsoft.com/office/drawing/2014/main" id="{EA647FDD-0792-47DB-9CC4-CEB93202EB40}"/>
              </a:ext>
            </a:extLst>
          </p:cNvPr>
          <p:cNvGrpSpPr/>
          <p:nvPr/>
        </p:nvGrpSpPr>
        <p:grpSpPr>
          <a:xfrm>
            <a:off x="5104489" y="1775368"/>
            <a:ext cx="71209" cy="45719"/>
            <a:chOff x="54090" y="1488415"/>
            <a:chExt cx="73414" cy="616843"/>
          </a:xfrm>
        </p:grpSpPr>
        <p:cxnSp>
          <p:nvCxnSpPr>
            <p:cNvPr id="278" name="Gerader Verbinder 277">
              <a:extLst>
                <a:ext uri="{FF2B5EF4-FFF2-40B4-BE49-F238E27FC236}">
                  <a16:creationId xmlns:a16="http://schemas.microsoft.com/office/drawing/2014/main" id="{2DF0FFB0-F1AF-42E2-A06D-AD205BD84E20}"/>
                </a:ext>
              </a:extLst>
            </p:cNvPr>
            <p:cNvCxnSpPr/>
            <p:nvPr/>
          </p:nvCxnSpPr>
          <p:spPr>
            <a:xfrm>
              <a:off x="91206" y="1493258"/>
              <a:ext cx="0" cy="61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Gerader Verbinder 278">
              <a:extLst>
                <a:ext uri="{FF2B5EF4-FFF2-40B4-BE49-F238E27FC236}">
                  <a16:creationId xmlns:a16="http://schemas.microsoft.com/office/drawing/2014/main" id="{24A356D7-D6B8-4779-AE55-1DFC11AD3AC3}"/>
                </a:ext>
              </a:extLst>
            </p:cNvPr>
            <p:cNvCxnSpPr>
              <a:cxnSpLocks/>
            </p:cNvCxnSpPr>
            <p:nvPr/>
          </p:nvCxnSpPr>
          <p:spPr>
            <a:xfrm>
              <a:off x="54090" y="2101971"/>
              <a:ext cx="720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Gerader Verbinder 279">
              <a:extLst>
                <a:ext uri="{FF2B5EF4-FFF2-40B4-BE49-F238E27FC236}">
                  <a16:creationId xmlns:a16="http://schemas.microsoft.com/office/drawing/2014/main" id="{02847F28-BF8D-402C-8960-F100457CB64A}"/>
                </a:ext>
              </a:extLst>
            </p:cNvPr>
            <p:cNvCxnSpPr>
              <a:cxnSpLocks/>
            </p:cNvCxnSpPr>
            <p:nvPr/>
          </p:nvCxnSpPr>
          <p:spPr>
            <a:xfrm>
              <a:off x="55504" y="1488415"/>
              <a:ext cx="720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uppieren 280">
            <a:extLst>
              <a:ext uri="{FF2B5EF4-FFF2-40B4-BE49-F238E27FC236}">
                <a16:creationId xmlns:a16="http://schemas.microsoft.com/office/drawing/2014/main" id="{C471F1BF-2E6F-4090-8D80-C3FE446B98BA}"/>
              </a:ext>
            </a:extLst>
          </p:cNvPr>
          <p:cNvGrpSpPr/>
          <p:nvPr/>
        </p:nvGrpSpPr>
        <p:grpSpPr>
          <a:xfrm>
            <a:off x="5128473" y="2567446"/>
            <a:ext cx="61094" cy="131224"/>
            <a:chOff x="54090" y="1488415"/>
            <a:chExt cx="73414" cy="616843"/>
          </a:xfrm>
        </p:grpSpPr>
        <p:cxnSp>
          <p:nvCxnSpPr>
            <p:cNvPr id="282" name="Gerader Verbinder 281">
              <a:extLst>
                <a:ext uri="{FF2B5EF4-FFF2-40B4-BE49-F238E27FC236}">
                  <a16:creationId xmlns:a16="http://schemas.microsoft.com/office/drawing/2014/main" id="{A1A6B4FB-B8EF-4EAF-B697-030E96959CA1}"/>
                </a:ext>
              </a:extLst>
            </p:cNvPr>
            <p:cNvCxnSpPr/>
            <p:nvPr/>
          </p:nvCxnSpPr>
          <p:spPr>
            <a:xfrm>
              <a:off x="91206" y="1493258"/>
              <a:ext cx="0" cy="61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Gerader Verbinder 282">
              <a:extLst>
                <a:ext uri="{FF2B5EF4-FFF2-40B4-BE49-F238E27FC236}">
                  <a16:creationId xmlns:a16="http://schemas.microsoft.com/office/drawing/2014/main" id="{802CB4E7-7FF1-4CB8-94EC-A6B78ACF53CC}"/>
                </a:ext>
              </a:extLst>
            </p:cNvPr>
            <p:cNvCxnSpPr>
              <a:cxnSpLocks/>
            </p:cNvCxnSpPr>
            <p:nvPr/>
          </p:nvCxnSpPr>
          <p:spPr>
            <a:xfrm>
              <a:off x="54090" y="2101971"/>
              <a:ext cx="720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Gerader Verbinder 283">
              <a:extLst>
                <a:ext uri="{FF2B5EF4-FFF2-40B4-BE49-F238E27FC236}">
                  <a16:creationId xmlns:a16="http://schemas.microsoft.com/office/drawing/2014/main" id="{73DCB42E-11A4-450A-A465-8BF44A04842D}"/>
                </a:ext>
              </a:extLst>
            </p:cNvPr>
            <p:cNvCxnSpPr>
              <a:cxnSpLocks/>
            </p:cNvCxnSpPr>
            <p:nvPr/>
          </p:nvCxnSpPr>
          <p:spPr>
            <a:xfrm>
              <a:off x="55504" y="1488415"/>
              <a:ext cx="720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uppieren 284">
            <a:extLst>
              <a:ext uri="{FF2B5EF4-FFF2-40B4-BE49-F238E27FC236}">
                <a16:creationId xmlns:a16="http://schemas.microsoft.com/office/drawing/2014/main" id="{0F51DE61-0C3F-4F73-A5A9-CA1828F20CC2}"/>
              </a:ext>
            </a:extLst>
          </p:cNvPr>
          <p:cNvGrpSpPr/>
          <p:nvPr/>
        </p:nvGrpSpPr>
        <p:grpSpPr>
          <a:xfrm>
            <a:off x="5126136" y="2964473"/>
            <a:ext cx="61094" cy="131224"/>
            <a:chOff x="54090" y="1488415"/>
            <a:chExt cx="73414" cy="616843"/>
          </a:xfrm>
        </p:grpSpPr>
        <p:cxnSp>
          <p:nvCxnSpPr>
            <p:cNvPr id="286" name="Gerader Verbinder 285">
              <a:extLst>
                <a:ext uri="{FF2B5EF4-FFF2-40B4-BE49-F238E27FC236}">
                  <a16:creationId xmlns:a16="http://schemas.microsoft.com/office/drawing/2014/main" id="{0FC11EA5-C7D7-4C42-9A02-15A1125964EF}"/>
                </a:ext>
              </a:extLst>
            </p:cNvPr>
            <p:cNvCxnSpPr/>
            <p:nvPr/>
          </p:nvCxnSpPr>
          <p:spPr>
            <a:xfrm>
              <a:off x="91206" y="1493258"/>
              <a:ext cx="0" cy="61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Gerader Verbinder 286">
              <a:extLst>
                <a:ext uri="{FF2B5EF4-FFF2-40B4-BE49-F238E27FC236}">
                  <a16:creationId xmlns:a16="http://schemas.microsoft.com/office/drawing/2014/main" id="{869C30EE-70A2-4CD7-8016-5F64F4A3F8C2}"/>
                </a:ext>
              </a:extLst>
            </p:cNvPr>
            <p:cNvCxnSpPr>
              <a:cxnSpLocks/>
            </p:cNvCxnSpPr>
            <p:nvPr/>
          </p:nvCxnSpPr>
          <p:spPr>
            <a:xfrm>
              <a:off x="54090" y="2101971"/>
              <a:ext cx="720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Gerader Verbinder 287">
              <a:extLst>
                <a:ext uri="{FF2B5EF4-FFF2-40B4-BE49-F238E27FC236}">
                  <a16:creationId xmlns:a16="http://schemas.microsoft.com/office/drawing/2014/main" id="{C4E1BC89-CEF1-4629-B26D-3BF9672FBC9F}"/>
                </a:ext>
              </a:extLst>
            </p:cNvPr>
            <p:cNvCxnSpPr>
              <a:cxnSpLocks/>
            </p:cNvCxnSpPr>
            <p:nvPr/>
          </p:nvCxnSpPr>
          <p:spPr>
            <a:xfrm>
              <a:off x="55504" y="1488415"/>
              <a:ext cx="720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539250DE-BD69-4383-8714-AFC31F16470B}"/>
              </a:ext>
            </a:extLst>
          </p:cNvPr>
          <p:cNvSpPr/>
          <p:nvPr/>
        </p:nvSpPr>
        <p:spPr>
          <a:xfrm>
            <a:off x="5210336" y="1126481"/>
            <a:ext cx="87130" cy="68214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0" name="Geschweifte Klammer rechts 289">
            <a:extLst>
              <a:ext uri="{FF2B5EF4-FFF2-40B4-BE49-F238E27FC236}">
                <a16:creationId xmlns:a16="http://schemas.microsoft.com/office/drawing/2014/main" id="{248C80B0-6CC3-499A-A847-21199C913D3B}"/>
              </a:ext>
            </a:extLst>
          </p:cNvPr>
          <p:cNvSpPr/>
          <p:nvPr/>
        </p:nvSpPr>
        <p:spPr>
          <a:xfrm>
            <a:off x="5215867" y="2597425"/>
            <a:ext cx="87125" cy="4762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1" name="Rechteck 290">
            <a:extLst>
              <a:ext uri="{FF2B5EF4-FFF2-40B4-BE49-F238E27FC236}">
                <a16:creationId xmlns:a16="http://schemas.microsoft.com/office/drawing/2014/main" id="{85702F6F-0DEE-4909-9262-311462F5A906}"/>
              </a:ext>
            </a:extLst>
          </p:cNvPr>
          <p:cNvSpPr/>
          <p:nvPr/>
        </p:nvSpPr>
        <p:spPr>
          <a:xfrm>
            <a:off x="5423019" y="1336924"/>
            <a:ext cx="391804" cy="22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z</a:t>
            </a:r>
            <a:r>
              <a:rPr lang="de-DE" sz="900" dirty="0"/>
              <a:t>3</a:t>
            </a:r>
            <a:endParaRPr lang="de-DE" dirty="0"/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EFEBB482-0D51-4ECE-BE06-5E7DC97D5B46}"/>
              </a:ext>
            </a:extLst>
          </p:cNvPr>
          <p:cNvSpPr/>
          <p:nvPr/>
        </p:nvSpPr>
        <p:spPr>
          <a:xfrm>
            <a:off x="5426358" y="2022741"/>
            <a:ext cx="391804" cy="22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z</a:t>
            </a:r>
            <a:r>
              <a:rPr lang="de-DE" sz="900" dirty="0"/>
              <a:t>1</a:t>
            </a:r>
            <a:endParaRPr lang="de-DE" dirty="0"/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DB72DB2A-778B-4249-91E9-11B778DCEE45}"/>
              </a:ext>
            </a:extLst>
          </p:cNvPr>
          <p:cNvSpPr/>
          <p:nvPr/>
        </p:nvSpPr>
        <p:spPr>
          <a:xfrm>
            <a:off x="5423019" y="2716630"/>
            <a:ext cx="391804" cy="22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z</a:t>
            </a:r>
            <a:r>
              <a:rPr lang="de-DE" sz="900" dirty="0"/>
              <a:t>2</a:t>
            </a:r>
            <a:endParaRPr lang="de-DE" dirty="0"/>
          </a:p>
        </p:txBody>
      </p:sp>
      <p:cxnSp>
        <p:nvCxnSpPr>
          <p:cNvPr id="294" name="Gerader Verbinder 293">
            <a:extLst>
              <a:ext uri="{FF2B5EF4-FFF2-40B4-BE49-F238E27FC236}">
                <a16:creationId xmlns:a16="http://schemas.microsoft.com/office/drawing/2014/main" id="{96C48039-1048-4898-983B-B1E15110B670}"/>
              </a:ext>
            </a:extLst>
          </p:cNvPr>
          <p:cNvCxnSpPr>
            <a:cxnSpLocks/>
          </p:cNvCxnSpPr>
          <p:nvPr/>
        </p:nvCxnSpPr>
        <p:spPr>
          <a:xfrm rot="10800000">
            <a:off x="814523" y="666444"/>
            <a:ext cx="2584800" cy="174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Gerader Verbinder 294">
            <a:extLst>
              <a:ext uri="{FF2B5EF4-FFF2-40B4-BE49-F238E27FC236}">
                <a16:creationId xmlns:a16="http://schemas.microsoft.com/office/drawing/2014/main" id="{9974D6EE-25ED-4DD8-A7B7-6918FF250435}"/>
              </a:ext>
            </a:extLst>
          </p:cNvPr>
          <p:cNvCxnSpPr>
            <a:cxnSpLocks/>
          </p:cNvCxnSpPr>
          <p:nvPr/>
        </p:nvCxnSpPr>
        <p:spPr>
          <a:xfrm rot="10800000">
            <a:off x="818043" y="891855"/>
            <a:ext cx="2584800" cy="1749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r Verbinder 295">
            <a:extLst>
              <a:ext uri="{FF2B5EF4-FFF2-40B4-BE49-F238E27FC236}">
                <a16:creationId xmlns:a16="http://schemas.microsoft.com/office/drawing/2014/main" id="{33825550-16D5-4D0A-97C3-CE29C04AE816}"/>
              </a:ext>
            </a:extLst>
          </p:cNvPr>
          <p:cNvCxnSpPr>
            <a:cxnSpLocks/>
          </p:cNvCxnSpPr>
          <p:nvPr/>
        </p:nvCxnSpPr>
        <p:spPr>
          <a:xfrm rot="10800000">
            <a:off x="813230" y="484148"/>
            <a:ext cx="2700000" cy="1749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Gerader Verbinder 296">
            <a:extLst>
              <a:ext uri="{FF2B5EF4-FFF2-40B4-BE49-F238E27FC236}">
                <a16:creationId xmlns:a16="http://schemas.microsoft.com/office/drawing/2014/main" id="{326CD07C-49E9-475C-8559-494B421EA3E4}"/>
              </a:ext>
            </a:extLst>
          </p:cNvPr>
          <p:cNvCxnSpPr>
            <a:cxnSpLocks/>
          </p:cNvCxnSpPr>
          <p:nvPr/>
        </p:nvCxnSpPr>
        <p:spPr>
          <a:xfrm rot="10800000">
            <a:off x="818939" y="1356416"/>
            <a:ext cx="2977200" cy="1749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r Verbinder 297">
            <a:extLst>
              <a:ext uri="{FF2B5EF4-FFF2-40B4-BE49-F238E27FC236}">
                <a16:creationId xmlns:a16="http://schemas.microsoft.com/office/drawing/2014/main" id="{B1D02960-FAE7-4154-9486-8B710BE1118C}"/>
              </a:ext>
            </a:extLst>
          </p:cNvPr>
          <p:cNvCxnSpPr>
            <a:cxnSpLocks/>
          </p:cNvCxnSpPr>
          <p:nvPr/>
        </p:nvCxnSpPr>
        <p:spPr>
          <a:xfrm rot="10800000">
            <a:off x="816957" y="1574207"/>
            <a:ext cx="2977200" cy="1749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Gerader Verbinder 298">
            <a:extLst>
              <a:ext uri="{FF2B5EF4-FFF2-40B4-BE49-F238E27FC236}">
                <a16:creationId xmlns:a16="http://schemas.microsoft.com/office/drawing/2014/main" id="{EEA06BBB-6F73-47E0-B718-792F05FFF46F}"/>
              </a:ext>
            </a:extLst>
          </p:cNvPr>
          <p:cNvCxnSpPr>
            <a:cxnSpLocks/>
          </p:cNvCxnSpPr>
          <p:nvPr/>
        </p:nvCxnSpPr>
        <p:spPr>
          <a:xfrm rot="10800000">
            <a:off x="1341187" y="1179858"/>
            <a:ext cx="2340000" cy="1749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Gerader Verbinder 299">
            <a:extLst>
              <a:ext uri="{FF2B5EF4-FFF2-40B4-BE49-F238E27FC236}">
                <a16:creationId xmlns:a16="http://schemas.microsoft.com/office/drawing/2014/main" id="{C5A503B7-42BD-48EF-A663-F452D2E1B599}"/>
              </a:ext>
            </a:extLst>
          </p:cNvPr>
          <p:cNvCxnSpPr>
            <a:cxnSpLocks/>
          </p:cNvCxnSpPr>
          <p:nvPr/>
        </p:nvCxnSpPr>
        <p:spPr>
          <a:xfrm rot="10800000">
            <a:off x="818354" y="1076148"/>
            <a:ext cx="2700000" cy="1749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Gerader Verbinder 300">
            <a:extLst>
              <a:ext uri="{FF2B5EF4-FFF2-40B4-BE49-F238E27FC236}">
                <a16:creationId xmlns:a16="http://schemas.microsoft.com/office/drawing/2014/main" id="{E537F1F3-0CF5-428F-91D1-8F643B6007BC}"/>
              </a:ext>
            </a:extLst>
          </p:cNvPr>
          <p:cNvCxnSpPr>
            <a:cxnSpLocks/>
          </p:cNvCxnSpPr>
          <p:nvPr/>
        </p:nvCxnSpPr>
        <p:spPr>
          <a:xfrm rot="10800000">
            <a:off x="1352673" y="392312"/>
            <a:ext cx="2340000" cy="174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hteck 316">
            <a:extLst>
              <a:ext uri="{FF2B5EF4-FFF2-40B4-BE49-F238E27FC236}">
                <a16:creationId xmlns:a16="http://schemas.microsoft.com/office/drawing/2014/main" id="{22B052C8-88EE-4693-8ACB-7108F1D512E7}"/>
              </a:ext>
            </a:extLst>
          </p:cNvPr>
          <p:cNvSpPr/>
          <p:nvPr/>
        </p:nvSpPr>
        <p:spPr>
          <a:xfrm>
            <a:off x="978613" y="283473"/>
            <a:ext cx="373958" cy="19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r</a:t>
            </a:r>
            <a:r>
              <a:rPr lang="de-DE" sz="900" dirty="0"/>
              <a:t>3</a:t>
            </a:r>
            <a:endParaRPr lang="de-DE" dirty="0"/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6E6185DB-2C57-4DD2-9CF1-9ABB8AA3FDE2}"/>
              </a:ext>
            </a:extLst>
          </p:cNvPr>
          <p:cNvSpPr/>
          <p:nvPr/>
        </p:nvSpPr>
        <p:spPr>
          <a:xfrm>
            <a:off x="429993" y="366857"/>
            <a:ext cx="373958" cy="19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r</a:t>
            </a:r>
            <a:r>
              <a:rPr lang="de-DE" sz="900" dirty="0"/>
              <a:t>4</a:t>
            </a:r>
            <a:endParaRPr lang="de-DE" dirty="0"/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F0167927-8AA2-4ABC-ABEA-2CCDC26680C7}"/>
              </a:ext>
            </a:extLst>
          </p:cNvPr>
          <p:cNvSpPr/>
          <p:nvPr/>
        </p:nvSpPr>
        <p:spPr>
          <a:xfrm>
            <a:off x="429993" y="579193"/>
            <a:ext cx="373958" cy="19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r</a:t>
            </a:r>
            <a:r>
              <a:rPr lang="de-DE" sz="900" dirty="0"/>
              <a:t>1</a:t>
            </a:r>
            <a:endParaRPr lang="de-DE" dirty="0"/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B7DE704F-E5F4-4A59-8E29-076DE1FA462F}"/>
              </a:ext>
            </a:extLst>
          </p:cNvPr>
          <p:cNvSpPr/>
          <p:nvPr/>
        </p:nvSpPr>
        <p:spPr>
          <a:xfrm>
            <a:off x="432421" y="793154"/>
            <a:ext cx="373958" cy="19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r</a:t>
            </a:r>
            <a:r>
              <a:rPr lang="de-DE" sz="900" dirty="0"/>
              <a:t>1</a:t>
            </a:r>
            <a:endParaRPr lang="de-DE" dirty="0"/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08AFD4E3-6B41-4F77-8306-5E7CDBFE0E6F}"/>
              </a:ext>
            </a:extLst>
          </p:cNvPr>
          <p:cNvSpPr/>
          <p:nvPr/>
        </p:nvSpPr>
        <p:spPr>
          <a:xfrm>
            <a:off x="432421" y="1004228"/>
            <a:ext cx="373958" cy="19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r</a:t>
            </a:r>
            <a:r>
              <a:rPr lang="de-DE" sz="900" dirty="0"/>
              <a:t>4</a:t>
            </a:r>
            <a:endParaRPr lang="de-DE" dirty="0"/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988FD7FC-20F3-403F-8DE3-E19BE2082195}"/>
              </a:ext>
            </a:extLst>
          </p:cNvPr>
          <p:cNvSpPr/>
          <p:nvPr/>
        </p:nvSpPr>
        <p:spPr>
          <a:xfrm>
            <a:off x="967268" y="1087389"/>
            <a:ext cx="373958" cy="19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r</a:t>
            </a:r>
            <a:r>
              <a:rPr lang="de-DE" sz="900" dirty="0"/>
              <a:t>3</a:t>
            </a:r>
            <a:endParaRPr lang="de-DE" dirty="0"/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F98F699F-4813-4F08-9EB8-6D97C907997A}"/>
              </a:ext>
            </a:extLst>
          </p:cNvPr>
          <p:cNvSpPr/>
          <p:nvPr/>
        </p:nvSpPr>
        <p:spPr>
          <a:xfrm>
            <a:off x="428816" y="1262924"/>
            <a:ext cx="373958" cy="19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r</a:t>
            </a:r>
            <a:r>
              <a:rPr lang="de-DE" sz="900" dirty="0"/>
              <a:t>2</a:t>
            </a:r>
            <a:endParaRPr lang="de-DE" dirty="0"/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F97CD281-03C9-4429-BF73-ADF1F4E03415}"/>
              </a:ext>
            </a:extLst>
          </p:cNvPr>
          <p:cNvSpPr/>
          <p:nvPr/>
        </p:nvSpPr>
        <p:spPr>
          <a:xfrm>
            <a:off x="432421" y="1476367"/>
            <a:ext cx="373958" cy="19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r</a:t>
            </a:r>
            <a:r>
              <a:rPr lang="de-DE" sz="900" dirty="0"/>
              <a:t>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220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Kraus</dc:creator>
  <cp:lastModifiedBy>benedikt kraus</cp:lastModifiedBy>
  <cp:revision>29</cp:revision>
  <dcterms:created xsi:type="dcterms:W3CDTF">2019-08-22T12:52:53Z</dcterms:created>
  <dcterms:modified xsi:type="dcterms:W3CDTF">2019-09-04T15:57:32Z</dcterms:modified>
</cp:coreProperties>
</file>