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5005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9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4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1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39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0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1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7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5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8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8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E587-1B74-4004-8015-37B5BB9CF0A5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1C87-48BD-41ED-A300-CB41E9C24C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4AF77D5A-0B90-41D1-9A51-255BBD351E82}"/>
              </a:ext>
            </a:extLst>
          </p:cNvPr>
          <p:cNvGrpSpPr/>
          <p:nvPr/>
        </p:nvGrpSpPr>
        <p:grpSpPr>
          <a:xfrm>
            <a:off x="560719" y="560570"/>
            <a:ext cx="3379125" cy="3054430"/>
            <a:chOff x="2269200" y="969424"/>
            <a:chExt cx="3379125" cy="3054430"/>
          </a:xfrm>
          <a:solidFill>
            <a:srgbClr val="FF0000"/>
          </a:solidFill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4BFB8CAA-5BF8-4807-A01B-43784B833327}"/>
                </a:ext>
              </a:extLst>
            </p:cNvPr>
            <p:cNvGrpSpPr/>
            <p:nvPr/>
          </p:nvGrpSpPr>
          <p:grpSpPr>
            <a:xfrm>
              <a:off x="2665200" y="969424"/>
              <a:ext cx="1792500" cy="1790701"/>
              <a:chOff x="6094200" y="2636299"/>
              <a:chExt cx="1792500" cy="1790701"/>
            </a:xfrm>
            <a:grpFill/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CABA8320-3ACC-4B68-85A3-98440399EFFB}"/>
                  </a:ext>
                </a:extLst>
              </p:cNvPr>
              <p:cNvGrpSpPr/>
              <p:nvPr/>
            </p:nvGrpSpPr>
            <p:grpSpPr>
              <a:xfrm>
                <a:off x="6094200" y="3429000"/>
                <a:ext cx="1792500" cy="205300"/>
                <a:chOff x="4808326" y="1562100"/>
                <a:chExt cx="1792500" cy="205300"/>
              </a:xfrm>
              <a:grpFill/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1192A79B-72AF-4BF9-81B4-06CAC1FEC742}"/>
                    </a:ext>
                  </a:extLst>
                </p:cNvPr>
                <p:cNvSpPr/>
                <p:nvPr/>
              </p:nvSpPr>
              <p:spPr>
                <a:xfrm>
                  <a:off x="48083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751A2FCD-51E7-43A1-897A-0C889D03D487}"/>
                    </a:ext>
                  </a:extLst>
                </p:cNvPr>
                <p:cNvSpPr/>
                <p:nvPr/>
              </p:nvSpPr>
              <p:spPr>
                <a:xfrm>
                  <a:off x="639127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3E80E5B4-4684-46C3-B98A-369B011A14B5}"/>
                  </a:ext>
                </a:extLst>
              </p:cNvPr>
              <p:cNvGrpSpPr/>
              <p:nvPr/>
            </p:nvGrpSpPr>
            <p:grpSpPr>
              <a:xfrm rot="3600000">
                <a:off x="6096000" y="3429000"/>
                <a:ext cx="1790700" cy="205300"/>
                <a:chOff x="4810127" y="1562100"/>
                <a:chExt cx="1790700" cy="205300"/>
              </a:xfrm>
              <a:grpFill/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F0463ABD-59B9-45CF-A01C-75DC02C43A64}"/>
                    </a:ext>
                  </a:extLst>
                </p:cNvPr>
                <p:cNvSpPr/>
                <p:nvPr/>
              </p:nvSpPr>
              <p:spPr>
                <a:xfrm>
                  <a:off x="481012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686416A9-7107-4163-AB91-B03F1BCA74F6}"/>
                    </a:ext>
                  </a:extLst>
                </p:cNvPr>
                <p:cNvSpPr/>
                <p:nvPr/>
              </p:nvSpPr>
              <p:spPr>
                <a:xfrm>
                  <a:off x="6391277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C071744F-047C-44D0-8ADB-0D2634110455}"/>
                  </a:ext>
                </a:extLst>
              </p:cNvPr>
              <p:cNvGrpSpPr/>
              <p:nvPr/>
            </p:nvGrpSpPr>
            <p:grpSpPr>
              <a:xfrm rot="-3600000">
                <a:off x="6096000" y="3428999"/>
                <a:ext cx="1790701" cy="205301"/>
                <a:chOff x="4810126" y="1562100"/>
                <a:chExt cx="1790701" cy="205301"/>
              </a:xfrm>
              <a:grpFill/>
            </p:grpSpPr>
            <p:sp>
              <p:nvSpPr>
                <p:cNvPr id="62" name="Ellipse 61">
                  <a:extLst>
                    <a:ext uri="{FF2B5EF4-FFF2-40B4-BE49-F238E27FC236}">
                      <a16:creationId xmlns:a16="http://schemas.microsoft.com/office/drawing/2014/main" id="{75B8EE7B-9197-405B-98F9-E925F04B6BC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63" name="Ellipse 62">
                  <a:extLst>
                    <a:ext uri="{FF2B5EF4-FFF2-40B4-BE49-F238E27FC236}">
                      <a16:creationId xmlns:a16="http://schemas.microsoft.com/office/drawing/2014/main" id="{2DBDA49E-8C05-4F82-A991-FAC0D48222A5}"/>
                    </a:ext>
                  </a:extLst>
                </p:cNvPr>
                <p:cNvSpPr/>
                <p:nvPr/>
              </p:nvSpPr>
              <p:spPr>
                <a:xfrm>
                  <a:off x="6391277" y="1562101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CD03DF33-035B-49C6-BC90-CB811B38E467}"/>
                </a:ext>
              </a:extLst>
            </p:cNvPr>
            <p:cNvGrpSpPr/>
            <p:nvPr/>
          </p:nvGrpSpPr>
          <p:grpSpPr>
            <a:xfrm>
              <a:off x="3457575" y="1076873"/>
              <a:ext cx="1793175" cy="1577551"/>
              <a:chOff x="6096000" y="2745702"/>
              <a:chExt cx="1793175" cy="1577551"/>
            </a:xfrm>
            <a:grpFill/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F5C9F082-00E2-4EB0-BEF4-99205A6191DF}"/>
                  </a:ext>
                </a:extLst>
              </p:cNvPr>
              <p:cNvGrpSpPr/>
              <p:nvPr/>
            </p:nvGrpSpPr>
            <p:grpSpPr>
              <a:xfrm>
                <a:off x="6096000" y="3431827"/>
                <a:ext cx="1793175" cy="205300"/>
                <a:chOff x="4810126" y="1564927"/>
                <a:chExt cx="1793175" cy="205300"/>
              </a:xfrm>
              <a:grpFill/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CEE8DCD9-2F48-45E0-B713-AF3581E24374}"/>
                    </a:ext>
                  </a:extLst>
                </p:cNvPr>
                <p:cNvSpPr/>
                <p:nvPr/>
              </p:nvSpPr>
              <p:spPr>
                <a:xfrm>
                  <a:off x="4810126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450F425A-D378-4268-B035-85F07A3186E0}"/>
                    </a:ext>
                  </a:extLst>
                </p:cNvPr>
                <p:cNvSpPr/>
                <p:nvPr/>
              </p:nvSpPr>
              <p:spPr>
                <a:xfrm>
                  <a:off x="6393751" y="1564927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197A6AE8-5DC3-4AEB-86A0-C0FDBFCF5461}"/>
                  </a:ext>
                </a:extLst>
              </p:cNvPr>
              <p:cNvSpPr/>
              <p:nvPr/>
            </p:nvSpPr>
            <p:spPr>
              <a:xfrm rot="3600000">
                <a:off x="7281863" y="411582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EF4DC41-BF5A-49A2-989A-A7EDBEB9B6F1}"/>
                  </a:ext>
                </a:extLst>
              </p:cNvPr>
              <p:cNvSpPr/>
              <p:nvPr/>
            </p:nvSpPr>
            <p:spPr>
              <a:xfrm rot="18000000">
                <a:off x="7281863" y="2747827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55B75807-81B6-4F62-985B-BD37A86A7918}"/>
                </a:ext>
              </a:extLst>
            </p:cNvPr>
            <p:cNvGrpSpPr/>
            <p:nvPr/>
          </p:nvGrpSpPr>
          <p:grpSpPr>
            <a:xfrm>
              <a:off x="2665200" y="3130998"/>
              <a:ext cx="1793550" cy="891425"/>
              <a:chOff x="6094200" y="3426273"/>
              <a:chExt cx="1793550" cy="891425"/>
            </a:xfrm>
            <a:grpFill/>
          </p:grpSpPr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4AB2BC69-B6DE-4E8D-B44D-ED83160A980D}"/>
                  </a:ext>
                </a:extLst>
              </p:cNvPr>
              <p:cNvGrpSpPr/>
              <p:nvPr/>
            </p:nvGrpSpPr>
            <p:grpSpPr>
              <a:xfrm>
                <a:off x="6094200" y="3426273"/>
                <a:ext cx="1793550" cy="205300"/>
                <a:chOff x="4808326" y="1559373"/>
                <a:chExt cx="1793550" cy="205300"/>
              </a:xfrm>
              <a:grpFill/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76AD8D2D-DCEA-43E9-9939-09E593A3735F}"/>
                    </a:ext>
                  </a:extLst>
                </p:cNvPr>
                <p:cNvSpPr/>
                <p:nvPr/>
              </p:nvSpPr>
              <p:spPr>
                <a:xfrm>
                  <a:off x="4808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742920CD-167F-4168-8147-C9A8BB7065C6}"/>
                    </a:ext>
                  </a:extLst>
                </p:cNvPr>
                <p:cNvSpPr/>
                <p:nvPr/>
              </p:nvSpPr>
              <p:spPr>
                <a:xfrm>
                  <a:off x="6392326" y="1559373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A863893B-891A-4E50-AD34-DDDF4F200887}"/>
                  </a:ext>
                </a:extLst>
              </p:cNvPr>
              <p:cNvSpPr/>
              <p:nvPr/>
            </p:nvSpPr>
            <p:spPr>
              <a:xfrm rot="3600000">
                <a:off x="7281863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F056A791-E53A-4B76-8C5F-1871DE13E2B8}"/>
                  </a:ext>
                </a:extLst>
              </p:cNvPr>
              <p:cNvSpPr/>
              <p:nvPr/>
            </p:nvSpPr>
            <p:spPr>
              <a:xfrm rot="18000000">
                <a:off x="6491287" y="4110273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D097C39B-A5EA-4407-9DA1-C2C233DDBB0D}"/>
                </a:ext>
              </a:extLst>
            </p:cNvPr>
            <p:cNvGrpSpPr/>
            <p:nvPr/>
          </p:nvGrpSpPr>
          <p:grpSpPr>
            <a:xfrm>
              <a:off x="3457575" y="3131771"/>
              <a:ext cx="1793175" cy="892083"/>
              <a:chOff x="6096000" y="3429000"/>
              <a:chExt cx="1793175" cy="892083"/>
            </a:xfrm>
            <a:grpFill/>
          </p:grpSpPr>
          <p:grpSp>
            <p:nvGrpSpPr>
              <p:cNvPr id="86" name="Gruppieren 85">
                <a:extLst>
                  <a:ext uri="{FF2B5EF4-FFF2-40B4-BE49-F238E27FC236}">
                    <a16:creationId xmlns:a16="http://schemas.microsoft.com/office/drawing/2014/main" id="{9E55AFF2-614A-4353-B168-1011EF8ABEDB}"/>
                  </a:ext>
                </a:extLst>
              </p:cNvPr>
              <p:cNvGrpSpPr/>
              <p:nvPr/>
            </p:nvGrpSpPr>
            <p:grpSpPr>
              <a:xfrm>
                <a:off x="6096000" y="3429000"/>
                <a:ext cx="1793175" cy="205300"/>
                <a:chOff x="4810126" y="1562100"/>
                <a:chExt cx="1793175" cy="205300"/>
              </a:xfrm>
              <a:grpFill/>
            </p:grpSpPr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2340EDB3-B125-4F7A-9036-E24520B8B6ED}"/>
                    </a:ext>
                  </a:extLst>
                </p:cNvPr>
                <p:cNvSpPr/>
                <p:nvPr/>
              </p:nvSpPr>
              <p:spPr>
                <a:xfrm>
                  <a:off x="4810126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BA8D5D1F-C9E9-4B4D-8FC2-5885E079D941}"/>
                    </a:ext>
                  </a:extLst>
                </p:cNvPr>
                <p:cNvSpPr/>
                <p:nvPr/>
              </p:nvSpPr>
              <p:spPr>
                <a:xfrm>
                  <a:off x="6393751" y="1562100"/>
                  <a:ext cx="209550" cy="2053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186B0050-6927-4A14-A3D2-882DA0FF6391}"/>
                  </a:ext>
                </a:extLst>
              </p:cNvPr>
              <p:cNvSpPr/>
              <p:nvPr/>
            </p:nvSpPr>
            <p:spPr>
              <a:xfrm rot="3600000">
                <a:off x="7281862" y="4113658"/>
                <a:ext cx="209550" cy="2053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49209FF-9835-4101-A474-4E7BD159DA61}"/>
                </a:ext>
              </a:extLst>
            </p:cNvPr>
            <p:cNvSpPr/>
            <p:nvPr/>
          </p:nvSpPr>
          <p:spPr>
            <a:xfrm>
              <a:off x="2269200" y="2447925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661FF58-D0CA-4E9D-9313-826D176B9970}"/>
                </a:ext>
              </a:extLst>
            </p:cNvPr>
            <p:cNvSpPr/>
            <p:nvPr/>
          </p:nvSpPr>
          <p:spPr>
            <a:xfrm>
              <a:off x="5438775" y="2445971"/>
              <a:ext cx="209550" cy="2053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A9BBF14-D9E0-4027-90A2-F300E7F9596A}"/>
              </a:ext>
            </a:extLst>
          </p:cNvPr>
          <p:cNvGrpSpPr/>
          <p:nvPr/>
        </p:nvGrpSpPr>
        <p:grpSpPr>
          <a:xfrm>
            <a:off x="1678127" y="1516048"/>
            <a:ext cx="1093417" cy="1267998"/>
            <a:chOff x="5523845" y="2785254"/>
            <a:chExt cx="1093417" cy="126799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66C59E57-CFA5-44A1-817A-4E9D9A490F16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67C4A382-6266-45BF-B7CB-0045017A1F89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344677A3-63C1-4607-9287-CE5221034E6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EE3204E1-EFE6-49B8-8EC4-AA69FE1E23EA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A4D39037-9948-42CC-971C-703C01018343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C7618282-91B7-4A26-8506-1498EDB4405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B97BF566-2FEE-475D-9620-649C93DEA36D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61C5F0B6-E0C2-47EB-A28F-602C821C8CD5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57572B86-84D0-4C62-B790-C8F81CB4789C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91A4470C-CEBD-4473-ADDD-DE77E823E388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E58FA5DD-22FF-48A6-B66D-739A423CC80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2F7F1705-EFBC-4A02-8333-B6E2596F8A51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E9834554-5E90-4C3B-9E4B-67DC13ED6B71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A05A3B87-FB3D-48FA-B7A7-15B7AFD7B414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3CF43ABC-802F-4848-B807-59B76EF52A42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65325459-ABE6-42A6-BEF8-AE05065973B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9674BA02-7266-4E0A-8BC9-F36F087520B5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06390163-17FD-478D-9F8E-DAE6E403882E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F123E98C-7B7A-4007-917E-A4E32749BF43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D38D4E98-336D-4602-A3EA-8174C46EB07E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DDDF11F8-8335-487A-AF4F-6F7F0E330D01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160" name="Ellipse 159">
                <a:extLst>
                  <a:ext uri="{FF2B5EF4-FFF2-40B4-BE49-F238E27FC236}">
                    <a16:creationId xmlns:a16="http://schemas.microsoft.com/office/drawing/2014/main" id="{3AE61002-DB4E-4689-AB41-A7770569B805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5E646AC7-BB81-46CF-9356-0C4A263A63FA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F0C222F8-E111-4F3F-BBCA-FCE195078410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C9893449-EF0B-4060-8467-812E8D0C351A}"/>
              </a:ext>
            </a:extLst>
          </p:cNvPr>
          <p:cNvGrpSpPr/>
          <p:nvPr/>
        </p:nvGrpSpPr>
        <p:grpSpPr>
          <a:xfrm>
            <a:off x="2869590" y="1510848"/>
            <a:ext cx="690475" cy="1267998"/>
            <a:chOff x="5926787" y="2785254"/>
            <a:chExt cx="690475" cy="1267998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8DC47E2-204F-46B3-954B-463D844EDCD9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FFB30E78-4D3E-4F83-BCA6-6AF122169B14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8C69D28-F66C-4AC1-9FCE-568E58F0BC92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0B948178-ADA5-4341-A95E-C42DC9D7234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4EF159E5-C263-4986-874A-F8DBEC5CC459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913D0CA2-3603-4DC1-9EA5-27E0B141F94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E18165-0806-4849-BBCC-23BF825B68EC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6374473-9FDC-4CB9-AB99-AD0C50B2623C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D1F39F91-48EB-4CF2-A642-58447BA0C2DD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D9C9EBE-7CFB-4455-BF12-CC7088EBF463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5169BA7-41C2-4B06-A7C2-9C231339F8E1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49FC2C9E-ECE4-4151-9FB7-CEE801B4139B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DEDB32A7-FA87-44C6-9719-4D8D70045375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87DBC989-6FC4-4F12-9C97-FCC274D26927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7C52AEDA-552B-4122-94CF-90648C60FAE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545DD264-A4E3-489B-B7F2-F9B63BB6EDF7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9795E76-EBA4-42DA-BF2F-69A8D4443703}"/>
              </a:ext>
            </a:extLst>
          </p:cNvPr>
          <p:cNvGrpSpPr/>
          <p:nvPr/>
        </p:nvGrpSpPr>
        <p:grpSpPr>
          <a:xfrm>
            <a:off x="3656354" y="1505779"/>
            <a:ext cx="661929" cy="1267998"/>
            <a:chOff x="5926787" y="2785254"/>
            <a:chExt cx="661929" cy="1267998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649133A0-994E-4035-8447-81346CE7728E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71B58B75-5D6A-4A8B-9A15-EFAE08BD2C23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B53E1AE6-129E-42B4-82B8-C2F1EC02EDB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83AB613D-A2D1-4AFF-BB34-9B9EBCAF4037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2452A526-43C0-4997-9AA3-38C8CF4145EC}"/>
                </a:ext>
              </a:extLst>
            </p:cNvPr>
            <p:cNvGrpSpPr/>
            <p:nvPr/>
          </p:nvGrpSpPr>
          <p:grpSpPr>
            <a:xfrm rot="3600000">
              <a:off x="6324156" y="3468295"/>
              <a:ext cx="225527" cy="302851"/>
              <a:chOff x="5926787" y="3752941"/>
              <a:chExt cx="225527" cy="302851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C49DBDA9-C1D1-4757-8A2B-D0C37A6BACC9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810BE89A-EC72-45C5-9D7B-05914768389C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2" name="Gruppieren 111">
              <a:extLst>
                <a:ext uri="{FF2B5EF4-FFF2-40B4-BE49-F238E27FC236}">
                  <a16:creationId xmlns:a16="http://schemas.microsoft.com/office/drawing/2014/main" id="{B024569B-A83D-4BC8-84D7-E8E0380EF991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F6BA85BD-7E62-4286-9AD1-91509CA8E45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E9ADD1DC-A551-4CBA-AACB-58C2B72D6263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A34ABBC6-AE2C-4F46-9F96-B5251C6F5FC2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31303E1-E1F5-459D-99AD-E1607AC96F0E}"/>
                </a:ext>
              </a:extLst>
            </p:cNvPr>
            <p:cNvGrpSpPr/>
            <p:nvPr/>
          </p:nvGrpSpPr>
          <p:grpSpPr>
            <a:xfrm rot="7200000">
              <a:off x="6332103" y="3055063"/>
              <a:ext cx="211031" cy="302194"/>
              <a:chOff x="6040972" y="3752328"/>
              <a:chExt cx="211031" cy="302194"/>
            </a:xfrm>
          </p:grpSpPr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67A159A7-87F5-47DC-9091-EFFC9E7F582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BF707609-9090-48F5-9DF6-2E272850B8DC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8FBE9BFB-44B4-4D02-9732-7513F77CDCBB}"/>
              </a:ext>
            </a:extLst>
          </p:cNvPr>
          <p:cNvGrpSpPr/>
          <p:nvPr/>
        </p:nvGrpSpPr>
        <p:grpSpPr>
          <a:xfrm>
            <a:off x="890673" y="1518175"/>
            <a:ext cx="729795" cy="1267998"/>
            <a:chOff x="5523845" y="2785254"/>
            <a:chExt cx="729795" cy="1267998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360E22E4-EDC7-4C6D-AD37-ACD035373591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490F1D8D-D3E2-47CA-9D30-8C1966AEBF4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477AB37A-9FE1-438E-B2B5-288B29B7787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2" name="Ellipse 181">
                <a:extLst>
                  <a:ext uri="{FF2B5EF4-FFF2-40B4-BE49-F238E27FC236}">
                    <a16:creationId xmlns:a16="http://schemas.microsoft.com/office/drawing/2014/main" id="{E43E6914-D1F9-41DB-B224-BE02725916D9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611BB62B-E3C8-4A5F-9190-877048DA8753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623A89FB-8A85-4835-9E5D-92142C0C860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DA88509B-5F6C-4015-87F4-55120141F55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A370AE65-95A0-4CC0-B88B-ED417CE5B3BB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CF1E6567-7538-45BA-9162-37336705FC06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FCA43C15-9854-4705-A4CE-1D31ADEE4251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B897D3B7-E6AB-4343-996C-487EA178E179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FEC0BAD1-F009-4478-9527-9C3D97DF3101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47F2ED39-0B63-4E83-A7AD-71ED4FCD4D8E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2F86F497-AB66-42DA-A62A-DC1EE195D92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5F813DA9-013D-45F4-AE89-E3464970399D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C16128CD-EF83-4673-B025-E8678B9AAF51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EF5130F8-C3BB-4ADE-BAD3-1ED7459E33AB}"/>
              </a:ext>
            </a:extLst>
          </p:cNvPr>
          <p:cNvGrpSpPr/>
          <p:nvPr/>
        </p:nvGrpSpPr>
        <p:grpSpPr>
          <a:xfrm>
            <a:off x="279032" y="1521753"/>
            <a:ext cx="850950" cy="1267998"/>
            <a:chOff x="5696768" y="2785254"/>
            <a:chExt cx="850950" cy="1267998"/>
          </a:xfrm>
        </p:grpSpPr>
        <p:grpSp>
          <p:nvGrpSpPr>
            <p:cNvPr id="184" name="Gruppieren 183">
              <a:extLst>
                <a:ext uri="{FF2B5EF4-FFF2-40B4-BE49-F238E27FC236}">
                  <a16:creationId xmlns:a16="http://schemas.microsoft.com/office/drawing/2014/main" id="{B179DA68-4066-434B-9D55-7A0E66631B75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7FF50DA0-F029-473E-973E-BE89B0E3C41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3E0D36E4-4E8E-4FAC-B4C0-305B8A45E754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0AABAED5-9643-42E4-9A68-1BC074B997B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0E73D296-F2C5-48A8-9AA5-507F22B1FA31}"/>
                </a:ext>
              </a:extLst>
            </p:cNvPr>
            <p:cNvGrpSpPr/>
            <p:nvPr/>
          </p:nvGrpSpPr>
          <p:grpSpPr>
            <a:xfrm rot="3600000">
              <a:off x="5594614" y="3560705"/>
              <a:ext cx="325216" cy="114913"/>
              <a:chOff x="5926787" y="3752328"/>
              <a:chExt cx="325216" cy="114913"/>
            </a:xfrm>
          </p:grpSpPr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CEB33205-05E8-48F2-B059-7D1DFB8D357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6D71B014-3425-4910-96C4-3BE8002B92D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36354698-3043-4C72-80EA-6C41FC0F66FB}"/>
                </a:ext>
              </a:extLst>
            </p:cNvPr>
            <p:cNvSpPr/>
            <p:nvPr/>
          </p:nvSpPr>
          <p:spPr>
            <a:xfrm rot="9000000">
              <a:off x="6433418" y="346732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FF0CB8E3-F887-43C1-94F8-71095B87E18E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40B63476-17A0-4ADD-B69F-DA363DEEB248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B596FBA1-7154-4FB0-A427-560B552A929B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E0AEF8C4-BD6A-4BAA-AA48-55450178CC31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CB0E9F0B-E695-49E5-827A-B3B8E673FEAC}"/>
                </a:ext>
              </a:extLst>
            </p:cNvPr>
            <p:cNvGrpSpPr/>
            <p:nvPr/>
          </p:nvGrpSpPr>
          <p:grpSpPr>
            <a:xfrm rot="7200000">
              <a:off x="5596208" y="3147088"/>
              <a:ext cx="318618" cy="117497"/>
              <a:chOff x="5931186" y="3750401"/>
              <a:chExt cx="318618" cy="117497"/>
            </a:xfrm>
          </p:grpSpPr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637F6968-DB9A-4C77-9647-71AED25BC8B9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1ADE03D1-6604-4F5E-BE8B-462E3C49E8EB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02" name="Gruppieren 301">
            <a:extLst>
              <a:ext uri="{FF2B5EF4-FFF2-40B4-BE49-F238E27FC236}">
                <a16:creationId xmlns:a16="http://schemas.microsoft.com/office/drawing/2014/main" id="{92779B12-0194-4A69-9045-97659032492F}"/>
              </a:ext>
            </a:extLst>
          </p:cNvPr>
          <p:cNvGrpSpPr/>
          <p:nvPr/>
        </p:nvGrpSpPr>
        <p:grpSpPr>
          <a:xfrm>
            <a:off x="1670507" y="342874"/>
            <a:ext cx="1093417" cy="1084527"/>
            <a:chOff x="5523845" y="2968725"/>
            <a:chExt cx="1093417" cy="1084527"/>
          </a:xfrm>
        </p:grpSpPr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E88BE211-9D75-4196-9D1D-B250D3ACC9E5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12F2BC24-1BF8-4C01-9767-389F024F4B13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0FADB0C5-6A80-4AFE-B7F0-C93AEB437BA4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6" name="Ellipse 325">
                <a:extLst>
                  <a:ext uri="{FF2B5EF4-FFF2-40B4-BE49-F238E27FC236}">
                    <a16:creationId xmlns:a16="http://schemas.microsoft.com/office/drawing/2014/main" id="{605D9A0E-A45D-465A-A3C9-D4C07ABAEFC2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4" name="Gruppieren 303">
              <a:extLst>
                <a:ext uri="{FF2B5EF4-FFF2-40B4-BE49-F238E27FC236}">
                  <a16:creationId xmlns:a16="http://schemas.microsoft.com/office/drawing/2014/main" id="{E6BDE45A-837F-4A72-AE6E-33559DAB86AF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96DD3623-9239-4F43-B693-EC7706CAAFE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425D44CE-1C7B-40BE-A79A-22D745F742A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1DF61556-DE44-49C1-AF1D-E5DFCF6FEDCD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5" name="Gruppieren 304">
              <a:extLst>
                <a:ext uri="{FF2B5EF4-FFF2-40B4-BE49-F238E27FC236}">
                  <a16:creationId xmlns:a16="http://schemas.microsoft.com/office/drawing/2014/main" id="{1A72ADA3-C9FA-41B9-AD39-BFB13ED9C1E7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5143796-8670-4F5D-BC19-6C04E57DD6E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9298B08D-468B-46A1-9129-A4C7C2822595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AF088708-37CF-4D14-88D4-131AD1C74A98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6" name="Gruppieren 305">
              <a:extLst>
                <a:ext uri="{FF2B5EF4-FFF2-40B4-BE49-F238E27FC236}">
                  <a16:creationId xmlns:a16="http://schemas.microsoft.com/office/drawing/2014/main" id="{58792B9E-095D-4B3E-886F-343F46CA7DC5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BC392D2E-DA75-4712-9259-92EAA1E3955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EED1829B-DDBC-4AFC-822F-8BEC1A8EDDB0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07" name="Gruppieren 306">
              <a:extLst>
                <a:ext uri="{FF2B5EF4-FFF2-40B4-BE49-F238E27FC236}">
                  <a16:creationId xmlns:a16="http://schemas.microsoft.com/office/drawing/2014/main" id="{F47B93A2-E6C5-4DD0-B327-4772548CD6B1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88A96B29-A30E-4BB3-A3F4-BCC8F25202CD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Ellipse 312">
                <a:extLst>
                  <a:ext uri="{FF2B5EF4-FFF2-40B4-BE49-F238E27FC236}">
                    <a16:creationId xmlns:a16="http://schemas.microsoft.com/office/drawing/2014/main" id="{09D7625C-5FA2-4F6D-843D-E5D73912E97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4" name="Ellipse 313">
                <a:extLst>
                  <a:ext uri="{FF2B5EF4-FFF2-40B4-BE49-F238E27FC236}">
                    <a16:creationId xmlns:a16="http://schemas.microsoft.com/office/drawing/2014/main" id="{9C1E344E-D2B9-4703-82A5-83ED1A06FA96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8" name="Gruppieren 307">
              <a:extLst>
                <a:ext uri="{FF2B5EF4-FFF2-40B4-BE49-F238E27FC236}">
                  <a16:creationId xmlns:a16="http://schemas.microsoft.com/office/drawing/2014/main" id="{00133303-4BCA-43B2-80F3-FDF448AE91DC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309" name="Ellipse 308">
                <a:extLst>
                  <a:ext uri="{FF2B5EF4-FFF2-40B4-BE49-F238E27FC236}">
                    <a16:creationId xmlns:a16="http://schemas.microsoft.com/office/drawing/2014/main" id="{A1FBEAD5-402A-4E9C-8EFE-7658406849C7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C4214ACC-47E4-4D6F-AF86-714FA53DF12B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0BA10F44-BCFD-4A02-8C6A-83B2B90D72F8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39889D31-B3AF-48C3-B134-7E475AC8FE40}"/>
              </a:ext>
            </a:extLst>
          </p:cNvPr>
          <p:cNvGrpSpPr/>
          <p:nvPr/>
        </p:nvGrpSpPr>
        <p:grpSpPr>
          <a:xfrm>
            <a:off x="2861969" y="337674"/>
            <a:ext cx="687052" cy="1084527"/>
            <a:chOff x="5926787" y="2968725"/>
            <a:chExt cx="687052" cy="1084527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5F1E27BC-5B6C-4A0F-9B53-20A7B2EDFB9A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41" name="Ellipse 340">
                <a:extLst>
                  <a:ext uri="{FF2B5EF4-FFF2-40B4-BE49-F238E27FC236}">
                    <a16:creationId xmlns:a16="http://schemas.microsoft.com/office/drawing/2014/main" id="{5C0F78BB-4860-4F12-BA83-3348335A94B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Ellipse 341">
                <a:extLst>
                  <a:ext uri="{FF2B5EF4-FFF2-40B4-BE49-F238E27FC236}">
                    <a16:creationId xmlns:a16="http://schemas.microsoft.com/office/drawing/2014/main" id="{11E83B19-6742-4473-BECA-87FCEFAA92D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3" name="Ellipse 342">
                <a:extLst>
                  <a:ext uri="{FF2B5EF4-FFF2-40B4-BE49-F238E27FC236}">
                    <a16:creationId xmlns:a16="http://schemas.microsoft.com/office/drawing/2014/main" id="{50C14B8A-09DF-4E79-8B32-0CEF3212906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9" name="Gruppieren 328">
              <a:extLst>
                <a:ext uri="{FF2B5EF4-FFF2-40B4-BE49-F238E27FC236}">
                  <a16:creationId xmlns:a16="http://schemas.microsoft.com/office/drawing/2014/main" id="{B84BE2B5-DC4A-4551-ABA7-5BBF529E80DE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338" name="Ellipse 337">
                <a:extLst>
                  <a:ext uri="{FF2B5EF4-FFF2-40B4-BE49-F238E27FC236}">
                    <a16:creationId xmlns:a16="http://schemas.microsoft.com/office/drawing/2014/main" id="{E2B51990-553A-40D3-B998-BD145F3240DB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9" name="Ellipse 338">
                <a:extLst>
                  <a:ext uri="{FF2B5EF4-FFF2-40B4-BE49-F238E27FC236}">
                    <a16:creationId xmlns:a16="http://schemas.microsoft.com/office/drawing/2014/main" id="{2B462D70-634D-4A5B-91B1-55131ACD5686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0" name="Ellipse 339">
                <a:extLst>
                  <a:ext uri="{FF2B5EF4-FFF2-40B4-BE49-F238E27FC236}">
                    <a16:creationId xmlns:a16="http://schemas.microsoft.com/office/drawing/2014/main" id="{D24CF73E-7810-4914-A923-75A8B9CE9563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0" name="Gruppieren 329">
              <a:extLst>
                <a:ext uri="{FF2B5EF4-FFF2-40B4-BE49-F238E27FC236}">
                  <a16:creationId xmlns:a16="http://schemas.microsoft.com/office/drawing/2014/main" id="{92A36291-0E93-447B-85F5-C413B9918863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35" name="Ellipse 334">
                <a:extLst>
                  <a:ext uri="{FF2B5EF4-FFF2-40B4-BE49-F238E27FC236}">
                    <a16:creationId xmlns:a16="http://schemas.microsoft.com/office/drawing/2014/main" id="{480FA4EA-A900-4DD6-A347-7ACBCBBF95E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38B87B2-1A9A-42D8-A7B1-92A315269757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31" name="Gruppieren 330">
              <a:extLst>
                <a:ext uri="{FF2B5EF4-FFF2-40B4-BE49-F238E27FC236}">
                  <a16:creationId xmlns:a16="http://schemas.microsoft.com/office/drawing/2014/main" id="{1D52C05C-9BDA-4497-A60D-3F8E77C0E6B7}"/>
                </a:ext>
              </a:extLst>
            </p:cNvPr>
            <p:cNvGrpSpPr/>
            <p:nvPr/>
          </p:nvGrpSpPr>
          <p:grpSpPr>
            <a:xfrm rot="7200000">
              <a:off x="6332103" y="3055063"/>
              <a:ext cx="211031" cy="302194"/>
              <a:chOff x="6040972" y="3752328"/>
              <a:chExt cx="211031" cy="302194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37BB920F-AF40-4EB3-9B85-A0CB7ECC1B2A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70F0E144-A295-4957-A56A-2272D16DD863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45" name="Gruppieren 344">
            <a:extLst>
              <a:ext uri="{FF2B5EF4-FFF2-40B4-BE49-F238E27FC236}">
                <a16:creationId xmlns:a16="http://schemas.microsoft.com/office/drawing/2014/main" id="{D1842548-75E6-41C4-A41C-208588837CD0}"/>
              </a:ext>
            </a:extLst>
          </p:cNvPr>
          <p:cNvGrpSpPr/>
          <p:nvPr/>
        </p:nvGrpSpPr>
        <p:grpSpPr>
          <a:xfrm>
            <a:off x="3648734" y="1116821"/>
            <a:ext cx="219177" cy="300311"/>
            <a:chOff x="5926787" y="3752941"/>
            <a:chExt cx="219177" cy="300311"/>
          </a:xfrm>
        </p:grpSpPr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E1543FCE-60A1-4E28-901D-552E40531363}"/>
                </a:ext>
              </a:extLst>
            </p:cNvPr>
            <p:cNvSpPr/>
            <p:nvPr/>
          </p:nvSpPr>
          <p:spPr>
            <a:xfrm rot="5400000">
              <a:off x="5926408" y="375332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36B060FB-C946-4277-8F87-FEFAE4A7A5CC}"/>
                </a:ext>
              </a:extLst>
            </p:cNvPr>
            <p:cNvSpPr/>
            <p:nvPr/>
          </p:nvSpPr>
          <p:spPr>
            <a:xfrm rot="5400000">
              <a:off x="603204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1" name="Gruppieren 360">
            <a:extLst>
              <a:ext uri="{FF2B5EF4-FFF2-40B4-BE49-F238E27FC236}">
                <a16:creationId xmlns:a16="http://schemas.microsoft.com/office/drawing/2014/main" id="{8ABB1C46-46EB-4DAD-BE14-FE486D2A3D1B}"/>
              </a:ext>
            </a:extLst>
          </p:cNvPr>
          <p:cNvGrpSpPr/>
          <p:nvPr/>
        </p:nvGrpSpPr>
        <p:grpSpPr>
          <a:xfrm>
            <a:off x="883053" y="345001"/>
            <a:ext cx="729795" cy="1084527"/>
            <a:chOff x="5523845" y="2968725"/>
            <a:chExt cx="729795" cy="1084527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ACF126F-9F7B-4502-985A-7A4B617F01EC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300924"/>
              <a:chOff x="5926787" y="3752328"/>
              <a:chExt cx="325216" cy="300924"/>
            </a:xfrm>
          </p:grpSpPr>
          <p:sp>
            <p:nvSpPr>
              <p:cNvPr id="375" name="Ellipse 374">
                <a:extLst>
                  <a:ext uri="{FF2B5EF4-FFF2-40B4-BE49-F238E27FC236}">
                    <a16:creationId xmlns:a16="http://schemas.microsoft.com/office/drawing/2014/main" id="{2FE9D74C-DB21-4617-A0CE-7EDDC57E084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A0296D83-53D8-43FC-9EB8-6EC329421562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6027C29E-EC6E-436D-99F6-58722B758CE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3" name="Gruppieren 362">
              <a:extLst>
                <a:ext uri="{FF2B5EF4-FFF2-40B4-BE49-F238E27FC236}">
                  <a16:creationId xmlns:a16="http://schemas.microsoft.com/office/drawing/2014/main" id="{5688D1C0-1008-4913-AF5D-E55E8DEBBE68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BB67CF6D-4D0F-4525-94A4-19EBF7C211CC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8E4B07D1-5F32-492F-A41C-4977441A27FB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4" name="Ellipse 373">
                <a:extLst>
                  <a:ext uri="{FF2B5EF4-FFF2-40B4-BE49-F238E27FC236}">
                    <a16:creationId xmlns:a16="http://schemas.microsoft.com/office/drawing/2014/main" id="{1A8606E3-CFD8-42D4-9E30-62AF1C0D5C66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64" name="Gruppieren 363">
              <a:extLst>
                <a:ext uri="{FF2B5EF4-FFF2-40B4-BE49-F238E27FC236}">
                  <a16:creationId xmlns:a16="http://schemas.microsoft.com/office/drawing/2014/main" id="{ACB3EE2B-D793-49D7-BDD1-2B629BC11B88}"/>
                </a:ext>
              </a:extLst>
            </p:cNvPr>
            <p:cNvGrpSpPr/>
            <p:nvPr/>
          </p:nvGrpSpPr>
          <p:grpSpPr>
            <a:xfrm rot="10800000">
              <a:off x="5928424" y="2968725"/>
              <a:ext cx="325216" cy="114913"/>
              <a:chOff x="5926787" y="3754868"/>
              <a:chExt cx="325216" cy="114913"/>
            </a:xfrm>
          </p:grpSpPr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011CEA77-68EA-4F25-8898-73B34A5B6710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B80A2638-82BE-420C-B198-D539C1CE7C41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65" name="Gruppieren 364">
              <a:extLst>
                <a:ext uri="{FF2B5EF4-FFF2-40B4-BE49-F238E27FC236}">
                  <a16:creationId xmlns:a16="http://schemas.microsoft.com/office/drawing/2014/main" id="{30AEB1B1-2895-444F-9438-F49247364E79}"/>
                </a:ext>
              </a:extLst>
            </p:cNvPr>
            <p:cNvGrpSpPr/>
            <p:nvPr/>
          </p:nvGrpSpPr>
          <p:grpSpPr>
            <a:xfrm rot="7200000">
              <a:off x="5596208" y="3147088"/>
              <a:ext cx="318618" cy="117497"/>
              <a:chOff x="5931186" y="3750401"/>
              <a:chExt cx="318618" cy="117497"/>
            </a:xfrm>
          </p:grpSpPr>
          <p:sp>
            <p:nvSpPr>
              <p:cNvPr id="366" name="Ellipse 365">
                <a:extLst>
                  <a:ext uri="{FF2B5EF4-FFF2-40B4-BE49-F238E27FC236}">
                    <a16:creationId xmlns:a16="http://schemas.microsoft.com/office/drawing/2014/main" id="{44EE8097-1E8D-4E71-BCB8-C478934BA37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687F4F08-81FC-47C1-BEF0-CC227E7C36DC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78" name="Gruppieren 377">
            <a:extLst>
              <a:ext uri="{FF2B5EF4-FFF2-40B4-BE49-F238E27FC236}">
                <a16:creationId xmlns:a16="http://schemas.microsoft.com/office/drawing/2014/main" id="{B1355AF6-011E-45D1-8283-2E2B02CED172}"/>
              </a:ext>
            </a:extLst>
          </p:cNvPr>
          <p:cNvGrpSpPr/>
          <p:nvPr/>
        </p:nvGrpSpPr>
        <p:grpSpPr>
          <a:xfrm>
            <a:off x="614686" y="847175"/>
            <a:ext cx="507676" cy="585931"/>
            <a:chOff x="6040042" y="3467321"/>
            <a:chExt cx="507676" cy="585931"/>
          </a:xfrm>
        </p:grpSpPr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543ADF58-0912-47DF-AE47-89E8B5216F06}"/>
                </a:ext>
              </a:extLst>
            </p:cNvPr>
            <p:cNvGrpSpPr/>
            <p:nvPr/>
          </p:nvGrpSpPr>
          <p:grpSpPr>
            <a:xfrm>
              <a:off x="6040042" y="3752328"/>
              <a:ext cx="211961" cy="300924"/>
              <a:chOff x="6040042" y="3752328"/>
              <a:chExt cx="211961" cy="300924"/>
            </a:xfrm>
          </p:grpSpPr>
          <p:sp>
            <p:nvSpPr>
              <p:cNvPr id="393" name="Ellipse 392">
                <a:extLst>
                  <a:ext uri="{FF2B5EF4-FFF2-40B4-BE49-F238E27FC236}">
                    <a16:creationId xmlns:a16="http://schemas.microsoft.com/office/drawing/2014/main" id="{B2B60A24-77EB-4B27-9C95-B3C92C0523C1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C816CD11-505F-46A1-9369-A4C25936DF35}"/>
                  </a:ext>
                </a:extLst>
              </p:cNvPr>
              <p:cNvSpPr/>
              <p:nvPr/>
            </p:nvSpPr>
            <p:spPr>
              <a:xfrm rot="5400000">
                <a:off x="603966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1" name="Ellipse 380">
              <a:extLst>
                <a:ext uri="{FF2B5EF4-FFF2-40B4-BE49-F238E27FC236}">
                  <a16:creationId xmlns:a16="http://schemas.microsoft.com/office/drawing/2014/main" id="{C29527D3-C757-48AA-8862-515144A7FC8D}"/>
                </a:ext>
              </a:extLst>
            </p:cNvPr>
            <p:cNvSpPr/>
            <p:nvPr/>
          </p:nvSpPr>
          <p:spPr>
            <a:xfrm rot="9000000">
              <a:off x="6433418" y="346732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27CD09E9-D224-4E0B-AA19-71F96EB143CE}"/>
              </a:ext>
            </a:extLst>
          </p:cNvPr>
          <p:cNvGrpSpPr/>
          <p:nvPr/>
        </p:nvGrpSpPr>
        <p:grpSpPr>
          <a:xfrm>
            <a:off x="1691154" y="2880779"/>
            <a:ext cx="1093417" cy="1081987"/>
            <a:chOff x="5523845" y="2785254"/>
            <a:chExt cx="1093417" cy="1081987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3D3C3EE9-4C4A-4DB5-B9CB-1EC0DE15D966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18" name="Ellipse 417">
                <a:extLst>
                  <a:ext uri="{FF2B5EF4-FFF2-40B4-BE49-F238E27FC236}">
                    <a16:creationId xmlns:a16="http://schemas.microsoft.com/office/drawing/2014/main" id="{7B0F4612-CFD5-40F5-AD11-06ABE1E15512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Ellipse 418">
                <a:extLst>
                  <a:ext uri="{FF2B5EF4-FFF2-40B4-BE49-F238E27FC236}">
                    <a16:creationId xmlns:a16="http://schemas.microsoft.com/office/drawing/2014/main" id="{8A292757-CE22-4470-A954-1578CD9A8327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0D2FB48-586F-4940-84C1-F3BE17B4D397}"/>
                </a:ext>
              </a:extLst>
            </p:cNvPr>
            <p:cNvGrpSpPr/>
            <p:nvPr/>
          </p:nvGrpSpPr>
          <p:grpSpPr>
            <a:xfrm rot="3600000">
              <a:off x="5512969" y="3513567"/>
              <a:ext cx="325216" cy="303464"/>
              <a:chOff x="5926787" y="3752328"/>
              <a:chExt cx="325216" cy="303464"/>
            </a:xfrm>
          </p:grpSpPr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5099C852-854A-4EC7-BC12-5A7FA2B0858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Ellipse 415">
                <a:extLst>
                  <a:ext uri="{FF2B5EF4-FFF2-40B4-BE49-F238E27FC236}">
                    <a16:creationId xmlns:a16="http://schemas.microsoft.com/office/drawing/2014/main" id="{5B32DC9C-366D-40EB-9B36-7E0B222C3481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7" name="Ellipse 416">
                <a:extLst>
                  <a:ext uri="{FF2B5EF4-FFF2-40B4-BE49-F238E27FC236}">
                    <a16:creationId xmlns:a16="http://schemas.microsoft.com/office/drawing/2014/main" id="{B73F4B43-FB45-4222-92D7-3AF00CC52F40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2E8FDB55-616B-4A02-811B-C67ADA1C47B6}"/>
                </a:ext>
              </a:extLst>
            </p:cNvPr>
            <p:cNvGrpSpPr/>
            <p:nvPr/>
          </p:nvGrpSpPr>
          <p:grpSpPr>
            <a:xfrm rot="3600000">
              <a:off x="6299499" y="3511002"/>
              <a:ext cx="325216" cy="303464"/>
              <a:chOff x="5926787" y="3752328"/>
              <a:chExt cx="325216" cy="303464"/>
            </a:xfrm>
          </p:grpSpPr>
          <p:sp>
            <p:nvSpPr>
              <p:cNvPr id="412" name="Ellipse 411">
                <a:extLst>
                  <a:ext uri="{FF2B5EF4-FFF2-40B4-BE49-F238E27FC236}">
                    <a16:creationId xmlns:a16="http://schemas.microsoft.com/office/drawing/2014/main" id="{0100EC96-5273-4235-9A27-A0F13C38487F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27A70930-60C5-4984-AB67-3EE955FA8C4E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7C0E0BD0-C4B2-446C-B852-8EDF39DBB1D8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6ABDE419-4FF0-4289-B2D9-4066BFE9B28A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09" name="Ellipse 408">
                <a:extLst>
                  <a:ext uri="{FF2B5EF4-FFF2-40B4-BE49-F238E27FC236}">
                    <a16:creationId xmlns:a16="http://schemas.microsoft.com/office/drawing/2014/main" id="{5146A9AB-F2C0-4369-961F-720BA5B758EB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90014513-3FAB-4116-8857-676728A74AAF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1" name="Ellipse 410">
                <a:extLst>
                  <a:ext uri="{FF2B5EF4-FFF2-40B4-BE49-F238E27FC236}">
                    <a16:creationId xmlns:a16="http://schemas.microsoft.com/office/drawing/2014/main" id="{39F3D243-7F17-471A-B785-9072B1A55B13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AE076F3-5F4E-4046-909E-BE07BEA8967A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406" name="Ellipse 405">
                <a:extLst>
                  <a:ext uri="{FF2B5EF4-FFF2-40B4-BE49-F238E27FC236}">
                    <a16:creationId xmlns:a16="http://schemas.microsoft.com/office/drawing/2014/main" id="{0392CC6B-50FC-499E-AA68-2DF9BB1ACD29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Ellipse 406">
                <a:extLst>
                  <a:ext uri="{FF2B5EF4-FFF2-40B4-BE49-F238E27FC236}">
                    <a16:creationId xmlns:a16="http://schemas.microsoft.com/office/drawing/2014/main" id="{EC2FF259-8CC4-4925-AB56-E5E3F3D43416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8" name="Ellipse 407">
                <a:extLst>
                  <a:ext uri="{FF2B5EF4-FFF2-40B4-BE49-F238E27FC236}">
                    <a16:creationId xmlns:a16="http://schemas.microsoft.com/office/drawing/2014/main" id="{755CC864-112D-4343-AAD8-2D6590064805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02" name="Gruppieren 401">
              <a:extLst>
                <a:ext uri="{FF2B5EF4-FFF2-40B4-BE49-F238E27FC236}">
                  <a16:creationId xmlns:a16="http://schemas.microsoft.com/office/drawing/2014/main" id="{5A062C90-FD54-4A24-848E-F49D635648A4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403" name="Ellipse 402">
                <a:extLst>
                  <a:ext uri="{FF2B5EF4-FFF2-40B4-BE49-F238E27FC236}">
                    <a16:creationId xmlns:a16="http://schemas.microsoft.com/office/drawing/2014/main" id="{DCA07A73-FA2F-44AB-BA40-26690572CC8F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Ellipse 403">
                <a:extLst>
                  <a:ext uri="{FF2B5EF4-FFF2-40B4-BE49-F238E27FC236}">
                    <a16:creationId xmlns:a16="http://schemas.microsoft.com/office/drawing/2014/main" id="{B5DAF601-FB70-40BB-801D-0E7AD59C4AF3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5" name="Ellipse 404">
                <a:extLst>
                  <a:ext uri="{FF2B5EF4-FFF2-40B4-BE49-F238E27FC236}">
                    <a16:creationId xmlns:a16="http://schemas.microsoft.com/office/drawing/2014/main" id="{1E497B4E-BB45-4A51-B0A7-C18CEE7FCE8E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21" name="Gruppieren 420">
            <a:extLst>
              <a:ext uri="{FF2B5EF4-FFF2-40B4-BE49-F238E27FC236}">
                <a16:creationId xmlns:a16="http://schemas.microsoft.com/office/drawing/2014/main" id="{947FDD9C-4639-4B98-9235-B961EAA9F700}"/>
              </a:ext>
            </a:extLst>
          </p:cNvPr>
          <p:cNvGrpSpPr/>
          <p:nvPr/>
        </p:nvGrpSpPr>
        <p:grpSpPr>
          <a:xfrm>
            <a:off x="2882617" y="2875579"/>
            <a:ext cx="690475" cy="1081987"/>
            <a:chOff x="5926787" y="2785254"/>
            <a:chExt cx="690475" cy="1081987"/>
          </a:xfrm>
        </p:grpSpPr>
        <p:grpSp>
          <p:nvGrpSpPr>
            <p:cNvPr id="422" name="Gruppieren 421">
              <a:extLst>
                <a:ext uri="{FF2B5EF4-FFF2-40B4-BE49-F238E27FC236}">
                  <a16:creationId xmlns:a16="http://schemas.microsoft.com/office/drawing/2014/main" id="{FB03612F-D8AA-40B6-BC0F-41861D79981D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35" name="Ellipse 434">
                <a:extLst>
                  <a:ext uri="{FF2B5EF4-FFF2-40B4-BE49-F238E27FC236}">
                    <a16:creationId xmlns:a16="http://schemas.microsoft.com/office/drawing/2014/main" id="{233F100C-7A15-4287-8C6F-840E517C4F26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Ellipse 435">
                <a:extLst>
                  <a:ext uri="{FF2B5EF4-FFF2-40B4-BE49-F238E27FC236}">
                    <a16:creationId xmlns:a16="http://schemas.microsoft.com/office/drawing/2014/main" id="{A31F9B03-F73B-4520-AB1A-9D26BB8E8B13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23" name="Gruppieren 422">
              <a:extLst>
                <a:ext uri="{FF2B5EF4-FFF2-40B4-BE49-F238E27FC236}">
                  <a16:creationId xmlns:a16="http://schemas.microsoft.com/office/drawing/2014/main" id="{CCC7C5B6-93D8-4D74-B6E2-6789446FD3A9}"/>
                </a:ext>
              </a:extLst>
            </p:cNvPr>
            <p:cNvGrpSpPr/>
            <p:nvPr/>
          </p:nvGrpSpPr>
          <p:grpSpPr>
            <a:xfrm rot="3600000">
              <a:off x="6324156" y="3468295"/>
              <a:ext cx="225527" cy="302851"/>
              <a:chOff x="5926787" y="3752941"/>
              <a:chExt cx="225527" cy="302851"/>
            </a:xfrm>
          </p:grpSpPr>
          <p:sp>
            <p:nvSpPr>
              <p:cNvPr id="433" name="Ellipse 432">
                <a:extLst>
                  <a:ext uri="{FF2B5EF4-FFF2-40B4-BE49-F238E27FC236}">
                    <a16:creationId xmlns:a16="http://schemas.microsoft.com/office/drawing/2014/main" id="{736CD72E-0319-4DC0-8880-6CFB5E5E7B0C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4" name="Ellipse 433">
                <a:extLst>
                  <a:ext uri="{FF2B5EF4-FFF2-40B4-BE49-F238E27FC236}">
                    <a16:creationId xmlns:a16="http://schemas.microsoft.com/office/drawing/2014/main" id="{E417A54D-8FA1-4AB4-A50C-2B94CB8B1539}"/>
                  </a:ext>
                </a:extLst>
              </p:cNvPr>
              <p:cNvSpPr/>
              <p:nvPr/>
            </p:nvSpPr>
            <p:spPr>
              <a:xfrm rot="5400000">
                <a:off x="6038393" y="394187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24" name="Gruppieren 423">
              <a:extLst>
                <a:ext uri="{FF2B5EF4-FFF2-40B4-BE49-F238E27FC236}">
                  <a16:creationId xmlns:a16="http://schemas.microsoft.com/office/drawing/2014/main" id="{E44B6ABF-C113-4099-8365-AC47B62197F4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29" name="Ellipse 428">
                <a:extLst>
                  <a:ext uri="{FF2B5EF4-FFF2-40B4-BE49-F238E27FC236}">
                    <a16:creationId xmlns:a16="http://schemas.microsoft.com/office/drawing/2014/main" id="{BFF362A6-EC2F-4415-9492-DED17D180424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0" name="Ellipse 429">
                <a:extLst>
                  <a:ext uri="{FF2B5EF4-FFF2-40B4-BE49-F238E27FC236}">
                    <a16:creationId xmlns:a16="http://schemas.microsoft.com/office/drawing/2014/main" id="{28276864-D720-4E30-8CD7-1B6F6CF23DE7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31" name="Ellipse 430">
                <a:extLst>
                  <a:ext uri="{FF2B5EF4-FFF2-40B4-BE49-F238E27FC236}">
                    <a16:creationId xmlns:a16="http://schemas.microsoft.com/office/drawing/2014/main" id="{E40D0394-3ED6-4F41-A0D5-29CB448BD578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25" name="Gruppieren 424">
              <a:extLst>
                <a:ext uri="{FF2B5EF4-FFF2-40B4-BE49-F238E27FC236}">
                  <a16:creationId xmlns:a16="http://schemas.microsoft.com/office/drawing/2014/main" id="{440E1C52-3088-4405-93D0-C5175530F663}"/>
                </a:ext>
              </a:extLst>
            </p:cNvPr>
            <p:cNvGrpSpPr/>
            <p:nvPr/>
          </p:nvGrpSpPr>
          <p:grpSpPr>
            <a:xfrm rot="7200000">
              <a:off x="6303557" y="3005619"/>
              <a:ext cx="325216" cy="302194"/>
              <a:chOff x="5926787" y="3752328"/>
              <a:chExt cx="325216" cy="302194"/>
            </a:xfrm>
          </p:grpSpPr>
          <p:sp>
            <p:nvSpPr>
              <p:cNvPr id="426" name="Ellipse 425">
                <a:extLst>
                  <a:ext uri="{FF2B5EF4-FFF2-40B4-BE49-F238E27FC236}">
                    <a16:creationId xmlns:a16="http://schemas.microsoft.com/office/drawing/2014/main" id="{C17774D8-FF55-46FF-96B5-25455864B4B0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Ellipse 426">
                <a:extLst>
                  <a:ext uri="{FF2B5EF4-FFF2-40B4-BE49-F238E27FC236}">
                    <a16:creationId xmlns:a16="http://schemas.microsoft.com/office/drawing/2014/main" id="{5CBA10FE-5197-42C1-A4E6-304A0A45FDB0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8" name="Ellipse 427">
                <a:extLst>
                  <a:ext uri="{FF2B5EF4-FFF2-40B4-BE49-F238E27FC236}">
                    <a16:creationId xmlns:a16="http://schemas.microsoft.com/office/drawing/2014/main" id="{9E43521A-E06B-4A57-95C7-E71098608122}"/>
                  </a:ext>
                </a:extLst>
              </p:cNvPr>
              <p:cNvSpPr/>
              <p:nvPr/>
            </p:nvSpPr>
            <p:spPr>
              <a:xfrm rot="5400000">
                <a:off x="6040593" y="394060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1" name="Gruppieren 440">
            <a:extLst>
              <a:ext uri="{FF2B5EF4-FFF2-40B4-BE49-F238E27FC236}">
                <a16:creationId xmlns:a16="http://schemas.microsoft.com/office/drawing/2014/main" id="{7F108DA1-6561-432F-B516-7CB2DBE163B1}"/>
              </a:ext>
            </a:extLst>
          </p:cNvPr>
          <p:cNvGrpSpPr/>
          <p:nvPr/>
        </p:nvGrpSpPr>
        <p:grpSpPr>
          <a:xfrm rot="10800000">
            <a:off x="3671018" y="2870509"/>
            <a:ext cx="211961" cy="298384"/>
            <a:chOff x="6040042" y="3754868"/>
            <a:chExt cx="211961" cy="298384"/>
          </a:xfrm>
        </p:grpSpPr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1199A22A-D34A-4A0D-ACD7-3100B332E8CA}"/>
                </a:ext>
              </a:extLst>
            </p:cNvPr>
            <p:cNvSpPr/>
            <p:nvPr/>
          </p:nvSpPr>
          <p:spPr>
            <a:xfrm rot="5400000">
              <a:off x="6138082" y="3755247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7020C8E4-1045-46F0-839E-27EDED51A9DB}"/>
                </a:ext>
              </a:extLst>
            </p:cNvPr>
            <p:cNvSpPr/>
            <p:nvPr/>
          </p:nvSpPr>
          <p:spPr>
            <a:xfrm rot="5400000">
              <a:off x="603966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55" name="Gruppieren 454">
            <a:extLst>
              <a:ext uri="{FF2B5EF4-FFF2-40B4-BE49-F238E27FC236}">
                <a16:creationId xmlns:a16="http://schemas.microsoft.com/office/drawing/2014/main" id="{9AE62AFC-E615-4AAE-99E3-6F27AF9200AA}"/>
              </a:ext>
            </a:extLst>
          </p:cNvPr>
          <p:cNvGrpSpPr/>
          <p:nvPr/>
        </p:nvGrpSpPr>
        <p:grpSpPr>
          <a:xfrm>
            <a:off x="906922" y="2882906"/>
            <a:ext cx="726572" cy="1081987"/>
            <a:chOff x="5527068" y="2785254"/>
            <a:chExt cx="726572" cy="1081987"/>
          </a:xfrm>
        </p:grpSpPr>
        <p:grpSp>
          <p:nvGrpSpPr>
            <p:cNvPr id="456" name="Gruppieren 455">
              <a:extLst>
                <a:ext uri="{FF2B5EF4-FFF2-40B4-BE49-F238E27FC236}">
                  <a16:creationId xmlns:a16="http://schemas.microsoft.com/office/drawing/2014/main" id="{B7FCCC29-62D9-489E-BD8E-FFA89725D672}"/>
                </a:ext>
              </a:extLst>
            </p:cNvPr>
            <p:cNvGrpSpPr/>
            <p:nvPr/>
          </p:nvGrpSpPr>
          <p:grpSpPr>
            <a:xfrm>
              <a:off x="5926787" y="3752328"/>
              <a:ext cx="325216" cy="114913"/>
              <a:chOff x="5926787" y="3752328"/>
              <a:chExt cx="325216" cy="114913"/>
            </a:xfrm>
          </p:grpSpPr>
          <p:sp>
            <p:nvSpPr>
              <p:cNvPr id="469" name="Ellipse 468">
                <a:extLst>
                  <a:ext uri="{FF2B5EF4-FFF2-40B4-BE49-F238E27FC236}">
                    <a16:creationId xmlns:a16="http://schemas.microsoft.com/office/drawing/2014/main" id="{B1DF9E93-ED7D-44A8-ABDC-65310674522C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Ellipse 469">
                <a:extLst>
                  <a:ext uri="{FF2B5EF4-FFF2-40B4-BE49-F238E27FC236}">
                    <a16:creationId xmlns:a16="http://schemas.microsoft.com/office/drawing/2014/main" id="{7D07ABCF-D087-44EC-8C5B-F3B1A87E242D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7" name="Gruppieren 456">
              <a:extLst>
                <a:ext uri="{FF2B5EF4-FFF2-40B4-BE49-F238E27FC236}">
                  <a16:creationId xmlns:a16="http://schemas.microsoft.com/office/drawing/2014/main" id="{E9E06623-0C8C-468B-847C-7E0D1C0DDB7E}"/>
                </a:ext>
              </a:extLst>
            </p:cNvPr>
            <p:cNvGrpSpPr/>
            <p:nvPr/>
          </p:nvGrpSpPr>
          <p:grpSpPr>
            <a:xfrm rot="3600000">
              <a:off x="5594614" y="3560705"/>
              <a:ext cx="325216" cy="114913"/>
              <a:chOff x="5926787" y="3752328"/>
              <a:chExt cx="325216" cy="114913"/>
            </a:xfrm>
          </p:grpSpPr>
          <p:sp>
            <p:nvSpPr>
              <p:cNvPr id="466" name="Ellipse 465">
                <a:extLst>
                  <a:ext uri="{FF2B5EF4-FFF2-40B4-BE49-F238E27FC236}">
                    <a16:creationId xmlns:a16="http://schemas.microsoft.com/office/drawing/2014/main" id="{640D30BA-3EBA-497F-8D8F-DBF0E6DE360E}"/>
                  </a:ext>
                </a:extLst>
              </p:cNvPr>
              <p:cNvSpPr/>
              <p:nvPr/>
            </p:nvSpPr>
            <p:spPr>
              <a:xfrm rot="5400000">
                <a:off x="6138082" y="375270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7" name="Ellipse 466">
                <a:extLst>
                  <a:ext uri="{FF2B5EF4-FFF2-40B4-BE49-F238E27FC236}">
                    <a16:creationId xmlns:a16="http://schemas.microsoft.com/office/drawing/2014/main" id="{90D57B3E-1F92-4CAD-81D0-35F6F7C61668}"/>
                  </a:ext>
                </a:extLst>
              </p:cNvPr>
              <p:cNvSpPr/>
              <p:nvPr/>
            </p:nvSpPr>
            <p:spPr>
              <a:xfrm rot="5400000">
                <a:off x="5926408" y="375332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8" name="Gruppieren 457">
              <a:extLst>
                <a:ext uri="{FF2B5EF4-FFF2-40B4-BE49-F238E27FC236}">
                  <a16:creationId xmlns:a16="http://schemas.microsoft.com/office/drawing/2014/main" id="{05BBA1EE-3314-4629-A246-9CD6953F1BBC}"/>
                </a:ext>
              </a:extLst>
            </p:cNvPr>
            <p:cNvGrpSpPr/>
            <p:nvPr/>
          </p:nvGrpSpPr>
          <p:grpSpPr>
            <a:xfrm rot="10800000">
              <a:off x="5928424" y="2785254"/>
              <a:ext cx="325216" cy="298384"/>
              <a:chOff x="5926787" y="3754868"/>
              <a:chExt cx="325216" cy="298384"/>
            </a:xfrm>
          </p:grpSpPr>
          <p:sp>
            <p:nvSpPr>
              <p:cNvPr id="463" name="Ellipse 462">
                <a:extLst>
                  <a:ext uri="{FF2B5EF4-FFF2-40B4-BE49-F238E27FC236}">
                    <a16:creationId xmlns:a16="http://schemas.microsoft.com/office/drawing/2014/main" id="{628AD061-A5B8-48E1-AF03-1D80D769C365}"/>
                  </a:ext>
                </a:extLst>
              </p:cNvPr>
              <p:cNvSpPr/>
              <p:nvPr/>
            </p:nvSpPr>
            <p:spPr>
              <a:xfrm rot="5400000">
                <a:off x="6138082" y="375524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4" name="Ellipse 463">
                <a:extLst>
                  <a:ext uri="{FF2B5EF4-FFF2-40B4-BE49-F238E27FC236}">
                    <a16:creationId xmlns:a16="http://schemas.microsoft.com/office/drawing/2014/main" id="{D153E880-DBFD-493A-B9B2-87DD25803AFF}"/>
                  </a:ext>
                </a:extLst>
              </p:cNvPr>
              <p:cNvSpPr/>
              <p:nvPr/>
            </p:nvSpPr>
            <p:spPr>
              <a:xfrm rot="5400000">
                <a:off x="5926408" y="375586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5" name="Ellipse 464">
                <a:extLst>
                  <a:ext uri="{FF2B5EF4-FFF2-40B4-BE49-F238E27FC236}">
                    <a16:creationId xmlns:a16="http://schemas.microsoft.com/office/drawing/2014/main" id="{169AA6B9-1664-40C0-AFA8-CC9DE16A6450}"/>
                  </a:ext>
                </a:extLst>
              </p:cNvPr>
              <p:cNvSpPr/>
              <p:nvPr/>
            </p:nvSpPr>
            <p:spPr>
              <a:xfrm rot="5400000">
                <a:off x="6035853" y="393933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59" name="Gruppieren 458">
              <a:extLst>
                <a:ext uri="{FF2B5EF4-FFF2-40B4-BE49-F238E27FC236}">
                  <a16:creationId xmlns:a16="http://schemas.microsoft.com/office/drawing/2014/main" id="{DF24A7A5-ED26-421D-A372-C76B4F26B242}"/>
                </a:ext>
              </a:extLst>
            </p:cNvPr>
            <p:cNvGrpSpPr/>
            <p:nvPr/>
          </p:nvGrpSpPr>
          <p:grpSpPr>
            <a:xfrm rot="7200000">
              <a:off x="5517450" y="3010675"/>
              <a:ext cx="318618" cy="299381"/>
              <a:chOff x="5931186" y="3750401"/>
              <a:chExt cx="318618" cy="299381"/>
            </a:xfrm>
          </p:grpSpPr>
          <p:sp>
            <p:nvSpPr>
              <p:cNvPr id="460" name="Ellipse 459">
                <a:extLst>
                  <a:ext uri="{FF2B5EF4-FFF2-40B4-BE49-F238E27FC236}">
                    <a16:creationId xmlns:a16="http://schemas.microsoft.com/office/drawing/2014/main" id="{D344FEAE-729D-43E0-A3AC-BE377740AB80}"/>
                  </a:ext>
                </a:extLst>
              </p:cNvPr>
              <p:cNvSpPr/>
              <p:nvPr/>
            </p:nvSpPr>
            <p:spPr>
              <a:xfrm rot="5400000">
                <a:off x="6135883" y="3753977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1" name="Ellipse 460">
                <a:extLst>
                  <a:ext uri="{FF2B5EF4-FFF2-40B4-BE49-F238E27FC236}">
                    <a16:creationId xmlns:a16="http://schemas.microsoft.com/office/drawing/2014/main" id="{322CC845-8FD1-4C1D-A2A8-F12024A711FA}"/>
                  </a:ext>
                </a:extLst>
              </p:cNvPr>
              <p:cNvSpPr/>
              <p:nvPr/>
            </p:nvSpPr>
            <p:spPr>
              <a:xfrm rot="5400000">
                <a:off x="5930807" y="3750780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2" name="Ellipse 461">
                <a:extLst>
                  <a:ext uri="{FF2B5EF4-FFF2-40B4-BE49-F238E27FC236}">
                    <a16:creationId xmlns:a16="http://schemas.microsoft.com/office/drawing/2014/main" id="{5508F68E-0C59-4E20-9828-23E54CEF8A7B}"/>
                  </a:ext>
                </a:extLst>
              </p:cNvPr>
              <p:cNvSpPr/>
              <p:nvPr/>
            </p:nvSpPr>
            <p:spPr>
              <a:xfrm rot="5400000">
                <a:off x="6043723" y="3935861"/>
                <a:ext cx="114300" cy="11354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76" name="Gruppieren 475">
            <a:extLst>
              <a:ext uri="{FF2B5EF4-FFF2-40B4-BE49-F238E27FC236}">
                <a16:creationId xmlns:a16="http://schemas.microsoft.com/office/drawing/2014/main" id="{1F2C1087-4798-42CE-A810-2DF37DA7DA22}"/>
              </a:ext>
            </a:extLst>
          </p:cNvPr>
          <p:cNvGrpSpPr/>
          <p:nvPr/>
        </p:nvGrpSpPr>
        <p:grpSpPr>
          <a:xfrm rot="10800000">
            <a:off x="622135" y="2886484"/>
            <a:ext cx="226797" cy="297771"/>
            <a:chOff x="5926787" y="3755481"/>
            <a:chExt cx="226797" cy="297771"/>
          </a:xfrm>
        </p:grpSpPr>
        <p:sp>
          <p:nvSpPr>
            <p:cNvPr id="482" name="Ellipse 481">
              <a:extLst>
                <a:ext uri="{FF2B5EF4-FFF2-40B4-BE49-F238E27FC236}">
                  <a16:creationId xmlns:a16="http://schemas.microsoft.com/office/drawing/2014/main" id="{086EACDF-2876-437B-911D-424BB42E152D}"/>
                </a:ext>
              </a:extLst>
            </p:cNvPr>
            <p:cNvSpPr/>
            <p:nvPr/>
          </p:nvSpPr>
          <p:spPr>
            <a:xfrm rot="5400000">
              <a:off x="5926408" y="3755860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3" name="Ellipse 482">
              <a:extLst>
                <a:ext uri="{FF2B5EF4-FFF2-40B4-BE49-F238E27FC236}">
                  <a16:creationId xmlns:a16="http://schemas.microsoft.com/office/drawing/2014/main" id="{E2D89AB1-8496-4966-AF40-18C5F7C7CC58}"/>
                </a:ext>
              </a:extLst>
            </p:cNvPr>
            <p:cNvSpPr/>
            <p:nvPr/>
          </p:nvSpPr>
          <p:spPr>
            <a:xfrm rot="5400000">
              <a:off x="6039663" y="3939331"/>
              <a:ext cx="114300" cy="11354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2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21</cp:revision>
  <dcterms:created xsi:type="dcterms:W3CDTF">2019-08-22T12:52:53Z</dcterms:created>
  <dcterms:modified xsi:type="dcterms:W3CDTF">2019-08-30T12:07:40Z</dcterms:modified>
</cp:coreProperties>
</file>