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4500563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23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542" y="706933"/>
            <a:ext cx="3825479" cy="1503857"/>
          </a:xfrm>
        </p:spPr>
        <p:txBody>
          <a:bodyPr anchor="b"/>
          <a:lstStyle>
            <a:lvl1pPr algn="ctr">
              <a:defRPr sz="295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571" y="2268784"/>
            <a:ext cx="3375422" cy="1042900"/>
          </a:xfrm>
        </p:spPr>
        <p:txBody>
          <a:bodyPr/>
          <a:lstStyle>
            <a:lvl1pPr marL="0" indent="0" algn="ctr">
              <a:buNone/>
              <a:defRPr sz="1181"/>
            </a:lvl1pPr>
            <a:lvl2pPr marL="225034" indent="0" algn="ctr">
              <a:buNone/>
              <a:defRPr sz="984"/>
            </a:lvl2pPr>
            <a:lvl3pPr marL="450068" indent="0" algn="ctr">
              <a:buNone/>
              <a:defRPr sz="886"/>
            </a:lvl3pPr>
            <a:lvl4pPr marL="675102" indent="0" algn="ctr">
              <a:buNone/>
              <a:defRPr sz="788"/>
            </a:lvl4pPr>
            <a:lvl5pPr marL="900135" indent="0" algn="ctr">
              <a:buNone/>
              <a:defRPr sz="788"/>
            </a:lvl5pPr>
            <a:lvl6pPr marL="1125169" indent="0" algn="ctr">
              <a:buNone/>
              <a:defRPr sz="788"/>
            </a:lvl6pPr>
            <a:lvl7pPr marL="1350203" indent="0" algn="ctr">
              <a:buNone/>
              <a:defRPr sz="788"/>
            </a:lvl7pPr>
            <a:lvl8pPr marL="1575237" indent="0" algn="ctr">
              <a:buNone/>
              <a:defRPr sz="788"/>
            </a:lvl8pPr>
            <a:lvl9pPr marL="1800271" indent="0" algn="ctr">
              <a:buNone/>
              <a:defRPr sz="78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03.09.2019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039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03.09.2019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03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20716" y="229978"/>
            <a:ext cx="970434" cy="366065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9414" y="229978"/>
            <a:ext cx="2855045" cy="366065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03.09.2019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07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03.09.2019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00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70" y="1076899"/>
            <a:ext cx="3881736" cy="1796828"/>
          </a:xfrm>
        </p:spPr>
        <p:txBody>
          <a:bodyPr anchor="b"/>
          <a:lstStyle>
            <a:lvl1pPr>
              <a:defRPr sz="295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070" y="2890725"/>
            <a:ext cx="3881736" cy="944910"/>
          </a:xfrm>
        </p:spPr>
        <p:txBody>
          <a:bodyPr/>
          <a:lstStyle>
            <a:lvl1pPr marL="0" indent="0">
              <a:buNone/>
              <a:defRPr sz="1181">
                <a:solidFill>
                  <a:schemeClr val="tx1"/>
                </a:solidFill>
              </a:defRPr>
            </a:lvl1pPr>
            <a:lvl2pPr marL="225034" indent="0">
              <a:buNone/>
              <a:defRPr sz="984">
                <a:solidFill>
                  <a:schemeClr val="tx1">
                    <a:tint val="75000"/>
                  </a:schemeClr>
                </a:solidFill>
              </a:defRPr>
            </a:lvl2pPr>
            <a:lvl3pPr marL="450068" indent="0">
              <a:buNone/>
              <a:defRPr sz="886">
                <a:solidFill>
                  <a:schemeClr val="tx1">
                    <a:tint val="75000"/>
                  </a:schemeClr>
                </a:solidFill>
              </a:defRPr>
            </a:lvl3pPr>
            <a:lvl4pPr marL="675102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90013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125169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350203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575237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1800271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03.09.2019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13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414" y="1149890"/>
            <a:ext cx="1912739" cy="27407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410" y="1149890"/>
            <a:ext cx="1912739" cy="27407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03.09.2019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30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00" y="229979"/>
            <a:ext cx="3881736" cy="83492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000" y="1058899"/>
            <a:ext cx="1903949" cy="518950"/>
          </a:xfrm>
        </p:spPr>
        <p:txBody>
          <a:bodyPr anchor="b"/>
          <a:lstStyle>
            <a:lvl1pPr marL="0" indent="0">
              <a:buNone/>
              <a:defRPr sz="1181" b="1"/>
            </a:lvl1pPr>
            <a:lvl2pPr marL="225034" indent="0">
              <a:buNone/>
              <a:defRPr sz="984" b="1"/>
            </a:lvl2pPr>
            <a:lvl3pPr marL="450068" indent="0">
              <a:buNone/>
              <a:defRPr sz="886" b="1"/>
            </a:lvl3pPr>
            <a:lvl4pPr marL="675102" indent="0">
              <a:buNone/>
              <a:defRPr sz="788" b="1"/>
            </a:lvl4pPr>
            <a:lvl5pPr marL="900135" indent="0">
              <a:buNone/>
              <a:defRPr sz="788" b="1"/>
            </a:lvl5pPr>
            <a:lvl6pPr marL="1125169" indent="0">
              <a:buNone/>
              <a:defRPr sz="788" b="1"/>
            </a:lvl6pPr>
            <a:lvl7pPr marL="1350203" indent="0">
              <a:buNone/>
              <a:defRPr sz="788" b="1"/>
            </a:lvl7pPr>
            <a:lvl8pPr marL="1575237" indent="0">
              <a:buNone/>
              <a:defRPr sz="788" b="1"/>
            </a:lvl8pPr>
            <a:lvl9pPr marL="1800271" indent="0">
              <a:buNone/>
              <a:defRPr sz="78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000" y="1577849"/>
            <a:ext cx="1903949" cy="23207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78411" y="1058899"/>
            <a:ext cx="1913325" cy="518950"/>
          </a:xfrm>
        </p:spPr>
        <p:txBody>
          <a:bodyPr anchor="b"/>
          <a:lstStyle>
            <a:lvl1pPr marL="0" indent="0">
              <a:buNone/>
              <a:defRPr sz="1181" b="1"/>
            </a:lvl1pPr>
            <a:lvl2pPr marL="225034" indent="0">
              <a:buNone/>
              <a:defRPr sz="984" b="1"/>
            </a:lvl2pPr>
            <a:lvl3pPr marL="450068" indent="0">
              <a:buNone/>
              <a:defRPr sz="886" b="1"/>
            </a:lvl3pPr>
            <a:lvl4pPr marL="675102" indent="0">
              <a:buNone/>
              <a:defRPr sz="788" b="1"/>
            </a:lvl4pPr>
            <a:lvl5pPr marL="900135" indent="0">
              <a:buNone/>
              <a:defRPr sz="788" b="1"/>
            </a:lvl5pPr>
            <a:lvl6pPr marL="1125169" indent="0">
              <a:buNone/>
              <a:defRPr sz="788" b="1"/>
            </a:lvl6pPr>
            <a:lvl7pPr marL="1350203" indent="0">
              <a:buNone/>
              <a:defRPr sz="788" b="1"/>
            </a:lvl7pPr>
            <a:lvl8pPr marL="1575237" indent="0">
              <a:buNone/>
              <a:defRPr sz="788" b="1"/>
            </a:lvl8pPr>
            <a:lvl9pPr marL="1800271" indent="0">
              <a:buNone/>
              <a:defRPr sz="78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78411" y="1577849"/>
            <a:ext cx="1913325" cy="23207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03.09.2019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89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03.09.2019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8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03.09.2019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6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00" y="287972"/>
            <a:ext cx="1451549" cy="1007904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325" y="621942"/>
            <a:ext cx="2278410" cy="3069707"/>
          </a:xfrm>
        </p:spPr>
        <p:txBody>
          <a:bodyPr/>
          <a:lstStyle>
            <a:lvl1pPr>
              <a:defRPr sz="1575"/>
            </a:lvl1pPr>
            <a:lvl2pPr>
              <a:defRPr sz="1378"/>
            </a:lvl2pPr>
            <a:lvl3pPr>
              <a:defRPr sz="1181"/>
            </a:lvl3pPr>
            <a:lvl4pPr>
              <a:defRPr sz="984"/>
            </a:lvl4pPr>
            <a:lvl5pPr>
              <a:defRPr sz="984"/>
            </a:lvl5pPr>
            <a:lvl6pPr>
              <a:defRPr sz="984"/>
            </a:lvl6pPr>
            <a:lvl7pPr>
              <a:defRPr sz="984"/>
            </a:lvl7pPr>
            <a:lvl8pPr>
              <a:defRPr sz="984"/>
            </a:lvl8pPr>
            <a:lvl9pPr>
              <a:defRPr sz="984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000" y="1295877"/>
            <a:ext cx="1451549" cy="2400771"/>
          </a:xfrm>
        </p:spPr>
        <p:txBody>
          <a:bodyPr/>
          <a:lstStyle>
            <a:lvl1pPr marL="0" indent="0">
              <a:buNone/>
              <a:defRPr sz="788"/>
            </a:lvl1pPr>
            <a:lvl2pPr marL="225034" indent="0">
              <a:buNone/>
              <a:defRPr sz="689"/>
            </a:lvl2pPr>
            <a:lvl3pPr marL="450068" indent="0">
              <a:buNone/>
              <a:defRPr sz="591"/>
            </a:lvl3pPr>
            <a:lvl4pPr marL="675102" indent="0">
              <a:buNone/>
              <a:defRPr sz="492"/>
            </a:lvl4pPr>
            <a:lvl5pPr marL="900135" indent="0">
              <a:buNone/>
              <a:defRPr sz="492"/>
            </a:lvl5pPr>
            <a:lvl6pPr marL="1125169" indent="0">
              <a:buNone/>
              <a:defRPr sz="492"/>
            </a:lvl6pPr>
            <a:lvl7pPr marL="1350203" indent="0">
              <a:buNone/>
              <a:defRPr sz="492"/>
            </a:lvl7pPr>
            <a:lvl8pPr marL="1575237" indent="0">
              <a:buNone/>
              <a:defRPr sz="492"/>
            </a:lvl8pPr>
            <a:lvl9pPr marL="1800271" indent="0">
              <a:buNone/>
              <a:defRPr sz="4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03.09.2019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0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00" y="287972"/>
            <a:ext cx="1451549" cy="1007904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13325" y="621942"/>
            <a:ext cx="2278410" cy="3069707"/>
          </a:xfrm>
        </p:spPr>
        <p:txBody>
          <a:bodyPr anchor="t"/>
          <a:lstStyle>
            <a:lvl1pPr marL="0" indent="0">
              <a:buNone/>
              <a:defRPr sz="1575"/>
            </a:lvl1pPr>
            <a:lvl2pPr marL="225034" indent="0">
              <a:buNone/>
              <a:defRPr sz="1378"/>
            </a:lvl2pPr>
            <a:lvl3pPr marL="450068" indent="0">
              <a:buNone/>
              <a:defRPr sz="1181"/>
            </a:lvl3pPr>
            <a:lvl4pPr marL="675102" indent="0">
              <a:buNone/>
              <a:defRPr sz="984"/>
            </a:lvl4pPr>
            <a:lvl5pPr marL="900135" indent="0">
              <a:buNone/>
              <a:defRPr sz="984"/>
            </a:lvl5pPr>
            <a:lvl6pPr marL="1125169" indent="0">
              <a:buNone/>
              <a:defRPr sz="984"/>
            </a:lvl6pPr>
            <a:lvl7pPr marL="1350203" indent="0">
              <a:buNone/>
              <a:defRPr sz="984"/>
            </a:lvl7pPr>
            <a:lvl8pPr marL="1575237" indent="0">
              <a:buNone/>
              <a:defRPr sz="984"/>
            </a:lvl8pPr>
            <a:lvl9pPr marL="1800271" indent="0">
              <a:buNone/>
              <a:defRPr sz="984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000" y="1295877"/>
            <a:ext cx="1451549" cy="2400771"/>
          </a:xfrm>
        </p:spPr>
        <p:txBody>
          <a:bodyPr/>
          <a:lstStyle>
            <a:lvl1pPr marL="0" indent="0">
              <a:buNone/>
              <a:defRPr sz="788"/>
            </a:lvl1pPr>
            <a:lvl2pPr marL="225034" indent="0">
              <a:buNone/>
              <a:defRPr sz="689"/>
            </a:lvl2pPr>
            <a:lvl3pPr marL="450068" indent="0">
              <a:buNone/>
              <a:defRPr sz="591"/>
            </a:lvl3pPr>
            <a:lvl4pPr marL="675102" indent="0">
              <a:buNone/>
              <a:defRPr sz="492"/>
            </a:lvl4pPr>
            <a:lvl5pPr marL="900135" indent="0">
              <a:buNone/>
              <a:defRPr sz="492"/>
            </a:lvl5pPr>
            <a:lvl6pPr marL="1125169" indent="0">
              <a:buNone/>
              <a:defRPr sz="492"/>
            </a:lvl6pPr>
            <a:lvl7pPr marL="1350203" indent="0">
              <a:buNone/>
              <a:defRPr sz="492"/>
            </a:lvl7pPr>
            <a:lvl8pPr marL="1575237" indent="0">
              <a:buNone/>
              <a:defRPr sz="492"/>
            </a:lvl8pPr>
            <a:lvl9pPr marL="1800271" indent="0">
              <a:buNone/>
              <a:defRPr sz="4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03.09.2019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02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414" y="229979"/>
            <a:ext cx="3881736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414" y="1149890"/>
            <a:ext cx="3881736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414" y="4003619"/>
            <a:ext cx="101262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6E587-1B74-4004-8015-37B5BB9CF0A5}" type="datetimeFigureOut">
              <a:rPr lang="de-DE" smtClean="0"/>
              <a:t>03.09.2019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0812" y="4003619"/>
            <a:ext cx="151894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78522" y="4003619"/>
            <a:ext cx="101262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11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0068" rtl="0" eaLnBrk="1" latinLnBrk="0" hangingPunct="1">
        <a:lnSpc>
          <a:spcPct val="90000"/>
        </a:lnSpc>
        <a:spcBef>
          <a:spcPct val="0"/>
        </a:spcBef>
        <a:buNone/>
        <a:defRPr sz="21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2517" indent="-112517" algn="l" defTabSz="450068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378" kern="1200">
          <a:solidFill>
            <a:schemeClr val="tx1"/>
          </a:solidFill>
          <a:latin typeface="+mn-lt"/>
          <a:ea typeface="+mn-ea"/>
          <a:cs typeface="+mn-cs"/>
        </a:defRPr>
      </a:lvl1pPr>
      <a:lvl2pPr marL="337551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2pPr>
      <a:lvl3pPr marL="562585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984" kern="1200">
          <a:solidFill>
            <a:schemeClr val="tx1"/>
          </a:solidFill>
          <a:latin typeface="+mn-lt"/>
          <a:ea typeface="+mn-ea"/>
          <a:cs typeface="+mn-cs"/>
        </a:defRPr>
      </a:lvl3pPr>
      <a:lvl4pPr marL="787618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4pPr>
      <a:lvl5pPr marL="1012652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5pPr>
      <a:lvl6pPr marL="1237686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6pPr>
      <a:lvl7pPr marL="1462720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7pPr>
      <a:lvl8pPr marL="1687754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8pPr>
      <a:lvl9pPr marL="1912788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1pPr>
      <a:lvl2pPr marL="225034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2pPr>
      <a:lvl3pPr marL="450068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3pPr>
      <a:lvl4pPr marL="675102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4pPr>
      <a:lvl5pPr marL="900135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5pPr>
      <a:lvl6pPr marL="1125169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6pPr>
      <a:lvl7pPr marL="1350203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7pPr>
      <a:lvl8pPr marL="1575237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8pPr>
      <a:lvl9pPr marL="1800271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CABA8320-3ACC-4B68-85A3-98440399EFFB}"/>
              </a:ext>
            </a:extLst>
          </p:cNvPr>
          <p:cNvGrpSpPr/>
          <p:nvPr/>
        </p:nvGrpSpPr>
        <p:grpSpPr>
          <a:xfrm>
            <a:off x="959258" y="1373591"/>
            <a:ext cx="1792500" cy="205300"/>
            <a:chOff x="4808326" y="1562100"/>
            <a:chExt cx="1792500" cy="205300"/>
          </a:xfrm>
          <a:solidFill>
            <a:srgbClr val="FF0000"/>
          </a:solidFill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1192A79B-72AF-4BF9-81B4-06CAC1FEC742}"/>
                </a:ext>
              </a:extLst>
            </p:cNvPr>
            <p:cNvSpPr/>
            <p:nvPr/>
          </p:nvSpPr>
          <p:spPr>
            <a:xfrm>
              <a:off x="4808326" y="1562100"/>
              <a:ext cx="209550" cy="2053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00" dirty="0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751A2FCD-51E7-43A1-897A-0C889D03D487}"/>
                </a:ext>
              </a:extLst>
            </p:cNvPr>
            <p:cNvSpPr/>
            <p:nvPr/>
          </p:nvSpPr>
          <p:spPr>
            <a:xfrm>
              <a:off x="6391276" y="1562100"/>
              <a:ext cx="209550" cy="2053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00" dirty="0"/>
            </a:p>
          </p:txBody>
        </p:sp>
      </p:grpSp>
      <p:sp>
        <p:nvSpPr>
          <p:cNvPr id="59" name="Ellipse 58">
            <a:extLst>
              <a:ext uri="{FF2B5EF4-FFF2-40B4-BE49-F238E27FC236}">
                <a16:creationId xmlns:a16="http://schemas.microsoft.com/office/drawing/2014/main" id="{F0463ABD-59B9-45CF-A01C-75DC02C43A64}"/>
              </a:ext>
            </a:extLst>
          </p:cNvPr>
          <p:cNvSpPr/>
          <p:nvPr/>
        </p:nvSpPr>
        <p:spPr>
          <a:xfrm rot="3600000">
            <a:off x="1356346" y="688933"/>
            <a:ext cx="209550" cy="205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 dirty="0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686416A9-7107-4163-AB91-B03F1BCA74F6}"/>
              </a:ext>
            </a:extLst>
          </p:cNvPr>
          <p:cNvSpPr/>
          <p:nvPr/>
        </p:nvSpPr>
        <p:spPr>
          <a:xfrm rot="3600000">
            <a:off x="2146921" y="2058249"/>
            <a:ext cx="209550" cy="205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 dirty="0"/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C071744F-047C-44D0-8ADB-0D2634110455}"/>
              </a:ext>
            </a:extLst>
          </p:cNvPr>
          <p:cNvGrpSpPr/>
          <p:nvPr/>
        </p:nvGrpSpPr>
        <p:grpSpPr>
          <a:xfrm rot="18000000">
            <a:off x="961058" y="1373590"/>
            <a:ext cx="1790701" cy="205301"/>
            <a:chOff x="4810126" y="1562100"/>
            <a:chExt cx="1790701" cy="205301"/>
          </a:xfrm>
          <a:solidFill>
            <a:srgbClr val="FF0000"/>
          </a:solidFill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75B8EE7B-9197-405B-98F9-E925F04B6BCD}"/>
                </a:ext>
              </a:extLst>
            </p:cNvPr>
            <p:cNvSpPr/>
            <p:nvPr/>
          </p:nvSpPr>
          <p:spPr>
            <a:xfrm>
              <a:off x="4810126" y="1562100"/>
              <a:ext cx="209550" cy="2053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00" dirty="0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2DBDA49E-8C05-4F82-A991-FAC0D48222A5}"/>
                </a:ext>
              </a:extLst>
            </p:cNvPr>
            <p:cNvSpPr/>
            <p:nvPr/>
          </p:nvSpPr>
          <p:spPr>
            <a:xfrm>
              <a:off x="6391277" y="1562101"/>
              <a:ext cx="209550" cy="2053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00" dirty="0"/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CD03DF33-035B-49C6-BC90-CB811B38E467}"/>
              </a:ext>
            </a:extLst>
          </p:cNvPr>
          <p:cNvGrpSpPr/>
          <p:nvPr/>
        </p:nvGrpSpPr>
        <p:grpSpPr>
          <a:xfrm>
            <a:off x="1751633" y="688339"/>
            <a:ext cx="1793175" cy="1577551"/>
            <a:chOff x="6096000" y="2745702"/>
            <a:chExt cx="1793175" cy="1577551"/>
          </a:xfrm>
          <a:solidFill>
            <a:srgbClr val="FF0000"/>
          </a:solidFill>
        </p:grpSpPr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F5C9F082-00E2-4EB0-BEF4-99205A6191DF}"/>
                </a:ext>
              </a:extLst>
            </p:cNvPr>
            <p:cNvGrpSpPr/>
            <p:nvPr/>
          </p:nvGrpSpPr>
          <p:grpSpPr>
            <a:xfrm>
              <a:off x="6096000" y="3431827"/>
              <a:ext cx="1793175" cy="205300"/>
              <a:chOff x="4810126" y="1564927"/>
              <a:chExt cx="1793175" cy="205300"/>
            </a:xfrm>
            <a:grpFill/>
          </p:grpSpPr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CEE8DCD9-2F48-45E0-B713-AF3581E24374}"/>
                  </a:ext>
                </a:extLst>
              </p:cNvPr>
              <p:cNvSpPr/>
              <p:nvPr/>
            </p:nvSpPr>
            <p:spPr>
              <a:xfrm>
                <a:off x="4810126" y="1564927"/>
                <a:ext cx="209550" cy="2053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 dirty="0"/>
              </a:p>
            </p:txBody>
          </p:sp>
          <p:sp>
            <p:nvSpPr>
              <p:cNvPr id="74" name="Ellipse 73">
                <a:extLst>
                  <a:ext uri="{FF2B5EF4-FFF2-40B4-BE49-F238E27FC236}">
                    <a16:creationId xmlns:a16="http://schemas.microsoft.com/office/drawing/2014/main" id="{450F425A-D378-4268-B035-85F07A3186E0}"/>
                  </a:ext>
                </a:extLst>
              </p:cNvPr>
              <p:cNvSpPr/>
              <p:nvPr/>
            </p:nvSpPr>
            <p:spPr>
              <a:xfrm>
                <a:off x="6393751" y="1564927"/>
                <a:ext cx="209550" cy="2053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 dirty="0"/>
              </a:p>
            </p:txBody>
          </p:sp>
        </p:grp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197A6AE8-5DC3-4AEB-86A0-C0FDBFCF5461}"/>
                </a:ext>
              </a:extLst>
            </p:cNvPr>
            <p:cNvSpPr/>
            <p:nvPr/>
          </p:nvSpPr>
          <p:spPr>
            <a:xfrm rot="3600000">
              <a:off x="7281863" y="4115828"/>
              <a:ext cx="209550" cy="2053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00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7EF4DC41-BF5A-49A2-989A-A7EDBEB9B6F1}"/>
                </a:ext>
              </a:extLst>
            </p:cNvPr>
            <p:cNvSpPr/>
            <p:nvPr/>
          </p:nvSpPr>
          <p:spPr>
            <a:xfrm rot="18000000">
              <a:off x="7281863" y="2747827"/>
              <a:ext cx="209550" cy="2053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00"/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55B75807-81B6-4F62-985B-BD37A86A7918}"/>
              </a:ext>
            </a:extLst>
          </p:cNvPr>
          <p:cNvGrpSpPr/>
          <p:nvPr/>
        </p:nvGrpSpPr>
        <p:grpSpPr>
          <a:xfrm>
            <a:off x="959258" y="2742464"/>
            <a:ext cx="1793550" cy="891425"/>
            <a:chOff x="6094200" y="3426273"/>
            <a:chExt cx="1793550" cy="891425"/>
          </a:xfrm>
          <a:solidFill>
            <a:srgbClr val="FF0000"/>
          </a:solidFill>
        </p:grpSpPr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4AB2BC69-B6DE-4E8D-B44D-ED83160A980D}"/>
                </a:ext>
              </a:extLst>
            </p:cNvPr>
            <p:cNvGrpSpPr/>
            <p:nvPr/>
          </p:nvGrpSpPr>
          <p:grpSpPr>
            <a:xfrm>
              <a:off x="6094200" y="3426273"/>
              <a:ext cx="1793550" cy="205300"/>
              <a:chOff x="4808326" y="1559373"/>
              <a:chExt cx="1793550" cy="205300"/>
            </a:xfrm>
            <a:grpFill/>
          </p:grpSpPr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76AD8D2D-DCEA-43E9-9939-09E593A3735F}"/>
                  </a:ext>
                </a:extLst>
              </p:cNvPr>
              <p:cNvSpPr/>
              <p:nvPr/>
            </p:nvSpPr>
            <p:spPr>
              <a:xfrm>
                <a:off x="4808326" y="1559373"/>
                <a:ext cx="209550" cy="2053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 dirty="0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742920CD-167F-4168-8147-C9A8BB7065C6}"/>
                  </a:ext>
                </a:extLst>
              </p:cNvPr>
              <p:cNvSpPr/>
              <p:nvPr/>
            </p:nvSpPr>
            <p:spPr>
              <a:xfrm>
                <a:off x="6392326" y="1559373"/>
                <a:ext cx="209550" cy="2053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 dirty="0"/>
              </a:p>
            </p:txBody>
          </p:sp>
        </p:grp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A863893B-891A-4E50-AD34-DDDF4F200887}"/>
                </a:ext>
              </a:extLst>
            </p:cNvPr>
            <p:cNvSpPr/>
            <p:nvPr/>
          </p:nvSpPr>
          <p:spPr>
            <a:xfrm rot="3600000">
              <a:off x="7281863" y="4110273"/>
              <a:ext cx="209550" cy="2053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00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F056A791-E53A-4B76-8C5F-1871DE13E2B8}"/>
                </a:ext>
              </a:extLst>
            </p:cNvPr>
            <p:cNvSpPr/>
            <p:nvPr/>
          </p:nvSpPr>
          <p:spPr>
            <a:xfrm rot="18000000">
              <a:off x="6491287" y="4110273"/>
              <a:ext cx="209550" cy="2053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00"/>
            </a:p>
          </p:txBody>
        </p: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D097C39B-A5EA-4407-9DA1-C2C233DDBB0D}"/>
              </a:ext>
            </a:extLst>
          </p:cNvPr>
          <p:cNvGrpSpPr/>
          <p:nvPr/>
        </p:nvGrpSpPr>
        <p:grpSpPr>
          <a:xfrm>
            <a:off x="1751633" y="2743237"/>
            <a:ext cx="1793175" cy="892083"/>
            <a:chOff x="6096000" y="3429000"/>
            <a:chExt cx="1793175" cy="892083"/>
          </a:xfrm>
          <a:solidFill>
            <a:srgbClr val="FF0000"/>
          </a:solidFill>
        </p:grpSpPr>
        <p:grpSp>
          <p:nvGrpSpPr>
            <p:cNvPr id="86" name="Gruppieren 85">
              <a:extLst>
                <a:ext uri="{FF2B5EF4-FFF2-40B4-BE49-F238E27FC236}">
                  <a16:creationId xmlns:a16="http://schemas.microsoft.com/office/drawing/2014/main" id="{9E55AFF2-614A-4353-B168-1011EF8ABEDB}"/>
                </a:ext>
              </a:extLst>
            </p:cNvPr>
            <p:cNvGrpSpPr/>
            <p:nvPr/>
          </p:nvGrpSpPr>
          <p:grpSpPr>
            <a:xfrm>
              <a:off x="6096000" y="3429000"/>
              <a:ext cx="1793175" cy="205300"/>
              <a:chOff x="4810126" y="1562100"/>
              <a:chExt cx="1793175" cy="205300"/>
            </a:xfrm>
            <a:grpFill/>
          </p:grpSpPr>
          <p:sp>
            <p:nvSpPr>
              <p:cNvPr id="93" name="Ellipse 92">
                <a:extLst>
                  <a:ext uri="{FF2B5EF4-FFF2-40B4-BE49-F238E27FC236}">
                    <a16:creationId xmlns:a16="http://schemas.microsoft.com/office/drawing/2014/main" id="{2340EDB3-B125-4F7A-9036-E24520B8B6ED}"/>
                  </a:ext>
                </a:extLst>
              </p:cNvPr>
              <p:cNvSpPr/>
              <p:nvPr/>
            </p:nvSpPr>
            <p:spPr>
              <a:xfrm>
                <a:off x="4810126" y="1562100"/>
                <a:ext cx="209550" cy="2053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/>
              </a:p>
            </p:txBody>
          </p:sp>
          <p:sp>
            <p:nvSpPr>
              <p:cNvPr id="94" name="Ellipse 93">
                <a:extLst>
                  <a:ext uri="{FF2B5EF4-FFF2-40B4-BE49-F238E27FC236}">
                    <a16:creationId xmlns:a16="http://schemas.microsoft.com/office/drawing/2014/main" id="{BA8D5D1F-C9E9-4B4D-8FC2-5885E079D941}"/>
                  </a:ext>
                </a:extLst>
              </p:cNvPr>
              <p:cNvSpPr/>
              <p:nvPr/>
            </p:nvSpPr>
            <p:spPr>
              <a:xfrm>
                <a:off x="6393751" y="1562100"/>
                <a:ext cx="209550" cy="2053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 dirty="0"/>
              </a:p>
            </p:txBody>
          </p:sp>
        </p:grp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186B0050-6927-4A14-A3D2-882DA0FF6391}"/>
                </a:ext>
              </a:extLst>
            </p:cNvPr>
            <p:cNvSpPr/>
            <p:nvPr/>
          </p:nvSpPr>
          <p:spPr>
            <a:xfrm rot="3600000">
              <a:off x="7281862" y="4113658"/>
              <a:ext cx="209550" cy="2053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00"/>
            </a:p>
          </p:txBody>
        </p:sp>
      </p:grpSp>
      <p:sp>
        <p:nvSpPr>
          <p:cNvPr id="103" name="Ellipse 102">
            <a:extLst>
              <a:ext uri="{FF2B5EF4-FFF2-40B4-BE49-F238E27FC236}">
                <a16:creationId xmlns:a16="http://schemas.microsoft.com/office/drawing/2014/main" id="{F49209FF-9835-4101-A474-4E7BD159DA61}"/>
              </a:ext>
            </a:extLst>
          </p:cNvPr>
          <p:cNvSpPr/>
          <p:nvPr/>
        </p:nvSpPr>
        <p:spPr>
          <a:xfrm>
            <a:off x="563258" y="2059391"/>
            <a:ext cx="209550" cy="205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 dirty="0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9661FF58-D0CA-4E9D-9313-826D176B9970}"/>
              </a:ext>
            </a:extLst>
          </p:cNvPr>
          <p:cNvSpPr/>
          <p:nvPr/>
        </p:nvSpPr>
        <p:spPr>
          <a:xfrm>
            <a:off x="3732833" y="2057437"/>
            <a:ext cx="209550" cy="205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/>
          </a:p>
        </p:txBody>
      </p:sp>
      <p:grpSp>
        <p:nvGrpSpPr>
          <p:cNvPr id="183" name="Gruppieren 182">
            <a:extLst>
              <a:ext uri="{FF2B5EF4-FFF2-40B4-BE49-F238E27FC236}">
                <a16:creationId xmlns:a16="http://schemas.microsoft.com/office/drawing/2014/main" id="{B72B66EF-D151-4356-A703-965312416953}"/>
              </a:ext>
            </a:extLst>
          </p:cNvPr>
          <p:cNvGrpSpPr/>
          <p:nvPr/>
        </p:nvGrpSpPr>
        <p:grpSpPr>
          <a:xfrm>
            <a:off x="1798400" y="1660364"/>
            <a:ext cx="903000" cy="1021942"/>
            <a:chOff x="5641579" y="2909250"/>
            <a:chExt cx="903000" cy="1021942"/>
          </a:xfrm>
        </p:grpSpPr>
        <p:grpSp>
          <p:nvGrpSpPr>
            <p:cNvPr id="176" name="Gruppieren 175">
              <a:extLst>
                <a:ext uri="{FF2B5EF4-FFF2-40B4-BE49-F238E27FC236}">
                  <a16:creationId xmlns:a16="http://schemas.microsoft.com/office/drawing/2014/main" id="{52E331D9-6657-4DCB-AC9C-42F0A9695F23}"/>
                </a:ext>
              </a:extLst>
            </p:cNvPr>
            <p:cNvGrpSpPr/>
            <p:nvPr/>
          </p:nvGrpSpPr>
          <p:grpSpPr>
            <a:xfrm>
              <a:off x="6033600" y="2909250"/>
              <a:ext cx="114300" cy="1021942"/>
              <a:chOff x="6033600" y="2909250"/>
              <a:chExt cx="114300" cy="1021942"/>
            </a:xfrm>
          </p:grpSpPr>
          <p:sp>
            <p:nvSpPr>
              <p:cNvPr id="174" name="Ellipse 173">
                <a:extLst>
                  <a:ext uri="{FF2B5EF4-FFF2-40B4-BE49-F238E27FC236}">
                    <a16:creationId xmlns:a16="http://schemas.microsoft.com/office/drawing/2014/main" id="{D9022FDC-30DC-466D-BFD2-A606107574C3}"/>
                  </a:ext>
                </a:extLst>
              </p:cNvPr>
              <p:cNvSpPr/>
              <p:nvPr/>
            </p:nvSpPr>
            <p:spPr>
              <a:xfrm>
                <a:off x="6033600" y="290925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 dirty="0"/>
              </a:p>
            </p:txBody>
          </p:sp>
          <p:sp>
            <p:nvSpPr>
              <p:cNvPr id="175" name="Ellipse 174">
                <a:extLst>
                  <a:ext uri="{FF2B5EF4-FFF2-40B4-BE49-F238E27FC236}">
                    <a16:creationId xmlns:a16="http://schemas.microsoft.com/office/drawing/2014/main" id="{9FF7BA38-34E1-478C-BE04-1EEB7BE9D27F}"/>
                  </a:ext>
                </a:extLst>
              </p:cNvPr>
              <p:cNvSpPr/>
              <p:nvPr/>
            </p:nvSpPr>
            <p:spPr>
              <a:xfrm>
                <a:off x="6033600" y="381765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/>
              </a:p>
            </p:txBody>
          </p:sp>
        </p:grpSp>
        <p:grpSp>
          <p:nvGrpSpPr>
            <p:cNvPr id="177" name="Gruppieren 176">
              <a:extLst>
                <a:ext uri="{FF2B5EF4-FFF2-40B4-BE49-F238E27FC236}">
                  <a16:creationId xmlns:a16="http://schemas.microsoft.com/office/drawing/2014/main" id="{E885FFF7-1A8A-4296-B49F-F1F4F32D3153}"/>
                </a:ext>
              </a:extLst>
            </p:cNvPr>
            <p:cNvGrpSpPr/>
            <p:nvPr/>
          </p:nvGrpSpPr>
          <p:grpSpPr>
            <a:xfrm rot="5400000">
              <a:off x="6035789" y="2719132"/>
              <a:ext cx="114580" cy="903000"/>
              <a:chOff x="6033601" y="2966400"/>
              <a:chExt cx="114580" cy="903000"/>
            </a:xfrm>
          </p:grpSpPr>
          <p:sp>
            <p:nvSpPr>
              <p:cNvPr id="178" name="Ellipse 177">
                <a:extLst>
                  <a:ext uri="{FF2B5EF4-FFF2-40B4-BE49-F238E27FC236}">
                    <a16:creationId xmlns:a16="http://schemas.microsoft.com/office/drawing/2014/main" id="{7A1B2EFD-5A43-403E-856B-AB56D2BA36DB}"/>
                  </a:ext>
                </a:extLst>
              </p:cNvPr>
              <p:cNvSpPr/>
              <p:nvPr/>
            </p:nvSpPr>
            <p:spPr>
              <a:xfrm>
                <a:off x="6033881" y="296640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/>
              </a:p>
            </p:txBody>
          </p:sp>
          <p:sp>
            <p:nvSpPr>
              <p:cNvPr id="179" name="Ellipse 178">
                <a:extLst>
                  <a:ext uri="{FF2B5EF4-FFF2-40B4-BE49-F238E27FC236}">
                    <a16:creationId xmlns:a16="http://schemas.microsoft.com/office/drawing/2014/main" id="{01F00C76-B13F-433E-93DC-D1CBA6CEB882}"/>
                  </a:ext>
                </a:extLst>
              </p:cNvPr>
              <p:cNvSpPr/>
              <p:nvPr/>
            </p:nvSpPr>
            <p:spPr>
              <a:xfrm>
                <a:off x="6033601" y="3755858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/>
              </a:p>
            </p:txBody>
          </p:sp>
        </p:grpSp>
        <p:grpSp>
          <p:nvGrpSpPr>
            <p:cNvPr id="180" name="Gruppieren 179">
              <a:extLst>
                <a:ext uri="{FF2B5EF4-FFF2-40B4-BE49-F238E27FC236}">
                  <a16:creationId xmlns:a16="http://schemas.microsoft.com/office/drawing/2014/main" id="{BF57062A-B92F-44FD-B8F3-9C09E636BEF3}"/>
                </a:ext>
              </a:extLst>
            </p:cNvPr>
            <p:cNvGrpSpPr/>
            <p:nvPr/>
          </p:nvGrpSpPr>
          <p:grpSpPr>
            <a:xfrm rot="5400000">
              <a:off x="6035196" y="3199668"/>
              <a:ext cx="115576" cy="901084"/>
              <a:chOff x="5995649" y="2982483"/>
              <a:chExt cx="115576" cy="901084"/>
            </a:xfrm>
          </p:grpSpPr>
          <p:sp>
            <p:nvSpPr>
              <p:cNvPr id="181" name="Ellipse 180">
                <a:extLst>
                  <a:ext uri="{FF2B5EF4-FFF2-40B4-BE49-F238E27FC236}">
                    <a16:creationId xmlns:a16="http://schemas.microsoft.com/office/drawing/2014/main" id="{85DC08A7-5EE7-4675-BF09-34A111399FD2}"/>
                  </a:ext>
                </a:extLst>
              </p:cNvPr>
              <p:cNvSpPr/>
              <p:nvPr/>
            </p:nvSpPr>
            <p:spPr>
              <a:xfrm>
                <a:off x="5995649" y="2982483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/>
              </a:p>
            </p:txBody>
          </p:sp>
          <p:sp>
            <p:nvSpPr>
              <p:cNvPr id="182" name="Ellipse 181">
                <a:extLst>
                  <a:ext uri="{FF2B5EF4-FFF2-40B4-BE49-F238E27FC236}">
                    <a16:creationId xmlns:a16="http://schemas.microsoft.com/office/drawing/2014/main" id="{62829115-9273-4E62-97E5-045AAD6DD489}"/>
                  </a:ext>
                </a:extLst>
              </p:cNvPr>
              <p:cNvSpPr/>
              <p:nvPr/>
            </p:nvSpPr>
            <p:spPr>
              <a:xfrm>
                <a:off x="5996925" y="3770025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500" dirty="0"/>
              </a:p>
            </p:txBody>
          </p:sp>
        </p:grpSp>
      </p:grp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2D4CCB6D-4073-463D-9EDC-4E970EFDE8FA}"/>
              </a:ext>
            </a:extLst>
          </p:cNvPr>
          <p:cNvCxnSpPr>
            <a:stCxn id="60" idx="7"/>
            <a:endCxn id="60" idx="7"/>
          </p:cNvCxnSpPr>
          <p:nvPr/>
        </p:nvCxnSpPr>
        <p:spPr>
          <a:xfrm>
            <a:off x="2351600" y="218876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BD8B1E1-46CC-4B41-9A9B-6516687B8FBE}"/>
              </a:ext>
            </a:extLst>
          </p:cNvPr>
          <p:cNvGrpSpPr/>
          <p:nvPr/>
        </p:nvGrpSpPr>
        <p:grpSpPr>
          <a:xfrm>
            <a:off x="2032302" y="1938965"/>
            <a:ext cx="451818" cy="444198"/>
            <a:chOff x="2032302" y="1938965"/>
            <a:chExt cx="451818" cy="444198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CF32DC-D164-409E-A8F3-C60DC41F5539}"/>
                </a:ext>
              </a:extLst>
            </p:cNvPr>
            <p:cNvCxnSpPr>
              <a:cxnSpLocks/>
            </p:cNvCxnSpPr>
            <p:nvPr/>
          </p:nvCxnSpPr>
          <p:spPr>
            <a:xfrm>
              <a:off x="2362502" y="2159794"/>
              <a:ext cx="1216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D4EC6FF2-34B8-430C-ADDC-66F3CF0D94DE}"/>
                </a:ext>
              </a:extLst>
            </p:cNvPr>
            <p:cNvCxnSpPr>
              <a:cxnSpLocks/>
            </p:cNvCxnSpPr>
            <p:nvPr/>
          </p:nvCxnSpPr>
          <p:spPr>
            <a:xfrm rot="2400000">
              <a:off x="2324402" y="2258854"/>
              <a:ext cx="1216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C63C5ED5-F366-4005-96E4-8FCE475A1087}"/>
                </a:ext>
              </a:extLst>
            </p:cNvPr>
            <p:cNvCxnSpPr>
              <a:cxnSpLocks/>
            </p:cNvCxnSpPr>
            <p:nvPr/>
          </p:nvCxnSpPr>
          <p:spPr>
            <a:xfrm rot="4800000">
              <a:off x="2232962" y="2322354"/>
              <a:ext cx="1216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0CD32553-E48A-42EB-9403-F29ADD5FF433}"/>
                </a:ext>
              </a:extLst>
            </p:cNvPr>
            <p:cNvCxnSpPr>
              <a:cxnSpLocks/>
            </p:cNvCxnSpPr>
            <p:nvPr/>
          </p:nvCxnSpPr>
          <p:spPr>
            <a:xfrm rot="7200000">
              <a:off x="2123742" y="2307114"/>
              <a:ext cx="1216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59793069-692B-43AA-851D-1B0305061492}"/>
                </a:ext>
              </a:extLst>
            </p:cNvPr>
            <p:cNvCxnSpPr>
              <a:cxnSpLocks/>
            </p:cNvCxnSpPr>
            <p:nvPr/>
          </p:nvCxnSpPr>
          <p:spPr>
            <a:xfrm rot="9600000">
              <a:off x="2039922" y="2220754"/>
              <a:ext cx="1216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91D43A6B-74F4-41E6-8E60-A7914A66A2A8}"/>
                </a:ext>
              </a:extLst>
            </p:cNvPr>
            <p:cNvCxnSpPr>
              <a:cxnSpLocks/>
            </p:cNvCxnSpPr>
            <p:nvPr/>
          </p:nvCxnSpPr>
          <p:spPr>
            <a:xfrm rot="12000000">
              <a:off x="2032302" y="2103914"/>
              <a:ext cx="1216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1E955415-A551-45CE-B2DB-558C959BF618}"/>
                </a:ext>
              </a:extLst>
            </p:cNvPr>
            <p:cNvCxnSpPr>
              <a:cxnSpLocks/>
            </p:cNvCxnSpPr>
            <p:nvPr/>
          </p:nvCxnSpPr>
          <p:spPr>
            <a:xfrm rot="14400000">
              <a:off x="2105962" y="2012474"/>
              <a:ext cx="1216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78369B52-44F7-4258-906D-DFBF62419344}"/>
                </a:ext>
              </a:extLst>
            </p:cNvPr>
            <p:cNvCxnSpPr>
              <a:cxnSpLocks/>
            </p:cNvCxnSpPr>
            <p:nvPr/>
          </p:nvCxnSpPr>
          <p:spPr>
            <a:xfrm rot="16800000">
              <a:off x="2222802" y="1999774"/>
              <a:ext cx="1216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9980240-1F38-4EA5-9F53-9F17CC1B4BA7}"/>
                </a:ext>
              </a:extLst>
            </p:cNvPr>
            <p:cNvCxnSpPr>
              <a:cxnSpLocks/>
            </p:cNvCxnSpPr>
            <p:nvPr/>
          </p:nvCxnSpPr>
          <p:spPr>
            <a:xfrm rot="19200000">
              <a:off x="2321862" y="2060734"/>
              <a:ext cx="1216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4" name="Gerader Verbinder 253">
            <a:extLst>
              <a:ext uri="{FF2B5EF4-FFF2-40B4-BE49-F238E27FC236}">
                <a16:creationId xmlns:a16="http://schemas.microsoft.com/office/drawing/2014/main" id="{C1852CFD-F43E-4B44-82B9-1E12C8028127}"/>
              </a:ext>
            </a:extLst>
          </p:cNvPr>
          <p:cNvCxnSpPr>
            <a:cxnSpLocks/>
          </p:cNvCxnSpPr>
          <p:nvPr/>
        </p:nvCxnSpPr>
        <p:spPr>
          <a:xfrm>
            <a:off x="3947462" y="2159794"/>
            <a:ext cx="1216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Gerader Verbinder 254">
            <a:extLst>
              <a:ext uri="{FF2B5EF4-FFF2-40B4-BE49-F238E27FC236}">
                <a16:creationId xmlns:a16="http://schemas.microsoft.com/office/drawing/2014/main" id="{C5A3F629-BB43-4C13-88DA-48491C4F1CBD}"/>
              </a:ext>
            </a:extLst>
          </p:cNvPr>
          <p:cNvCxnSpPr>
            <a:cxnSpLocks/>
          </p:cNvCxnSpPr>
          <p:nvPr/>
        </p:nvCxnSpPr>
        <p:spPr>
          <a:xfrm rot="2400000">
            <a:off x="3909362" y="2258854"/>
            <a:ext cx="1216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r Verbinder 255">
            <a:extLst>
              <a:ext uri="{FF2B5EF4-FFF2-40B4-BE49-F238E27FC236}">
                <a16:creationId xmlns:a16="http://schemas.microsoft.com/office/drawing/2014/main" id="{D2FFFE85-917C-4AB4-B5B1-B9A0A09BDA28}"/>
              </a:ext>
            </a:extLst>
          </p:cNvPr>
          <p:cNvCxnSpPr>
            <a:cxnSpLocks/>
          </p:cNvCxnSpPr>
          <p:nvPr/>
        </p:nvCxnSpPr>
        <p:spPr>
          <a:xfrm rot="4800000">
            <a:off x="3817922" y="2322354"/>
            <a:ext cx="1216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Gerader Verbinder 256">
            <a:extLst>
              <a:ext uri="{FF2B5EF4-FFF2-40B4-BE49-F238E27FC236}">
                <a16:creationId xmlns:a16="http://schemas.microsoft.com/office/drawing/2014/main" id="{70274544-DB38-41DD-AF2A-8C5B9DB53CBA}"/>
              </a:ext>
            </a:extLst>
          </p:cNvPr>
          <p:cNvCxnSpPr>
            <a:cxnSpLocks/>
          </p:cNvCxnSpPr>
          <p:nvPr/>
        </p:nvCxnSpPr>
        <p:spPr>
          <a:xfrm rot="7200000">
            <a:off x="3708702" y="2307114"/>
            <a:ext cx="1216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Gerader Verbinder 257">
            <a:extLst>
              <a:ext uri="{FF2B5EF4-FFF2-40B4-BE49-F238E27FC236}">
                <a16:creationId xmlns:a16="http://schemas.microsoft.com/office/drawing/2014/main" id="{61261177-2AD0-4FC4-ABC8-E004F04376EE}"/>
              </a:ext>
            </a:extLst>
          </p:cNvPr>
          <p:cNvCxnSpPr>
            <a:cxnSpLocks/>
          </p:cNvCxnSpPr>
          <p:nvPr/>
        </p:nvCxnSpPr>
        <p:spPr>
          <a:xfrm rot="9600000">
            <a:off x="3624882" y="2220754"/>
            <a:ext cx="1216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erader Verbinder 258">
            <a:extLst>
              <a:ext uri="{FF2B5EF4-FFF2-40B4-BE49-F238E27FC236}">
                <a16:creationId xmlns:a16="http://schemas.microsoft.com/office/drawing/2014/main" id="{19BCD57B-0252-4739-B63B-EE7761B3A3B8}"/>
              </a:ext>
            </a:extLst>
          </p:cNvPr>
          <p:cNvCxnSpPr>
            <a:cxnSpLocks/>
          </p:cNvCxnSpPr>
          <p:nvPr/>
        </p:nvCxnSpPr>
        <p:spPr>
          <a:xfrm rot="12000000">
            <a:off x="3617262" y="2103914"/>
            <a:ext cx="1216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Gerader Verbinder 259">
            <a:extLst>
              <a:ext uri="{FF2B5EF4-FFF2-40B4-BE49-F238E27FC236}">
                <a16:creationId xmlns:a16="http://schemas.microsoft.com/office/drawing/2014/main" id="{D69DF471-D2D7-4309-8E10-00CF33E756B1}"/>
              </a:ext>
            </a:extLst>
          </p:cNvPr>
          <p:cNvCxnSpPr>
            <a:cxnSpLocks/>
          </p:cNvCxnSpPr>
          <p:nvPr/>
        </p:nvCxnSpPr>
        <p:spPr>
          <a:xfrm rot="14400000">
            <a:off x="3698542" y="2016284"/>
            <a:ext cx="1216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Gerader Verbinder 260">
            <a:extLst>
              <a:ext uri="{FF2B5EF4-FFF2-40B4-BE49-F238E27FC236}">
                <a16:creationId xmlns:a16="http://schemas.microsoft.com/office/drawing/2014/main" id="{E7B92A1C-3D1C-45CE-96FC-EF543EDACCEC}"/>
              </a:ext>
            </a:extLst>
          </p:cNvPr>
          <p:cNvCxnSpPr>
            <a:cxnSpLocks/>
          </p:cNvCxnSpPr>
          <p:nvPr/>
        </p:nvCxnSpPr>
        <p:spPr>
          <a:xfrm rot="16800000">
            <a:off x="3807762" y="1999774"/>
            <a:ext cx="1216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Gerader Verbinder 261">
            <a:extLst>
              <a:ext uri="{FF2B5EF4-FFF2-40B4-BE49-F238E27FC236}">
                <a16:creationId xmlns:a16="http://schemas.microsoft.com/office/drawing/2014/main" id="{AD62C1F8-6A9B-4348-92B2-0EFC10BB3420}"/>
              </a:ext>
            </a:extLst>
          </p:cNvPr>
          <p:cNvCxnSpPr>
            <a:cxnSpLocks/>
          </p:cNvCxnSpPr>
          <p:nvPr/>
        </p:nvCxnSpPr>
        <p:spPr>
          <a:xfrm rot="19200000">
            <a:off x="3906822" y="2060734"/>
            <a:ext cx="1216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3" name="Gruppieren 262">
            <a:extLst>
              <a:ext uri="{FF2B5EF4-FFF2-40B4-BE49-F238E27FC236}">
                <a16:creationId xmlns:a16="http://schemas.microsoft.com/office/drawing/2014/main" id="{F984F5B7-DA6D-43FF-9D57-963894A98B00}"/>
              </a:ext>
            </a:extLst>
          </p:cNvPr>
          <p:cNvGrpSpPr/>
          <p:nvPr/>
        </p:nvGrpSpPr>
        <p:grpSpPr>
          <a:xfrm rot="5400000">
            <a:off x="3439160" y="1719329"/>
            <a:ext cx="797535" cy="885412"/>
            <a:chOff x="5682427" y="2971953"/>
            <a:chExt cx="797535" cy="885412"/>
          </a:xfrm>
        </p:grpSpPr>
        <p:grpSp>
          <p:nvGrpSpPr>
            <p:cNvPr id="264" name="Gruppieren 263">
              <a:extLst>
                <a:ext uri="{FF2B5EF4-FFF2-40B4-BE49-F238E27FC236}">
                  <a16:creationId xmlns:a16="http://schemas.microsoft.com/office/drawing/2014/main" id="{595CB121-34C2-4414-85D0-A312CAAD56C2}"/>
                </a:ext>
              </a:extLst>
            </p:cNvPr>
            <p:cNvGrpSpPr/>
            <p:nvPr/>
          </p:nvGrpSpPr>
          <p:grpSpPr>
            <a:xfrm>
              <a:off x="6024064" y="2971953"/>
              <a:ext cx="114327" cy="885412"/>
              <a:chOff x="6024064" y="2971953"/>
              <a:chExt cx="114327" cy="885412"/>
            </a:xfrm>
          </p:grpSpPr>
          <p:sp>
            <p:nvSpPr>
              <p:cNvPr id="271" name="Ellipse 270">
                <a:extLst>
                  <a:ext uri="{FF2B5EF4-FFF2-40B4-BE49-F238E27FC236}">
                    <a16:creationId xmlns:a16="http://schemas.microsoft.com/office/drawing/2014/main" id="{ED5C4510-37C2-481B-B02F-85508F982DDF}"/>
                  </a:ext>
                </a:extLst>
              </p:cNvPr>
              <p:cNvSpPr/>
              <p:nvPr/>
            </p:nvSpPr>
            <p:spPr>
              <a:xfrm>
                <a:off x="6024064" y="2971953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2695753E-CD46-40EC-B54F-83BEF095E9DF}"/>
                  </a:ext>
                </a:extLst>
              </p:cNvPr>
              <p:cNvSpPr/>
              <p:nvPr/>
            </p:nvSpPr>
            <p:spPr>
              <a:xfrm>
                <a:off x="6024091" y="3743823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BF438EC2-A19C-4B9D-A921-91E3AB237A8B}"/>
                </a:ext>
              </a:extLst>
            </p:cNvPr>
            <p:cNvGrpSpPr/>
            <p:nvPr/>
          </p:nvGrpSpPr>
          <p:grpSpPr>
            <a:xfrm rot="5400000">
              <a:off x="6023668" y="2819004"/>
              <a:ext cx="115059" cy="797529"/>
              <a:chOff x="6080467" y="3031048"/>
              <a:chExt cx="115059" cy="797529"/>
            </a:xfrm>
          </p:grpSpPr>
          <p:sp>
            <p:nvSpPr>
              <p:cNvPr id="269" name="Ellipse 268">
                <a:extLst>
                  <a:ext uri="{FF2B5EF4-FFF2-40B4-BE49-F238E27FC236}">
                    <a16:creationId xmlns:a16="http://schemas.microsoft.com/office/drawing/2014/main" id="{D0633B50-52F6-412D-BF0A-8BEF86DC4015}"/>
                  </a:ext>
                </a:extLst>
              </p:cNvPr>
              <p:cNvSpPr/>
              <p:nvPr/>
            </p:nvSpPr>
            <p:spPr>
              <a:xfrm>
                <a:off x="6080467" y="3031048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Ellipse 269">
                <a:extLst>
                  <a:ext uri="{FF2B5EF4-FFF2-40B4-BE49-F238E27FC236}">
                    <a16:creationId xmlns:a16="http://schemas.microsoft.com/office/drawing/2014/main" id="{8916006A-32F4-4613-BF91-28B96240FEF1}"/>
                  </a:ext>
                </a:extLst>
              </p:cNvPr>
              <p:cNvSpPr/>
              <p:nvPr/>
            </p:nvSpPr>
            <p:spPr>
              <a:xfrm>
                <a:off x="6081226" y="3715035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66" name="Gruppieren 265">
              <a:extLst>
                <a:ext uri="{FF2B5EF4-FFF2-40B4-BE49-F238E27FC236}">
                  <a16:creationId xmlns:a16="http://schemas.microsoft.com/office/drawing/2014/main" id="{4681DC97-FD1E-4361-98FD-2776BB9C5AB1}"/>
                </a:ext>
              </a:extLst>
            </p:cNvPr>
            <p:cNvGrpSpPr/>
            <p:nvPr/>
          </p:nvGrpSpPr>
          <p:grpSpPr>
            <a:xfrm rot="5400000">
              <a:off x="6023725" y="3204141"/>
              <a:ext cx="114939" cy="797535"/>
              <a:chOff x="5948661" y="3046052"/>
              <a:chExt cx="114939" cy="797535"/>
            </a:xfrm>
          </p:grpSpPr>
          <p:sp>
            <p:nvSpPr>
              <p:cNvPr id="267" name="Ellipse 266">
                <a:extLst>
                  <a:ext uri="{FF2B5EF4-FFF2-40B4-BE49-F238E27FC236}">
                    <a16:creationId xmlns:a16="http://schemas.microsoft.com/office/drawing/2014/main" id="{FD56BCC2-89DA-4613-8C44-05A4BD0E5099}"/>
                  </a:ext>
                </a:extLst>
              </p:cNvPr>
              <p:cNvSpPr/>
              <p:nvPr/>
            </p:nvSpPr>
            <p:spPr>
              <a:xfrm>
                <a:off x="5948661" y="3046052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Ellipse 267">
                <a:extLst>
                  <a:ext uri="{FF2B5EF4-FFF2-40B4-BE49-F238E27FC236}">
                    <a16:creationId xmlns:a16="http://schemas.microsoft.com/office/drawing/2014/main" id="{255CC954-7650-46B1-A6CC-3A0F5551DE99}"/>
                  </a:ext>
                </a:extLst>
              </p:cNvPr>
              <p:cNvSpPr/>
              <p:nvPr/>
            </p:nvSpPr>
            <p:spPr>
              <a:xfrm>
                <a:off x="5949300" y="3730045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grpSp>
        <p:nvGrpSpPr>
          <p:cNvPr id="273" name="Gruppieren 272">
            <a:extLst>
              <a:ext uri="{FF2B5EF4-FFF2-40B4-BE49-F238E27FC236}">
                <a16:creationId xmlns:a16="http://schemas.microsoft.com/office/drawing/2014/main" id="{CCEBF5D2-A445-428B-A478-C86A95B5341B}"/>
              </a:ext>
            </a:extLst>
          </p:cNvPr>
          <p:cNvGrpSpPr/>
          <p:nvPr/>
        </p:nvGrpSpPr>
        <p:grpSpPr>
          <a:xfrm rot="5400000">
            <a:off x="212621" y="1658304"/>
            <a:ext cx="909352" cy="1019002"/>
            <a:chOff x="5641579" y="2905440"/>
            <a:chExt cx="909352" cy="1019002"/>
          </a:xfrm>
        </p:grpSpPr>
        <p:grpSp>
          <p:nvGrpSpPr>
            <p:cNvPr id="275" name="Gruppieren 274">
              <a:extLst>
                <a:ext uri="{FF2B5EF4-FFF2-40B4-BE49-F238E27FC236}">
                  <a16:creationId xmlns:a16="http://schemas.microsoft.com/office/drawing/2014/main" id="{D94CD143-D58B-4763-AD05-D8A4DD130495}"/>
                </a:ext>
              </a:extLst>
            </p:cNvPr>
            <p:cNvGrpSpPr/>
            <p:nvPr/>
          </p:nvGrpSpPr>
          <p:grpSpPr>
            <a:xfrm>
              <a:off x="5641580" y="2905440"/>
              <a:ext cx="909351" cy="1019002"/>
              <a:chOff x="5641580" y="2905440"/>
              <a:chExt cx="909351" cy="1019002"/>
            </a:xfrm>
          </p:grpSpPr>
          <p:grpSp>
            <p:nvGrpSpPr>
              <p:cNvPr id="288" name="Gruppieren 287">
                <a:extLst>
                  <a:ext uri="{FF2B5EF4-FFF2-40B4-BE49-F238E27FC236}">
                    <a16:creationId xmlns:a16="http://schemas.microsoft.com/office/drawing/2014/main" id="{6E63E111-4FBA-4DD9-BBD8-4D7266EFC245}"/>
                  </a:ext>
                </a:extLst>
              </p:cNvPr>
              <p:cNvGrpSpPr/>
              <p:nvPr/>
            </p:nvGrpSpPr>
            <p:grpSpPr>
              <a:xfrm>
                <a:off x="6037200" y="2905440"/>
                <a:ext cx="114300" cy="1019002"/>
                <a:chOff x="6037200" y="2905440"/>
                <a:chExt cx="114300" cy="1019002"/>
              </a:xfrm>
            </p:grpSpPr>
            <p:sp>
              <p:nvSpPr>
                <p:cNvPr id="299" name="Ellipse 298">
                  <a:extLst>
                    <a:ext uri="{FF2B5EF4-FFF2-40B4-BE49-F238E27FC236}">
                      <a16:creationId xmlns:a16="http://schemas.microsoft.com/office/drawing/2014/main" id="{4F281FAC-8C44-4290-8238-15420DD021C9}"/>
                    </a:ext>
                  </a:extLst>
                </p:cNvPr>
                <p:cNvSpPr/>
                <p:nvPr/>
              </p:nvSpPr>
              <p:spPr>
                <a:xfrm>
                  <a:off x="6037200" y="2905440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301" name="Ellipse 300">
                  <a:extLst>
                    <a:ext uri="{FF2B5EF4-FFF2-40B4-BE49-F238E27FC236}">
                      <a16:creationId xmlns:a16="http://schemas.microsoft.com/office/drawing/2014/main" id="{3AABAE74-A0C4-4483-AD32-ABD6243C1549}"/>
                    </a:ext>
                  </a:extLst>
                </p:cNvPr>
                <p:cNvSpPr/>
                <p:nvPr/>
              </p:nvSpPr>
              <p:spPr>
                <a:xfrm>
                  <a:off x="6037200" y="3810900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289" name="Gruppieren 288">
                <a:extLst>
                  <a:ext uri="{FF2B5EF4-FFF2-40B4-BE49-F238E27FC236}">
                    <a16:creationId xmlns:a16="http://schemas.microsoft.com/office/drawing/2014/main" id="{AF021736-5F12-4C55-BEE0-C771A4A24308}"/>
                  </a:ext>
                </a:extLst>
              </p:cNvPr>
              <p:cNvGrpSpPr/>
              <p:nvPr/>
            </p:nvGrpSpPr>
            <p:grpSpPr>
              <a:xfrm rot="5400000">
                <a:off x="6037200" y="2739811"/>
                <a:ext cx="114302" cy="905542"/>
                <a:chOff x="6055689" y="2963858"/>
                <a:chExt cx="114302" cy="905542"/>
              </a:xfrm>
            </p:grpSpPr>
            <p:sp>
              <p:nvSpPr>
                <p:cNvPr id="297" name="Ellipse 296">
                  <a:extLst>
                    <a:ext uri="{FF2B5EF4-FFF2-40B4-BE49-F238E27FC236}">
                      <a16:creationId xmlns:a16="http://schemas.microsoft.com/office/drawing/2014/main" id="{1436317C-40F4-4EDE-AF5C-021D01C6B1A8}"/>
                    </a:ext>
                  </a:extLst>
                </p:cNvPr>
                <p:cNvSpPr/>
                <p:nvPr/>
              </p:nvSpPr>
              <p:spPr>
                <a:xfrm>
                  <a:off x="6055691" y="2963858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298" name="Ellipse 297">
                  <a:extLst>
                    <a:ext uri="{FF2B5EF4-FFF2-40B4-BE49-F238E27FC236}">
                      <a16:creationId xmlns:a16="http://schemas.microsoft.com/office/drawing/2014/main" id="{AA91E9C5-708C-4C25-A17C-3E9B18C78CAC}"/>
                    </a:ext>
                  </a:extLst>
                </p:cNvPr>
                <p:cNvSpPr/>
                <p:nvPr/>
              </p:nvSpPr>
              <p:spPr>
                <a:xfrm>
                  <a:off x="6055689" y="3755858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93" name="Gruppieren 292">
                <a:extLst>
                  <a:ext uri="{FF2B5EF4-FFF2-40B4-BE49-F238E27FC236}">
                    <a16:creationId xmlns:a16="http://schemas.microsoft.com/office/drawing/2014/main" id="{50A30B57-0145-4044-9B04-DCDF23C35DA1}"/>
                  </a:ext>
                </a:extLst>
              </p:cNvPr>
              <p:cNvGrpSpPr/>
              <p:nvPr/>
            </p:nvGrpSpPr>
            <p:grpSpPr>
              <a:xfrm rot="5400000">
                <a:off x="6038269" y="3182633"/>
                <a:ext cx="116836" cy="908488"/>
                <a:chOff x="5981685" y="2975079"/>
                <a:chExt cx="116836" cy="908488"/>
              </a:xfrm>
            </p:grpSpPr>
            <p:sp>
              <p:nvSpPr>
                <p:cNvPr id="295" name="Ellipse 294">
                  <a:extLst>
                    <a:ext uri="{FF2B5EF4-FFF2-40B4-BE49-F238E27FC236}">
                      <a16:creationId xmlns:a16="http://schemas.microsoft.com/office/drawing/2014/main" id="{316CD8A9-319F-4338-8191-F30D558BDD2C}"/>
                    </a:ext>
                  </a:extLst>
                </p:cNvPr>
                <p:cNvSpPr/>
                <p:nvPr/>
              </p:nvSpPr>
              <p:spPr>
                <a:xfrm>
                  <a:off x="5984221" y="2975079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296" name="Ellipse 295">
                  <a:extLst>
                    <a:ext uri="{FF2B5EF4-FFF2-40B4-BE49-F238E27FC236}">
                      <a16:creationId xmlns:a16="http://schemas.microsoft.com/office/drawing/2014/main" id="{10415227-62FE-4837-9AD0-016B91DB9135}"/>
                    </a:ext>
                  </a:extLst>
                </p:cNvPr>
                <p:cNvSpPr/>
                <p:nvPr/>
              </p:nvSpPr>
              <p:spPr>
                <a:xfrm>
                  <a:off x="5981685" y="3770025"/>
                  <a:ext cx="114300" cy="113542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</p:grpSp>
        <p:sp>
          <p:nvSpPr>
            <p:cNvPr id="277" name="Ellipse 276">
              <a:extLst>
                <a:ext uri="{FF2B5EF4-FFF2-40B4-BE49-F238E27FC236}">
                  <a16:creationId xmlns:a16="http://schemas.microsoft.com/office/drawing/2014/main" id="{A64ED732-E7B6-449A-83DD-144AFE0BD09D}"/>
                </a:ext>
              </a:extLst>
            </p:cNvPr>
            <p:cNvSpPr/>
            <p:nvPr/>
          </p:nvSpPr>
          <p:spPr>
            <a:xfrm rot="5400000">
              <a:off x="6235200" y="302082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8" name="Ellipse 277">
              <a:extLst>
                <a:ext uri="{FF2B5EF4-FFF2-40B4-BE49-F238E27FC236}">
                  <a16:creationId xmlns:a16="http://schemas.microsoft.com/office/drawing/2014/main" id="{0D62D899-2353-48F8-87D9-70FF85135A93}"/>
                </a:ext>
              </a:extLst>
            </p:cNvPr>
            <p:cNvSpPr/>
            <p:nvPr/>
          </p:nvSpPr>
          <p:spPr>
            <a:xfrm rot="5400000">
              <a:off x="6235200" y="369519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9" name="Ellipse 278">
              <a:extLst>
                <a:ext uri="{FF2B5EF4-FFF2-40B4-BE49-F238E27FC236}">
                  <a16:creationId xmlns:a16="http://schemas.microsoft.com/office/drawing/2014/main" id="{6451F66E-9A23-4095-B2B6-DDB1478E9D2F}"/>
                </a:ext>
              </a:extLst>
            </p:cNvPr>
            <p:cNvSpPr/>
            <p:nvPr/>
          </p:nvSpPr>
          <p:spPr>
            <a:xfrm rot="5400000">
              <a:off x="5838960" y="369519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3" name="Ellipse 282">
              <a:extLst>
                <a:ext uri="{FF2B5EF4-FFF2-40B4-BE49-F238E27FC236}">
                  <a16:creationId xmlns:a16="http://schemas.microsoft.com/office/drawing/2014/main" id="{7D9D8690-8C3F-4DB8-9903-74BFEB2DCF23}"/>
                </a:ext>
              </a:extLst>
            </p:cNvPr>
            <p:cNvSpPr/>
            <p:nvPr/>
          </p:nvSpPr>
          <p:spPr>
            <a:xfrm rot="5400000">
              <a:off x="5838960" y="302082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5" name="Ellipse 284">
              <a:extLst>
                <a:ext uri="{FF2B5EF4-FFF2-40B4-BE49-F238E27FC236}">
                  <a16:creationId xmlns:a16="http://schemas.microsoft.com/office/drawing/2014/main" id="{173F311B-E73D-48F9-9F66-F0C4D695196A}"/>
                </a:ext>
              </a:extLst>
            </p:cNvPr>
            <p:cNvSpPr/>
            <p:nvPr/>
          </p:nvSpPr>
          <p:spPr>
            <a:xfrm rot="5400000">
              <a:off x="5641200" y="334848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7" name="Ellipse 286">
              <a:extLst>
                <a:ext uri="{FF2B5EF4-FFF2-40B4-BE49-F238E27FC236}">
                  <a16:creationId xmlns:a16="http://schemas.microsoft.com/office/drawing/2014/main" id="{5E32D313-5260-4972-9835-2C0A6B86FC16}"/>
                </a:ext>
              </a:extLst>
            </p:cNvPr>
            <p:cNvSpPr/>
            <p:nvPr/>
          </p:nvSpPr>
          <p:spPr>
            <a:xfrm rot="5400000">
              <a:off x="6433200" y="334848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07" name="Gerader Verbinder 306">
            <a:extLst>
              <a:ext uri="{FF2B5EF4-FFF2-40B4-BE49-F238E27FC236}">
                <a16:creationId xmlns:a16="http://schemas.microsoft.com/office/drawing/2014/main" id="{48B6D394-B84D-4C47-B6A3-5A2193023AB1}"/>
              </a:ext>
            </a:extLst>
          </p:cNvPr>
          <p:cNvCxnSpPr>
            <a:cxnSpLocks/>
          </p:cNvCxnSpPr>
          <p:nvPr/>
        </p:nvCxnSpPr>
        <p:spPr>
          <a:xfrm>
            <a:off x="777542" y="2159794"/>
            <a:ext cx="1216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Gerader Verbinder 307">
            <a:extLst>
              <a:ext uri="{FF2B5EF4-FFF2-40B4-BE49-F238E27FC236}">
                <a16:creationId xmlns:a16="http://schemas.microsoft.com/office/drawing/2014/main" id="{B716640D-AF17-487C-AA7D-B9A129360C67}"/>
              </a:ext>
            </a:extLst>
          </p:cNvPr>
          <p:cNvCxnSpPr>
            <a:cxnSpLocks/>
          </p:cNvCxnSpPr>
          <p:nvPr/>
        </p:nvCxnSpPr>
        <p:spPr>
          <a:xfrm rot="2400000">
            <a:off x="739442" y="2258854"/>
            <a:ext cx="1216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Gerader Verbinder 314">
            <a:extLst>
              <a:ext uri="{FF2B5EF4-FFF2-40B4-BE49-F238E27FC236}">
                <a16:creationId xmlns:a16="http://schemas.microsoft.com/office/drawing/2014/main" id="{1FDAB17B-6F44-4831-AC5E-466A4AF4DC93}"/>
              </a:ext>
            </a:extLst>
          </p:cNvPr>
          <p:cNvCxnSpPr>
            <a:cxnSpLocks/>
          </p:cNvCxnSpPr>
          <p:nvPr/>
        </p:nvCxnSpPr>
        <p:spPr>
          <a:xfrm rot="4800000">
            <a:off x="648002" y="2322354"/>
            <a:ext cx="1216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Gerader Verbinder 316">
            <a:extLst>
              <a:ext uri="{FF2B5EF4-FFF2-40B4-BE49-F238E27FC236}">
                <a16:creationId xmlns:a16="http://schemas.microsoft.com/office/drawing/2014/main" id="{D3674EF8-D7A3-4961-81F9-B199B2EC63F3}"/>
              </a:ext>
            </a:extLst>
          </p:cNvPr>
          <p:cNvCxnSpPr>
            <a:cxnSpLocks/>
          </p:cNvCxnSpPr>
          <p:nvPr/>
        </p:nvCxnSpPr>
        <p:spPr>
          <a:xfrm rot="7200000">
            <a:off x="538782" y="2307114"/>
            <a:ext cx="1216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Gerader Verbinder 321">
            <a:extLst>
              <a:ext uri="{FF2B5EF4-FFF2-40B4-BE49-F238E27FC236}">
                <a16:creationId xmlns:a16="http://schemas.microsoft.com/office/drawing/2014/main" id="{A85874A5-DC53-4C9D-AD09-ECCCB10DDE17}"/>
              </a:ext>
            </a:extLst>
          </p:cNvPr>
          <p:cNvCxnSpPr>
            <a:cxnSpLocks/>
          </p:cNvCxnSpPr>
          <p:nvPr/>
        </p:nvCxnSpPr>
        <p:spPr>
          <a:xfrm rot="9600000">
            <a:off x="454962" y="2220754"/>
            <a:ext cx="1216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Gerader Verbinder 322">
            <a:extLst>
              <a:ext uri="{FF2B5EF4-FFF2-40B4-BE49-F238E27FC236}">
                <a16:creationId xmlns:a16="http://schemas.microsoft.com/office/drawing/2014/main" id="{6CD95895-1E24-4003-AB66-B5BEB46F7F31}"/>
              </a:ext>
            </a:extLst>
          </p:cNvPr>
          <p:cNvCxnSpPr>
            <a:cxnSpLocks/>
          </p:cNvCxnSpPr>
          <p:nvPr/>
        </p:nvCxnSpPr>
        <p:spPr>
          <a:xfrm rot="12000000">
            <a:off x="447342" y="2103914"/>
            <a:ext cx="1216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Gerader Verbinder 323">
            <a:extLst>
              <a:ext uri="{FF2B5EF4-FFF2-40B4-BE49-F238E27FC236}">
                <a16:creationId xmlns:a16="http://schemas.microsoft.com/office/drawing/2014/main" id="{1244F01E-F5C6-4C86-BCDF-195EF5EF28FE}"/>
              </a:ext>
            </a:extLst>
          </p:cNvPr>
          <p:cNvCxnSpPr>
            <a:cxnSpLocks/>
          </p:cNvCxnSpPr>
          <p:nvPr/>
        </p:nvCxnSpPr>
        <p:spPr>
          <a:xfrm rot="14400000">
            <a:off x="528622" y="2016284"/>
            <a:ext cx="1216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Gerader Verbinder 324">
            <a:extLst>
              <a:ext uri="{FF2B5EF4-FFF2-40B4-BE49-F238E27FC236}">
                <a16:creationId xmlns:a16="http://schemas.microsoft.com/office/drawing/2014/main" id="{CEC396A5-FA8C-4DFF-A4D7-154D66235F00}"/>
              </a:ext>
            </a:extLst>
          </p:cNvPr>
          <p:cNvCxnSpPr>
            <a:cxnSpLocks/>
          </p:cNvCxnSpPr>
          <p:nvPr/>
        </p:nvCxnSpPr>
        <p:spPr>
          <a:xfrm rot="16800000">
            <a:off x="637842" y="1999774"/>
            <a:ext cx="1216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Gerader Verbinder 326">
            <a:extLst>
              <a:ext uri="{FF2B5EF4-FFF2-40B4-BE49-F238E27FC236}">
                <a16:creationId xmlns:a16="http://schemas.microsoft.com/office/drawing/2014/main" id="{67482FE9-AACA-4731-8686-FC3B062FA9F7}"/>
              </a:ext>
            </a:extLst>
          </p:cNvPr>
          <p:cNvCxnSpPr>
            <a:cxnSpLocks/>
          </p:cNvCxnSpPr>
          <p:nvPr/>
        </p:nvCxnSpPr>
        <p:spPr>
          <a:xfrm rot="19200000">
            <a:off x="736902" y="2060734"/>
            <a:ext cx="1216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9" name="Gruppieren 328">
            <a:extLst>
              <a:ext uri="{FF2B5EF4-FFF2-40B4-BE49-F238E27FC236}">
                <a16:creationId xmlns:a16="http://schemas.microsoft.com/office/drawing/2014/main" id="{40DE4177-1EE6-42AF-AC56-1BB18157C65C}"/>
              </a:ext>
            </a:extLst>
          </p:cNvPr>
          <p:cNvGrpSpPr/>
          <p:nvPr/>
        </p:nvGrpSpPr>
        <p:grpSpPr>
          <a:xfrm>
            <a:off x="1854860" y="346969"/>
            <a:ext cx="891948" cy="898516"/>
            <a:chOff x="5696768" y="2968725"/>
            <a:chExt cx="891948" cy="898516"/>
          </a:xfrm>
        </p:grpSpPr>
        <p:grpSp>
          <p:nvGrpSpPr>
            <p:cNvPr id="330" name="Gruppieren 329">
              <a:extLst>
                <a:ext uri="{FF2B5EF4-FFF2-40B4-BE49-F238E27FC236}">
                  <a16:creationId xmlns:a16="http://schemas.microsoft.com/office/drawing/2014/main" id="{F50B509F-3866-4CEA-AD8E-27D1A9BE3998}"/>
                </a:ext>
              </a:extLst>
            </p:cNvPr>
            <p:cNvGrpSpPr/>
            <p:nvPr/>
          </p:nvGrpSpPr>
          <p:grpSpPr>
            <a:xfrm>
              <a:off x="5926787" y="3752328"/>
              <a:ext cx="325216" cy="114913"/>
              <a:chOff x="5926787" y="3752328"/>
              <a:chExt cx="325216" cy="114913"/>
            </a:xfrm>
          </p:grpSpPr>
          <p:sp>
            <p:nvSpPr>
              <p:cNvPr id="369" name="Ellipse 368">
                <a:extLst>
                  <a:ext uri="{FF2B5EF4-FFF2-40B4-BE49-F238E27FC236}">
                    <a16:creationId xmlns:a16="http://schemas.microsoft.com/office/drawing/2014/main" id="{390890F1-E455-4DA7-8530-B3220EA8779F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2" name="Ellipse 371">
                <a:extLst>
                  <a:ext uri="{FF2B5EF4-FFF2-40B4-BE49-F238E27FC236}">
                    <a16:creationId xmlns:a16="http://schemas.microsoft.com/office/drawing/2014/main" id="{7947A9B2-AFCF-4B16-9703-95C0CDA0CA8B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DDE2B3B5-534D-4E02-8DAC-F9C0CCD77554}"/>
                </a:ext>
              </a:extLst>
            </p:cNvPr>
            <p:cNvGrpSpPr/>
            <p:nvPr/>
          </p:nvGrpSpPr>
          <p:grpSpPr>
            <a:xfrm rot="3600000">
              <a:off x="5594614" y="3560705"/>
              <a:ext cx="325216" cy="114913"/>
              <a:chOff x="5926787" y="3752328"/>
              <a:chExt cx="325216" cy="114913"/>
            </a:xfrm>
          </p:grpSpPr>
          <p:sp>
            <p:nvSpPr>
              <p:cNvPr id="361" name="Ellipse 360">
                <a:extLst>
                  <a:ext uri="{FF2B5EF4-FFF2-40B4-BE49-F238E27FC236}">
                    <a16:creationId xmlns:a16="http://schemas.microsoft.com/office/drawing/2014/main" id="{FBB157D1-F618-4EEA-B9C7-BCE4B16DB526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4" name="Ellipse 363">
                <a:extLst>
                  <a:ext uri="{FF2B5EF4-FFF2-40B4-BE49-F238E27FC236}">
                    <a16:creationId xmlns:a16="http://schemas.microsoft.com/office/drawing/2014/main" id="{795A11E2-008B-4404-A551-F673A92320BE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35" name="Gruppieren 334">
              <a:extLst>
                <a:ext uri="{FF2B5EF4-FFF2-40B4-BE49-F238E27FC236}">
                  <a16:creationId xmlns:a16="http://schemas.microsoft.com/office/drawing/2014/main" id="{041DC725-1E4D-4688-925F-701AB7A466EE}"/>
                </a:ext>
              </a:extLst>
            </p:cNvPr>
            <p:cNvGrpSpPr/>
            <p:nvPr/>
          </p:nvGrpSpPr>
          <p:grpSpPr>
            <a:xfrm rot="3600000">
              <a:off x="6324156" y="3468295"/>
              <a:ext cx="225527" cy="302851"/>
              <a:chOff x="5926787" y="3752941"/>
              <a:chExt cx="225527" cy="302851"/>
            </a:xfrm>
          </p:grpSpPr>
          <p:sp>
            <p:nvSpPr>
              <p:cNvPr id="359" name="Ellipse 358">
                <a:extLst>
                  <a:ext uri="{FF2B5EF4-FFF2-40B4-BE49-F238E27FC236}">
                    <a16:creationId xmlns:a16="http://schemas.microsoft.com/office/drawing/2014/main" id="{FEE3BF12-00D6-4B79-A5C8-BA66566E5082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60" name="Ellipse 359">
                <a:extLst>
                  <a:ext uri="{FF2B5EF4-FFF2-40B4-BE49-F238E27FC236}">
                    <a16:creationId xmlns:a16="http://schemas.microsoft.com/office/drawing/2014/main" id="{7C0B2335-A4CE-49D4-9575-A612990DD5A7}"/>
                  </a:ext>
                </a:extLst>
              </p:cNvPr>
              <p:cNvSpPr/>
              <p:nvPr/>
            </p:nvSpPr>
            <p:spPr>
              <a:xfrm rot="5400000">
                <a:off x="6038393" y="394187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6" name="Gruppieren 335">
              <a:extLst>
                <a:ext uri="{FF2B5EF4-FFF2-40B4-BE49-F238E27FC236}">
                  <a16:creationId xmlns:a16="http://schemas.microsoft.com/office/drawing/2014/main" id="{C8688259-458C-4EC3-B320-4AB8356383FE}"/>
                </a:ext>
              </a:extLst>
            </p:cNvPr>
            <p:cNvGrpSpPr/>
            <p:nvPr/>
          </p:nvGrpSpPr>
          <p:grpSpPr>
            <a:xfrm rot="10800000">
              <a:off x="5928424" y="2968725"/>
              <a:ext cx="325216" cy="114913"/>
              <a:chOff x="5926787" y="3754868"/>
              <a:chExt cx="325216" cy="114913"/>
            </a:xfrm>
          </p:grpSpPr>
          <p:sp>
            <p:nvSpPr>
              <p:cNvPr id="352" name="Ellipse 351">
                <a:extLst>
                  <a:ext uri="{FF2B5EF4-FFF2-40B4-BE49-F238E27FC236}">
                    <a16:creationId xmlns:a16="http://schemas.microsoft.com/office/drawing/2014/main" id="{79349468-DCAC-4531-81E4-F190A600D9E3}"/>
                  </a:ext>
                </a:extLst>
              </p:cNvPr>
              <p:cNvSpPr/>
              <p:nvPr/>
            </p:nvSpPr>
            <p:spPr>
              <a:xfrm rot="5400000">
                <a:off x="6138082" y="375524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53" name="Ellipse 352">
                <a:extLst>
                  <a:ext uri="{FF2B5EF4-FFF2-40B4-BE49-F238E27FC236}">
                    <a16:creationId xmlns:a16="http://schemas.microsoft.com/office/drawing/2014/main" id="{12FF4FB3-ECFF-4765-A3A3-3F72BBB43AD4}"/>
                  </a:ext>
                </a:extLst>
              </p:cNvPr>
              <p:cNvSpPr/>
              <p:nvPr/>
            </p:nvSpPr>
            <p:spPr>
              <a:xfrm rot="5400000">
                <a:off x="5926408" y="375586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40" name="Gruppieren 339">
              <a:extLst>
                <a:ext uri="{FF2B5EF4-FFF2-40B4-BE49-F238E27FC236}">
                  <a16:creationId xmlns:a16="http://schemas.microsoft.com/office/drawing/2014/main" id="{936495F5-7C72-43F6-AA7C-CE1842D5FDC7}"/>
                </a:ext>
              </a:extLst>
            </p:cNvPr>
            <p:cNvGrpSpPr/>
            <p:nvPr/>
          </p:nvGrpSpPr>
          <p:grpSpPr>
            <a:xfrm rot="7200000">
              <a:off x="6332103" y="3055063"/>
              <a:ext cx="211031" cy="302194"/>
              <a:chOff x="6040972" y="3752328"/>
              <a:chExt cx="211031" cy="302194"/>
            </a:xfrm>
          </p:grpSpPr>
          <p:sp>
            <p:nvSpPr>
              <p:cNvPr id="348" name="Ellipse 347">
                <a:extLst>
                  <a:ext uri="{FF2B5EF4-FFF2-40B4-BE49-F238E27FC236}">
                    <a16:creationId xmlns:a16="http://schemas.microsoft.com/office/drawing/2014/main" id="{8005EE88-9E98-4358-92DF-97B14A957860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1" name="Ellipse 350">
                <a:extLst>
                  <a:ext uri="{FF2B5EF4-FFF2-40B4-BE49-F238E27FC236}">
                    <a16:creationId xmlns:a16="http://schemas.microsoft.com/office/drawing/2014/main" id="{E8DD7332-E31E-4F3D-8FC4-527D87236B07}"/>
                  </a:ext>
                </a:extLst>
              </p:cNvPr>
              <p:cNvSpPr/>
              <p:nvPr/>
            </p:nvSpPr>
            <p:spPr>
              <a:xfrm rot="5400000">
                <a:off x="6040593" y="394060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41" name="Gruppieren 340">
              <a:extLst>
                <a:ext uri="{FF2B5EF4-FFF2-40B4-BE49-F238E27FC236}">
                  <a16:creationId xmlns:a16="http://schemas.microsoft.com/office/drawing/2014/main" id="{0B88533A-78A4-40B3-9A96-CD0003A8E118}"/>
                </a:ext>
              </a:extLst>
            </p:cNvPr>
            <p:cNvGrpSpPr/>
            <p:nvPr/>
          </p:nvGrpSpPr>
          <p:grpSpPr>
            <a:xfrm rot="7200000">
              <a:off x="5596208" y="3147088"/>
              <a:ext cx="318618" cy="117497"/>
              <a:chOff x="5931186" y="3750401"/>
              <a:chExt cx="318618" cy="117497"/>
            </a:xfrm>
          </p:grpSpPr>
          <p:sp>
            <p:nvSpPr>
              <p:cNvPr id="343" name="Ellipse 342">
                <a:extLst>
                  <a:ext uri="{FF2B5EF4-FFF2-40B4-BE49-F238E27FC236}">
                    <a16:creationId xmlns:a16="http://schemas.microsoft.com/office/drawing/2014/main" id="{9C68228A-B068-4A9E-9209-78C3825F5C46}"/>
                  </a:ext>
                </a:extLst>
              </p:cNvPr>
              <p:cNvSpPr/>
              <p:nvPr/>
            </p:nvSpPr>
            <p:spPr>
              <a:xfrm rot="5400000">
                <a:off x="6135883" y="375397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4" name="Ellipse 343">
                <a:extLst>
                  <a:ext uri="{FF2B5EF4-FFF2-40B4-BE49-F238E27FC236}">
                    <a16:creationId xmlns:a16="http://schemas.microsoft.com/office/drawing/2014/main" id="{CD458F08-2DCF-4C89-B043-6F48B760B4DB}"/>
                  </a:ext>
                </a:extLst>
              </p:cNvPr>
              <p:cNvSpPr/>
              <p:nvPr/>
            </p:nvSpPr>
            <p:spPr>
              <a:xfrm rot="5400000">
                <a:off x="5930807" y="375078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cxnSp>
        <p:nvCxnSpPr>
          <p:cNvPr id="376" name="Gerader Verbinder 375">
            <a:extLst>
              <a:ext uri="{FF2B5EF4-FFF2-40B4-BE49-F238E27FC236}">
                <a16:creationId xmlns:a16="http://schemas.microsoft.com/office/drawing/2014/main" id="{4998E504-E4DD-4C29-899F-C791B6E589AB}"/>
              </a:ext>
            </a:extLst>
          </p:cNvPr>
          <p:cNvCxnSpPr>
            <a:cxnSpLocks/>
          </p:cNvCxnSpPr>
          <p:nvPr/>
        </p:nvCxnSpPr>
        <p:spPr>
          <a:xfrm>
            <a:off x="2358692" y="788194"/>
            <a:ext cx="1216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Gerader Verbinder 376">
            <a:extLst>
              <a:ext uri="{FF2B5EF4-FFF2-40B4-BE49-F238E27FC236}">
                <a16:creationId xmlns:a16="http://schemas.microsoft.com/office/drawing/2014/main" id="{B8D3495E-8A14-4123-982D-30E061180A56}"/>
              </a:ext>
            </a:extLst>
          </p:cNvPr>
          <p:cNvCxnSpPr>
            <a:cxnSpLocks/>
          </p:cNvCxnSpPr>
          <p:nvPr/>
        </p:nvCxnSpPr>
        <p:spPr>
          <a:xfrm rot="2400000">
            <a:off x="2320592" y="887254"/>
            <a:ext cx="1216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Gerader Verbinder 379">
            <a:extLst>
              <a:ext uri="{FF2B5EF4-FFF2-40B4-BE49-F238E27FC236}">
                <a16:creationId xmlns:a16="http://schemas.microsoft.com/office/drawing/2014/main" id="{86A7C315-58E4-4C0C-82DE-33D1E25CC047}"/>
              </a:ext>
            </a:extLst>
          </p:cNvPr>
          <p:cNvCxnSpPr>
            <a:cxnSpLocks/>
          </p:cNvCxnSpPr>
          <p:nvPr/>
        </p:nvCxnSpPr>
        <p:spPr>
          <a:xfrm rot="4800000">
            <a:off x="2229152" y="950754"/>
            <a:ext cx="1216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Gerader Verbinder 380">
            <a:extLst>
              <a:ext uri="{FF2B5EF4-FFF2-40B4-BE49-F238E27FC236}">
                <a16:creationId xmlns:a16="http://schemas.microsoft.com/office/drawing/2014/main" id="{E504CB4D-9837-4924-9720-6F8A9ED9AE71}"/>
              </a:ext>
            </a:extLst>
          </p:cNvPr>
          <p:cNvCxnSpPr>
            <a:cxnSpLocks/>
          </p:cNvCxnSpPr>
          <p:nvPr/>
        </p:nvCxnSpPr>
        <p:spPr>
          <a:xfrm rot="7200000">
            <a:off x="2119932" y="935514"/>
            <a:ext cx="1216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r Verbinder 381">
            <a:extLst>
              <a:ext uri="{FF2B5EF4-FFF2-40B4-BE49-F238E27FC236}">
                <a16:creationId xmlns:a16="http://schemas.microsoft.com/office/drawing/2014/main" id="{75206F97-FD3C-41F8-B69A-181B6D93F676}"/>
              </a:ext>
            </a:extLst>
          </p:cNvPr>
          <p:cNvCxnSpPr>
            <a:cxnSpLocks/>
          </p:cNvCxnSpPr>
          <p:nvPr/>
        </p:nvCxnSpPr>
        <p:spPr>
          <a:xfrm rot="9600000">
            <a:off x="2036112" y="849154"/>
            <a:ext cx="1216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r Verbinder 383">
            <a:extLst>
              <a:ext uri="{FF2B5EF4-FFF2-40B4-BE49-F238E27FC236}">
                <a16:creationId xmlns:a16="http://schemas.microsoft.com/office/drawing/2014/main" id="{A924DE8D-6F90-4001-B430-1C37F4127F25}"/>
              </a:ext>
            </a:extLst>
          </p:cNvPr>
          <p:cNvCxnSpPr>
            <a:cxnSpLocks/>
          </p:cNvCxnSpPr>
          <p:nvPr/>
        </p:nvCxnSpPr>
        <p:spPr>
          <a:xfrm rot="12000000">
            <a:off x="2028492" y="732314"/>
            <a:ext cx="1216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Gerader Verbinder 385">
            <a:extLst>
              <a:ext uri="{FF2B5EF4-FFF2-40B4-BE49-F238E27FC236}">
                <a16:creationId xmlns:a16="http://schemas.microsoft.com/office/drawing/2014/main" id="{4D933312-BC51-4128-9E75-EF63CB84044E}"/>
              </a:ext>
            </a:extLst>
          </p:cNvPr>
          <p:cNvCxnSpPr>
            <a:cxnSpLocks/>
          </p:cNvCxnSpPr>
          <p:nvPr/>
        </p:nvCxnSpPr>
        <p:spPr>
          <a:xfrm rot="14400000">
            <a:off x="2109772" y="644684"/>
            <a:ext cx="1216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Gerader Verbinder 386">
            <a:extLst>
              <a:ext uri="{FF2B5EF4-FFF2-40B4-BE49-F238E27FC236}">
                <a16:creationId xmlns:a16="http://schemas.microsoft.com/office/drawing/2014/main" id="{2741A86E-2AF8-4572-8A08-FE25D597AA66}"/>
              </a:ext>
            </a:extLst>
          </p:cNvPr>
          <p:cNvCxnSpPr>
            <a:cxnSpLocks/>
          </p:cNvCxnSpPr>
          <p:nvPr/>
        </p:nvCxnSpPr>
        <p:spPr>
          <a:xfrm rot="16800000">
            <a:off x="2218992" y="628174"/>
            <a:ext cx="1216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Gerader Verbinder 387">
            <a:extLst>
              <a:ext uri="{FF2B5EF4-FFF2-40B4-BE49-F238E27FC236}">
                <a16:creationId xmlns:a16="http://schemas.microsoft.com/office/drawing/2014/main" id="{E6184B06-FAF7-4B0F-B0A7-F93873A653B9}"/>
              </a:ext>
            </a:extLst>
          </p:cNvPr>
          <p:cNvCxnSpPr>
            <a:cxnSpLocks/>
          </p:cNvCxnSpPr>
          <p:nvPr/>
        </p:nvCxnSpPr>
        <p:spPr>
          <a:xfrm rot="19200000">
            <a:off x="2318052" y="689134"/>
            <a:ext cx="1216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79D37D85-34EF-4BF3-A12D-DD365439BCE8}"/>
              </a:ext>
            </a:extLst>
          </p:cNvPr>
          <p:cNvCxnSpPr>
            <a:cxnSpLocks/>
            <a:endCxn id="359" idx="4"/>
          </p:cNvCxnSpPr>
          <p:nvPr/>
        </p:nvCxnSpPr>
        <p:spPr>
          <a:xfrm>
            <a:off x="2480310" y="788194"/>
            <a:ext cx="139965" cy="64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7AE86413-1697-4E1A-98AC-FBA4C7CE9D82}"/>
              </a:ext>
            </a:extLst>
          </p:cNvPr>
          <p:cNvCxnSpPr>
            <a:cxnSpLocks/>
            <a:endCxn id="360" idx="4"/>
          </p:cNvCxnSpPr>
          <p:nvPr/>
        </p:nvCxnSpPr>
        <p:spPr>
          <a:xfrm>
            <a:off x="2431794" y="933645"/>
            <a:ext cx="81184" cy="11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F5A2AC7E-F639-4D3E-AD52-42B63E05C4C0}"/>
              </a:ext>
            </a:extLst>
          </p:cNvPr>
          <p:cNvCxnSpPr>
            <a:cxnSpLocks/>
            <a:endCxn id="369" idx="3"/>
          </p:cNvCxnSpPr>
          <p:nvPr/>
        </p:nvCxnSpPr>
        <p:spPr>
          <a:xfrm>
            <a:off x="2296553" y="1010169"/>
            <a:ext cx="16628" cy="137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r Verbinder 144">
            <a:extLst>
              <a:ext uri="{FF2B5EF4-FFF2-40B4-BE49-F238E27FC236}">
                <a16:creationId xmlns:a16="http://schemas.microsoft.com/office/drawing/2014/main" id="{96D33F9C-0521-4569-9C40-DFD73FCE0D7C}"/>
              </a:ext>
            </a:extLst>
          </p:cNvPr>
          <p:cNvCxnSpPr>
            <a:cxnSpLocks/>
            <a:endCxn id="361" idx="2"/>
          </p:cNvCxnSpPr>
          <p:nvPr/>
        </p:nvCxnSpPr>
        <p:spPr>
          <a:xfrm flipH="1">
            <a:off x="2017991" y="988177"/>
            <a:ext cx="136072" cy="71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B83D6220-CC9B-401E-BC39-66E4C8C096ED}"/>
              </a:ext>
            </a:extLst>
          </p:cNvPr>
          <p:cNvCxnSpPr>
            <a:cxnSpLocks/>
            <a:endCxn id="364" idx="1"/>
          </p:cNvCxnSpPr>
          <p:nvPr/>
        </p:nvCxnSpPr>
        <p:spPr>
          <a:xfrm flipH="1">
            <a:off x="1917198" y="869952"/>
            <a:ext cx="114962" cy="49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1F259607-1954-45F3-A793-2C8230740A3C}"/>
              </a:ext>
            </a:extLst>
          </p:cNvPr>
          <p:cNvCxnSpPr>
            <a:cxnSpLocks/>
            <a:endCxn id="343" idx="2"/>
          </p:cNvCxnSpPr>
          <p:nvPr/>
        </p:nvCxnSpPr>
        <p:spPr>
          <a:xfrm flipH="1" flipV="1">
            <a:off x="1910449" y="700657"/>
            <a:ext cx="107542" cy="10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>
            <a:extLst>
              <a:ext uri="{FF2B5EF4-FFF2-40B4-BE49-F238E27FC236}">
                <a16:creationId xmlns:a16="http://schemas.microsoft.com/office/drawing/2014/main" id="{F0ABB630-90B5-46E6-A9D3-B39002115A66}"/>
              </a:ext>
            </a:extLst>
          </p:cNvPr>
          <p:cNvCxnSpPr>
            <a:cxnSpLocks/>
            <a:endCxn id="352" idx="2"/>
          </p:cNvCxnSpPr>
          <p:nvPr/>
        </p:nvCxnSpPr>
        <p:spPr>
          <a:xfrm flipV="1">
            <a:off x="2136366" y="461882"/>
            <a:ext cx="6921" cy="130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r Verbinder 156">
            <a:extLst>
              <a:ext uri="{FF2B5EF4-FFF2-40B4-BE49-F238E27FC236}">
                <a16:creationId xmlns:a16="http://schemas.microsoft.com/office/drawing/2014/main" id="{BEE133C2-5780-459D-88B4-CC685D5A6607}"/>
              </a:ext>
            </a:extLst>
          </p:cNvPr>
          <p:cNvCxnSpPr>
            <a:cxnSpLocks/>
            <a:endCxn id="353" idx="1"/>
          </p:cNvCxnSpPr>
          <p:nvPr/>
        </p:nvCxnSpPr>
        <p:spPr>
          <a:xfrm flipV="1">
            <a:off x="2279401" y="444530"/>
            <a:ext cx="35417" cy="123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r Verbinder 159">
            <a:extLst>
              <a:ext uri="{FF2B5EF4-FFF2-40B4-BE49-F238E27FC236}">
                <a16:creationId xmlns:a16="http://schemas.microsoft.com/office/drawing/2014/main" id="{39E9741C-9265-434E-A4CE-F658C39A4380}"/>
              </a:ext>
            </a:extLst>
          </p:cNvPr>
          <p:cNvCxnSpPr>
            <a:cxnSpLocks/>
            <a:endCxn id="351" idx="0"/>
          </p:cNvCxnSpPr>
          <p:nvPr/>
        </p:nvCxnSpPr>
        <p:spPr>
          <a:xfrm flipV="1">
            <a:off x="2425444" y="544382"/>
            <a:ext cx="84893" cy="105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20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Benedikt Kraus</dc:creator>
  <cp:lastModifiedBy>benedikt kraus</cp:lastModifiedBy>
  <cp:revision>26</cp:revision>
  <dcterms:created xsi:type="dcterms:W3CDTF">2019-08-22T12:52:53Z</dcterms:created>
  <dcterms:modified xsi:type="dcterms:W3CDTF">2019-09-03T16:32:26Z</dcterms:modified>
</cp:coreProperties>
</file>