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899650" cy="4500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8" userDrawn="1">
          <p15:clr>
            <a:srgbClr val="A4A3A4"/>
          </p15:clr>
        </p15:guide>
        <p15:guide id="2" pos="3119" userDrawn="1">
          <p15:clr>
            <a:srgbClr val="A4A3A4"/>
          </p15:clr>
        </p15:guide>
        <p15:guide id="3" orient="horz" pos="14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21E96"/>
    <a:srgbClr val="FF3F3F"/>
    <a:srgbClr val="FF0000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528"/>
      </p:cViewPr>
      <p:guideLst>
        <p:guide orient="horz" pos="1418"/>
        <p:guide pos="3119"/>
        <p:guide orient="horz" pos="14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456" y="736551"/>
            <a:ext cx="7424738" cy="1566863"/>
          </a:xfrm>
        </p:spPr>
        <p:txBody>
          <a:bodyPr anchor="b"/>
          <a:lstStyle>
            <a:lvl1pPr algn="ctr">
              <a:defRPr sz="393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456" y="2363838"/>
            <a:ext cx="7424738" cy="1086594"/>
          </a:xfrm>
        </p:spPr>
        <p:txBody>
          <a:bodyPr/>
          <a:lstStyle>
            <a:lvl1pPr marL="0" indent="0" algn="ctr">
              <a:buNone/>
              <a:defRPr sz="1575"/>
            </a:lvl1pPr>
            <a:lvl2pPr marL="300060" indent="0" algn="ctr">
              <a:buNone/>
              <a:defRPr sz="1313"/>
            </a:lvl2pPr>
            <a:lvl3pPr marL="600121" indent="0" algn="ctr">
              <a:buNone/>
              <a:defRPr sz="1181"/>
            </a:lvl3pPr>
            <a:lvl4pPr marL="900181" indent="0" algn="ctr">
              <a:buNone/>
              <a:defRPr sz="1050"/>
            </a:lvl4pPr>
            <a:lvl5pPr marL="1200241" indent="0" algn="ctr">
              <a:buNone/>
              <a:defRPr sz="1050"/>
            </a:lvl5pPr>
            <a:lvl6pPr marL="1500302" indent="0" algn="ctr">
              <a:buNone/>
              <a:defRPr sz="1050"/>
            </a:lvl6pPr>
            <a:lvl7pPr marL="1800362" indent="0" algn="ctr">
              <a:buNone/>
              <a:defRPr sz="1050"/>
            </a:lvl7pPr>
            <a:lvl8pPr marL="2100423" indent="0" algn="ctr">
              <a:buNone/>
              <a:defRPr sz="1050"/>
            </a:lvl8pPr>
            <a:lvl9pPr marL="2400483" indent="0" algn="ctr">
              <a:buNone/>
              <a:defRPr sz="105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3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75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4437" y="239613"/>
            <a:ext cx="2134612" cy="381401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601" y="239613"/>
            <a:ext cx="6280090" cy="381401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21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82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445" y="1122016"/>
            <a:ext cx="8538448" cy="1872109"/>
          </a:xfrm>
        </p:spPr>
        <p:txBody>
          <a:bodyPr anchor="b"/>
          <a:lstStyle>
            <a:lvl1pPr>
              <a:defRPr sz="393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445" y="3011836"/>
            <a:ext cx="8538448" cy="984498"/>
          </a:xfrm>
        </p:spPr>
        <p:txBody>
          <a:bodyPr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00060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2pPr>
            <a:lvl3pPr marL="600121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3pPr>
            <a:lvl4pPr marL="90018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2002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50030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180036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10042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40048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72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601" y="1198066"/>
            <a:ext cx="4207351" cy="28555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698" y="1198066"/>
            <a:ext cx="4207351" cy="28555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7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90" y="239614"/>
            <a:ext cx="8538448" cy="86990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891" y="1103263"/>
            <a:ext cx="4188016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891" y="1643956"/>
            <a:ext cx="4188016" cy="24180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698" y="1103263"/>
            <a:ext cx="4208641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1698" y="1643956"/>
            <a:ext cx="4208641" cy="24180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73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79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87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91" y="300038"/>
            <a:ext cx="3192895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641" y="647998"/>
            <a:ext cx="5011698" cy="3198317"/>
          </a:xfrm>
        </p:spPr>
        <p:txBody>
          <a:bodyPr/>
          <a:lstStyle>
            <a:lvl1pPr>
              <a:defRPr sz="2100"/>
            </a:lvl1pPr>
            <a:lvl2pPr>
              <a:defRPr sz="1838"/>
            </a:lvl2pPr>
            <a:lvl3pPr>
              <a:defRPr sz="1575"/>
            </a:lvl3pPr>
            <a:lvl4pPr>
              <a:defRPr sz="1313"/>
            </a:lvl4pPr>
            <a:lvl5pPr>
              <a:defRPr sz="1313"/>
            </a:lvl5pPr>
            <a:lvl6pPr>
              <a:defRPr sz="1313"/>
            </a:lvl6pPr>
            <a:lvl7pPr>
              <a:defRPr sz="1313"/>
            </a:lvl7pPr>
            <a:lvl8pPr>
              <a:defRPr sz="1313"/>
            </a:lvl8pPr>
            <a:lvl9pPr>
              <a:defRPr sz="131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1891" y="1350169"/>
            <a:ext cx="3192895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1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91" y="300038"/>
            <a:ext cx="3192895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8641" y="647998"/>
            <a:ext cx="5011698" cy="3198317"/>
          </a:xfrm>
        </p:spPr>
        <p:txBody>
          <a:bodyPr anchor="t"/>
          <a:lstStyle>
            <a:lvl1pPr marL="0" indent="0">
              <a:buNone/>
              <a:defRPr sz="2100"/>
            </a:lvl1pPr>
            <a:lvl2pPr marL="300060" indent="0">
              <a:buNone/>
              <a:defRPr sz="1838"/>
            </a:lvl2pPr>
            <a:lvl3pPr marL="600121" indent="0">
              <a:buNone/>
              <a:defRPr sz="1575"/>
            </a:lvl3pPr>
            <a:lvl4pPr marL="900181" indent="0">
              <a:buNone/>
              <a:defRPr sz="1313"/>
            </a:lvl4pPr>
            <a:lvl5pPr marL="1200241" indent="0">
              <a:buNone/>
              <a:defRPr sz="1313"/>
            </a:lvl5pPr>
            <a:lvl6pPr marL="1500302" indent="0">
              <a:buNone/>
              <a:defRPr sz="1313"/>
            </a:lvl6pPr>
            <a:lvl7pPr marL="1800362" indent="0">
              <a:buNone/>
              <a:defRPr sz="1313"/>
            </a:lvl7pPr>
            <a:lvl8pPr marL="2100423" indent="0">
              <a:buNone/>
              <a:defRPr sz="1313"/>
            </a:lvl8pPr>
            <a:lvl9pPr marL="2400483" indent="0">
              <a:buNone/>
              <a:defRPr sz="131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1891" y="1350169"/>
            <a:ext cx="3192895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10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601" y="239614"/>
            <a:ext cx="8538448" cy="86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601" y="1198066"/>
            <a:ext cx="8538448" cy="285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601" y="4171356"/>
            <a:ext cx="2227421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3AA4C-C6C0-471B-9786-DAF0863E6BE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9259" y="4171356"/>
            <a:ext cx="3341132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1628" y="4171356"/>
            <a:ext cx="2227421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5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0121" rtl="0" eaLnBrk="1" latinLnBrk="0" hangingPunct="1">
        <a:lnSpc>
          <a:spcPct val="90000"/>
        </a:lnSpc>
        <a:spcBef>
          <a:spcPct val="0"/>
        </a:spcBef>
        <a:buNone/>
        <a:defRPr sz="28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030" indent="-150030" algn="l" defTabSz="60012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5009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5015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3pPr>
      <a:lvl4pPr marL="105021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35027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65033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95039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25045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55051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30006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60012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0018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20024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50030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80036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10042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40048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ylinder 5">
            <a:extLst>
              <a:ext uri="{FF2B5EF4-FFF2-40B4-BE49-F238E27FC236}">
                <a16:creationId xmlns:a16="http://schemas.microsoft.com/office/drawing/2014/main" id="{A3F2C101-189D-4148-9B67-FD447DCE4289}"/>
              </a:ext>
            </a:extLst>
          </p:cNvPr>
          <p:cNvSpPr/>
          <p:nvPr/>
        </p:nvSpPr>
        <p:spPr>
          <a:xfrm rot="5400000">
            <a:off x="4469869" y="-1075138"/>
            <a:ext cx="914400" cy="6571996"/>
          </a:xfrm>
          <a:prstGeom prst="can">
            <a:avLst/>
          </a:prstGeom>
          <a:gradFill>
            <a:gsLst>
              <a:gs pos="0">
                <a:srgbClr val="FF0000"/>
              </a:gs>
              <a:gs pos="24000">
                <a:srgbClr val="FF3F3F"/>
              </a:gs>
              <a:gs pos="65000">
                <a:srgbClr val="FF3F3F"/>
              </a:gs>
              <a:gs pos="100000">
                <a:srgbClr val="C00000"/>
              </a:gs>
            </a:gsLst>
            <a:lin ang="0" scaled="0"/>
          </a:gradFill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>
              <a:rot lat="5" lon="0" rev="0"/>
            </a:camera>
            <a:lightRig rig="morning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C4598F74-EE01-41EE-85D8-965DA6C169AA}"/>
              </a:ext>
            </a:extLst>
          </p:cNvPr>
          <p:cNvGrpSpPr/>
          <p:nvPr/>
        </p:nvGrpSpPr>
        <p:grpSpPr>
          <a:xfrm>
            <a:off x="4681473" y="1229324"/>
            <a:ext cx="5098002" cy="1482929"/>
            <a:chOff x="5385688" y="2192038"/>
            <a:chExt cx="5098002" cy="148292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9B264124-7B54-4372-A4EC-3531B3AC2F65}"/>
                </a:ext>
              </a:extLst>
            </p:cNvPr>
            <p:cNvGrpSpPr/>
            <p:nvPr/>
          </p:nvGrpSpPr>
          <p:grpSpPr>
            <a:xfrm rot="-1200000">
              <a:off x="8351507" y="2535218"/>
              <a:ext cx="1585494" cy="309795"/>
              <a:chOff x="7323510" y="2576932"/>
              <a:chExt cx="1585494" cy="309795"/>
            </a:xfrm>
          </p:grpSpPr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D7D106D6-EBBA-4654-BD17-95CAD09AF568}"/>
                  </a:ext>
                </a:extLst>
              </p:cNvPr>
              <p:cNvSpPr>
                <a:spLocks/>
              </p:cNvSpPr>
              <p:nvPr/>
            </p:nvSpPr>
            <p:spPr>
              <a:xfrm rot="441151">
                <a:off x="7323510" y="2653515"/>
                <a:ext cx="1554492" cy="233212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0 w 7430347"/>
                  <a:gd name="connsiteY0" fmla="*/ 2384194 h 2388004"/>
                  <a:gd name="connsiteX1" fmla="*/ 720090 w 7430347"/>
                  <a:gd name="connsiteY1" fmla="*/ 1660294 h 2388004"/>
                  <a:gd name="connsiteX2" fmla="*/ 1440180 w 7430347"/>
                  <a:gd name="connsiteY2" fmla="*/ 2388004 h 2388004"/>
                  <a:gd name="connsiteX3" fmla="*/ 2162175 w 7430347"/>
                  <a:gd name="connsiteY3" fmla="*/ 1662199 h 2388004"/>
                  <a:gd name="connsiteX4" fmla="*/ 2884932 w 7430347"/>
                  <a:gd name="connsiteY4" fmla="*/ 2384956 h 2388004"/>
                  <a:gd name="connsiteX5" fmla="*/ 3601974 w 7430347"/>
                  <a:gd name="connsiteY5" fmla="*/ 1666009 h 2388004"/>
                  <a:gd name="connsiteX6" fmla="*/ 4324350 w 7430347"/>
                  <a:gd name="connsiteY6" fmla="*/ 2382289 h 2388004"/>
                  <a:gd name="connsiteX7" fmla="*/ 5040249 w 7430347"/>
                  <a:gd name="connsiteY7" fmla="*/ 1667914 h 2388004"/>
                  <a:gd name="connsiteX8" fmla="*/ 5762244 w 7430347"/>
                  <a:gd name="connsiteY8" fmla="*/ 2384194 h 2388004"/>
                  <a:gd name="connsiteX9" fmla="*/ 6479667 w 7430347"/>
                  <a:gd name="connsiteY9" fmla="*/ 1667152 h 2388004"/>
                  <a:gd name="connsiteX10" fmla="*/ 7430347 w 7430347"/>
                  <a:gd name="connsiteY10" fmla="*/ 6105 h 2388004"/>
                  <a:gd name="connsiteX0" fmla="*/ 0 w 8989872"/>
                  <a:gd name="connsiteY0" fmla="*/ 3569811 h 3573621"/>
                  <a:gd name="connsiteX1" fmla="*/ 720090 w 8989872"/>
                  <a:gd name="connsiteY1" fmla="*/ 2845911 h 3573621"/>
                  <a:gd name="connsiteX2" fmla="*/ 1440180 w 8989872"/>
                  <a:gd name="connsiteY2" fmla="*/ 3573621 h 3573621"/>
                  <a:gd name="connsiteX3" fmla="*/ 2162175 w 8989872"/>
                  <a:gd name="connsiteY3" fmla="*/ 2847816 h 3573621"/>
                  <a:gd name="connsiteX4" fmla="*/ 2884932 w 8989872"/>
                  <a:gd name="connsiteY4" fmla="*/ 3570573 h 3573621"/>
                  <a:gd name="connsiteX5" fmla="*/ 3601974 w 8989872"/>
                  <a:gd name="connsiteY5" fmla="*/ 2851626 h 3573621"/>
                  <a:gd name="connsiteX6" fmla="*/ 4324350 w 8989872"/>
                  <a:gd name="connsiteY6" fmla="*/ 3567906 h 3573621"/>
                  <a:gd name="connsiteX7" fmla="*/ 5040249 w 8989872"/>
                  <a:gd name="connsiteY7" fmla="*/ 2853531 h 3573621"/>
                  <a:gd name="connsiteX8" fmla="*/ 5762244 w 8989872"/>
                  <a:gd name="connsiteY8" fmla="*/ 3569811 h 3573621"/>
                  <a:gd name="connsiteX9" fmla="*/ 6479667 w 8989872"/>
                  <a:gd name="connsiteY9" fmla="*/ 2852769 h 3573621"/>
                  <a:gd name="connsiteX10" fmla="*/ 8989872 w 8989872"/>
                  <a:gd name="connsiteY10" fmla="*/ 3630 h 3573621"/>
                  <a:gd name="connsiteX0" fmla="*/ 0 w 6479665"/>
                  <a:gd name="connsiteY0" fmla="*/ 723901 h 727711"/>
                  <a:gd name="connsiteX1" fmla="*/ 720090 w 6479665"/>
                  <a:gd name="connsiteY1" fmla="*/ 1 h 727711"/>
                  <a:gd name="connsiteX2" fmla="*/ 1440180 w 6479665"/>
                  <a:gd name="connsiteY2" fmla="*/ 727711 h 727711"/>
                  <a:gd name="connsiteX3" fmla="*/ 2162175 w 6479665"/>
                  <a:gd name="connsiteY3" fmla="*/ 1906 h 727711"/>
                  <a:gd name="connsiteX4" fmla="*/ 2884932 w 6479665"/>
                  <a:gd name="connsiteY4" fmla="*/ 724663 h 727711"/>
                  <a:gd name="connsiteX5" fmla="*/ 3601974 w 6479665"/>
                  <a:gd name="connsiteY5" fmla="*/ 5716 h 727711"/>
                  <a:gd name="connsiteX6" fmla="*/ 4324350 w 6479665"/>
                  <a:gd name="connsiteY6" fmla="*/ 721996 h 727711"/>
                  <a:gd name="connsiteX7" fmla="*/ 5040249 w 6479665"/>
                  <a:gd name="connsiteY7" fmla="*/ 7621 h 727711"/>
                  <a:gd name="connsiteX8" fmla="*/ 5762244 w 6479665"/>
                  <a:gd name="connsiteY8" fmla="*/ 723901 h 727711"/>
                  <a:gd name="connsiteX9" fmla="*/ 6479667 w 6479665"/>
                  <a:gd name="connsiteY9" fmla="*/ 6859 h 727711"/>
                  <a:gd name="connsiteX0" fmla="*/ 0 w 5762243"/>
                  <a:gd name="connsiteY0" fmla="*/ 723901 h 727711"/>
                  <a:gd name="connsiteX1" fmla="*/ 720090 w 5762243"/>
                  <a:gd name="connsiteY1" fmla="*/ 1 h 727711"/>
                  <a:gd name="connsiteX2" fmla="*/ 1440180 w 5762243"/>
                  <a:gd name="connsiteY2" fmla="*/ 727711 h 727711"/>
                  <a:gd name="connsiteX3" fmla="*/ 2162175 w 5762243"/>
                  <a:gd name="connsiteY3" fmla="*/ 1906 h 727711"/>
                  <a:gd name="connsiteX4" fmla="*/ 2884932 w 5762243"/>
                  <a:gd name="connsiteY4" fmla="*/ 724663 h 727711"/>
                  <a:gd name="connsiteX5" fmla="*/ 3601974 w 5762243"/>
                  <a:gd name="connsiteY5" fmla="*/ 5716 h 727711"/>
                  <a:gd name="connsiteX6" fmla="*/ 4324350 w 5762243"/>
                  <a:gd name="connsiteY6" fmla="*/ 721996 h 727711"/>
                  <a:gd name="connsiteX7" fmla="*/ 5040249 w 5762243"/>
                  <a:gd name="connsiteY7" fmla="*/ 7621 h 727711"/>
                  <a:gd name="connsiteX8" fmla="*/ 5762244 w 5762243"/>
                  <a:gd name="connsiteY8" fmla="*/ 723901 h 727711"/>
                  <a:gd name="connsiteX0" fmla="*/ 0 w 5040249"/>
                  <a:gd name="connsiteY0" fmla="*/ 723901 h 727711"/>
                  <a:gd name="connsiteX1" fmla="*/ 720090 w 5040249"/>
                  <a:gd name="connsiteY1" fmla="*/ 1 h 727711"/>
                  <a:gd name="connsiteX2" fmla="*/ 1440180 w 5040249"/>
                  <a:gd name="connsiteY2" fmla="*/ 727711 h 727711"/>
                  <a:gd name="connsiteX3" fmla="*/ 2162175 w 5040249"/>
                  <a:gd name="connsiteY3" fmla="*/ 1906 h 727711"/>
                  <a:gd name="connsiteX4" fmla="*/ 2884932 w 5040249"/>
                  <a:gd name="connsiteY4" fmla="*/ 724663 h 727711"/>
                  <a:gd name="connsiteX5" fmla="*/ 3601974 w 5040249"/>
                  <a:gd name="connsiteY5" fmla="*/ 5716 h 727711"/>
                  <a:gd name="connsiteX6" fmla="*/ 4324350 w 5040249"/>
                  <a:gd name="connsiteY6" fmla="*/ 721996 h 727711"/>
                  <a:gd name="connsiteX7" fmla="*/ 5040249 w 5040249"/>
                  <a:gd name="connsiteY7" fmla="*/ 7621 h 727711"/>
                  <a:gd name="connsiteX0" fmla="*/ 0 w 5763507"/>
                  <a:gd name="connsiteY0" fmla="*/ 723901 h 1136308"/>
                  <a:gd name="connsiteX1" fmla="*/ 720090 w 5763507"/>
                  <a:gd name="connsiteY1" fmla="*/ 1 h 1136308"/>
                  <a:gd name="connsiteX2" fmla="*/ 1440180 w 5763507"/>
                  <a:gd name="connsiteY2" fmla="*/ 727711 h 1136308"/>
                  <a:gd name="connsiteX3" fmla="*/ 2162175 w 5763507"/>
                  <a:gd name="connsiteY3" fmla="*/ 1906 h 1136308"/>
                  <a:gd name="connsiteX4" fmla="*/ 2884932 w 5763507"/>
                  <a:gd name="connsiteY4" fmla="*/ 724663 h 1136308"/>
                  <a:gd name="connsiteX5" fmla="*/ 3601974 w 5763507"/>
                  <a:gd name="connsiteY5" fmla="*/ 5716 h 1136308"/>
                  <a:gd name="connsiteX6" fmla="*/ 4324350 w 5763507"/>
                  <a:gd name="connsiteY6" fmla="*/ 721996 h 1136308"/>
                  <a:gd name="connsiteX7" fmla="*/ 5763507 w 5763507"/>
                  <a:gd name="connsiteY7" fmla="*/ 1136308 h 11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63507" h="1136308">
                    <a:moveTo>
                      <a:pt x="0" y="723901"/>
                    </a:moveTo>
                    <a:cubicBezTo>
                      <a:pt x="243840" y="373381"/>
                      <a:pt x="480060" y="-634"/>
                      <a:pt x="720090" y="1"/>
                    </a:cubicBezTo>
                    <a:cubicBezTo>
                      <a:pt x="960120" y="636"/>
                      <a:pt x="1199833" y="727394"/>
                      <a:pt x="1440180" y="727711"/>
                    </a:cubicBezTo>
                    <a:cubicBezTo>
                      <a:pt x="1680527" y="728028"/>
                      <a:pt x="1921383" y="2414"/>
                      <a:pt x="2162175" y="1906"/>
                    </a:cubicBezTo>
                    <a:cubicBezTo>
                      <a:pt x="2402967" y="1398"/>
                      <a:pt x="2644966" y="724028"/>
                      <a:pt x="2884932" y="724663"/>
                    </a:cubicBezTo>
                    <a:cubicBezTo>
                      <a:pt x="3124898" y="725298"/>
                      <a:pt x="3362071" y="6161"/>
                      <a:pt x="3601974" y="5716"/>
                    </a:cubicBezTo>
                    <a:cubicBezTo>
                      <a:pt x="3841877" y="5272"/>
                      <a:pt x="3964095" y="533564"/>
                      <a:pt x="4324350" y="721996"/>
                    </a:cubicBezTo>
                    <a:cubicBezTo>
                      <a:pt x="4684605" y="910428"/>
                      <a:pt x="5523858" y="1135991"/>
                      <a:pt x="5763507" y="1136308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2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B7B2BC09-1A74-49EB-BABB-264FF0886046}"/>
                  </a:ext>
                </a:extLst>
              </p:cNvPr>
              <p:cNvSpPr>
                <a:spLocks/>
              </p:cNvSpPr>
              <p:nvPr/>
            </p:nvSpPr>
            <p:spPr>
              <a:xfrm rot="11241151">
                <a:off x="7323518" y="2576932"/>
                <a:ext cx="1585486" cy="224770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-2 w 6484237"/>
                  <a:gd name="connsiteY0" fmla="*/ 1 h 727711"/>
                  <a:gd name="connsiteX1" fmla="*/ 720088 w 6484237"/>
                  <a:gd name="connsiteY1" fmla="*/ 727711 h 727711"/>
                  <a:gd name="connsiteX2" fmla="*/ 1442083 w 6484237"/>
                  <a:gd name="connsiteY2" fmla="*/ 1906 h 727711"/>
                  <a:gd name="connsiteX3" fmla="*/ 2164840 w 6484237"/>
                  <a:gd name="connsiteY3" fmla="*/ 724663 h 727711"/>
                  <a:gd name="connsiteX4" fmla="*/ 2881882 w 6484237"/>
                  <a:gd name="connsiteY4" fmla="*/ 5716 h 727711"/>
                  <a:gd name="connsiteX5" fmla="*/ 3604258 w 6484237"/>
                  <a:gd name="connsiteY5" fmla="*/ 721996 h 727711"/>
                  <a:gd name="connsiteX6" fmla="*/ 4320157 w 6484237"/>
                  <a:gd name="connsiteY6" fmla="*/ 7621 h 727711"/>
                  <a:gd name="connsiteX7" fmla="*/ 5042152 w 6484237"/>
                  <a:gd name="connsiteY7" fmla="*/ 723901 h 727711"/>
                  <a:gd name="connsiteX8" fmla="*/ 5759575 w 6484237"/>
                  <a:gd name="connsiteY8" fmla="*/ 6859 h 727711"/>
                  <a:gd name="connsiteX9" fmla="*/ 6484237 w 6484237"/>
                  <a:gd name="connsiteY9" fmla="*/ 721996 h 727711"/>
                  <a:gd name="connsiteX0" fmla="*/ 0 w 5764149"/>
                  <a:gd name="connsiteY0" fmla="*/ 725806 h 725806"/>
                  <a:gd name="connsiteX1" fmla="*/ 721995 w 5764149"/>
                  <a:gd name="connsiteY1" fmla="*/ 1 h 725806"/>
                  <a:gd name="connsiteX2" fmla="*/ 1444752 w 5764149"/>
                  <a:gd name="connsiteY2" fmla="*/ 722758 h 725806"/>
                  <a:gd name="connsiteX3" fmla="*/ 2161794 w 5764149"/>
                  <a:gd name="connsiteY3" fmla="*/ 3811 h 725806"/>
                  <a:gd name="connsiteX4" fmla="*/ 2884170 w 5764149"/>
                  <a:gd name="connsiteY4" fmla="*/ 720091 h 725806"/>
                  <a:gd name="connsiteX5" fmla="*/ 3600069 w 5764149"/>
                  <a:gd name="connsiteY5" fmla="*/ 5716 h 725806"/>
                  <a:gd name="connsiteX6" fmla="*/ 4322064 w 5764149"/>
                  <a:gd name="connsiteY6" fmla="*/ 721996 h 725806"/>
                  <a:gd name="connsiteX7" fmla="*/ 5039487 w 5764149"/>
                  <a:gd name="connsiteY7" fmla="*/ 4954 h 725806"/>
                  <a:gd name="connsiteX8" fmla="*/ 5764149 w 5764149"/>
                  <a:gd name="connsiteY8" fmla="*/ 720091 h 725806"/>
                  <a:gd name="connsiteX0" fmla="*/ 1 w 5042155"/>
                  <a:gd name="connsiteY0" fmla="*/ 1 h 722756"/>
                  <a:gd name="connsiteX1" fmla="*/ 722758 w 5042155"/>
                  <a:gd name="connsiteY1" fmla="*/ 722758 h 722756"/>
                  <a:gd name="connsiteX2" fmla="*/ 1439800 w 5042155"/>
                  <a:gd name="connsiteY2" fmla="*/ 3811 h 722756"/>
                  <a:gd name="connsiteX3" fmla="*/ 2162176 w 5042155"/>
                  <a:gd name="connsiteY3" fmla="*/ 720091 h 722756"/>
                  <a:gd name="connsiteX4" fmla="*/ 2878075 w 5042155"/>
                  <a:gd name="connsiteY4" fmla="*/ 5716 h 722756"/>
                  <a:gd name="connsiteX5" fmla="*/ 3600070 w 5042155"/>
                  <a:gd name="connsiteY5" fmla="*/ 721996 h 722756"/>
                  <a:gd name="connsiteX6" fmla="*/ 4317493 w 5042155"/>
                  <a:gd name="connsiteY6" fmla="*/ 4954 h 722756"/>
                  <a:gd name="connsiteX7" fmla="*/ 5042155 w 5042155"/>
                  <a:gd name="connsiteY7" fmla="*/ 720091 h 722756"/>
                  <a:gd name="connsiteX0" fmla="*/ 0 w 5991431"/>
                  <a:gd name="connsiteY0" fmla="*/ 946664 h 946663"/>
                  <a:gd name="connsiteX1" fmla="*/ 1672034 w 5991431"/>
                  <a:gd name="connsiteY1" fmla="*/ 718948 h 946663"/>
                  <a:gd name="connsiteX2" fmla="*/ 2389076 w 5991431"/>
                  <a:gd name="connsiteY2" fmla="*/ 1 h 946663"/>
                  <a:gd name="connsiteX3" fmla="*/ 3111452 w 5991431"/>
                  <a:gd name="connsiteY3" fmla="*/ 716281 h 946663"/>
                  <a:gd name="connsiteX4" fmla="*/ 3827351 w 5991431"/>
                  <a:gd name="connsiteY4" fmla="*/ 1906 h 946663"/>
                  <a:gd name="connsiteX5" fmla="*/ 4549346 w 5991431"/>
                  <a:gd name="connsiteY5" fmla="*/ 718186 h 946663"/>
                  <a:gd name="connsiteX6" fmla="*/ 5266769 w 5991431"/>
                  <a:gd name="connsiteY6" fmla="*/ 1144 h 946663"/>
                  <a:gd name="connsiteX7" fmla="*/ 5991431 w 5991431"/>
                  <a:gd name="connsiteY7" fmla="*/ 716281 h 946663"/>
                  <a:gd name="connsiteX0" fmla="*/ 0 w 5878422"/>
                  <a:gd name="connsiteY0" fmla="*/ 1095174 h 1095174"/>
                  <a:gd name="connsiteX1" fmla="*/ 1559025 w 5878422"/>
                  <a:gd name="connsiteY1" fmla="*/ 718948 h 1095174"/>
                  <a:gd name="connsiteX2" fmla="*/ 2276067 w 5878422"/>
                  <a:gd name="connsiteY2" fmla="*/ 1 h 1095174"/>
                  <a:gd name="connsiteX3" fmla="*/ 2998443 w 5878422"/>
                  <a:gd name="connsiteY3" fmla="*/ 716281 h 1095174"/>
                  <a:gd name="connsiteX4" fmla="*/ 3714342 w 5878422"/>
                  <a:gd name="connsiteY4" fmla="*/ 1906 h 1095174"/>
                  <a:gd name="connsiteX5" fmla="*/ 4436337 w 5878422"/>
                  <a:gd name="connsiteY5" fmla="*/ 718186 h 1095174"/>
                  <a:gd name="connsiteX6" fmla="*/ 5153760 w 5878422"/>
                  <a:gd name="connsiteY6" fmla="*/ 1144 h 1095174"/>
                  <a:gd name="connsiteX7" fmla="*/ 5878422 w 5878422"/>
                  <a:gd name="connsiteY7" fmla="*/ 716281 h 1095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8422" h="1095174">
                    <a:moveTo>
                      <a:pt x="0" y="1095174"/>
                    </a:moveTo>
                    <a:cubicBezTo>
                      <a:pt x="240792" y="1094666"/>
                      <a:pt x="1179681" y="901477"/>
                      <a:pt x="1559025" y="718948"/>
                    </a:cubicBezTo>
                    <a:cubicBezTo>
                      <a:pt x="1938369" y="536419"/>
                      <a:pt x="2036164" y="446"/>
                      <a:pt x="2276067" y="1"/>
                    </a:cubicBezTo>
                    <a:cubicBezTo>
                      <a:pt x="2515970" y="-443"/>
                      <a:pt x="2758731" y="715964"/>
                      <a:pt x="2998443" y="716281"/>
                    </a:cubicBezTo>
                    <a:cubicBezTo>
                      <a:pt x="3238155" y="716598"/>
                      <a:pt x="3474693" y="1589"/>
                      <a:pt x="3714342" y="1906"/>
                    </a:cubicBezTo>
                    <a:cubicBezTo>
                      <a:pt x="3953991" y="2223"/>
                      <a:pt x="4196434" y="718313"/>
                      <a:pt x="4436337" y="718186"/>
                    </a:cubicBezTo>
                    <a:cubicBezTo>
                      <a:pt x="4676240" y="718059"/>
                      <a:pt x="4913413" y="1461"/>
                      <a:pt x="5153760" y="1144"/>
                    </a:cubicBezTo>
                    <a:cubicBezTo>
                      <a:pt x="5394107" y="827"/>
                      <a:pt x="5773774" y="607569"/>
                      <a:pt x="5878422" y="716281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2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78D78CE1-66F9-4224-997F-CEE560AE72A5}"/>
                </a:ext>
              </a:extLst>
            </p:cNvPr>
            <p:cNvSpPr>
              <a:spLocks/>
            </p:cNvSpPr>
            <p:nvPr/>
          </p:nvSpPr>
          <p:spPr>
            <a:xfrm>
              <a:off x="7256398" y="2782314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2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3F2FA082-8602-44A4-81EE-D235C910A114}"/>
                </a:ext>
              </a:extLst>
            </p:cNvPr>
            <p:cNvSpPr>
              <a:spLocks/>
            </p:cNvSpPr>
            <p:nvPr/>
          </p:nvSpPr>
          <p:spPr>
            <a:xfrm rot="10800000">
              <a:off x="7256398" y="2782313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2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69551F5-9851-410E-85C9-414280A160CA}"/>
                </a:ext>
              </a:extLst>
            </p:cNvPr>
            <p:cNvSpPr>
              <a:spLocks/>
            </p:cNvSpPr>
            <p:nvPr/>
          </p:nvSpPr>
          <p:spPr>
            <a:xfrm>
              <a:off x="5654293" y="2784219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956763EA-F02C-4CC9-86A2-0CAA91C85CBF}"/>
                </a:ext>
              </a:extLst>
            </p:cNvPr>
            <p:cNvSpPr>
              <a:spLocks/>
            </p:cNvSpPr>
            <p:nvPr/>
          </p:nvSpPr>
          <p:spPr>
            <a:xfrm rot="10800000">
              <a:off x="6452488" y="2782313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2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EB29F03C-AB29-4B01-99AD-A4277A52EE97}"/>
                </a:ext>
              </a:extLst>
            </p:cNvPr>
            <p:cNvSpPr>
              <a:spLocks/>
            </p:cNvSpPr>
            <p:nvPr/>
          </p:nvSpPr>
          <p:spPr>
            <a:xfrm rot="10800000">
              <a:off x="5654293" y="2784218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AF470FEC-2A71-4ECB-9D03-B052D0E2CD34}"/>
                </a:ext>
              </a:extLst>
            </p:cNvPr>
            <p:cNvSpPr>
              <a:spLocks/>
            </p:cNvSpPr>
            <p:nvPr/>
          </p:nvSpPr>
          <p:spPr>
            <a:xfrm>
              <a:off x="6452488" y="2782314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2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71E60F45-FCB5-4BBB-A6D1-A7308C5F6F9D}"/>
                </a:ext>
              </a:extLst>
            </p:cNvPr>
            <p:cNvSpPr>
              <a:spLocks/>
            </p:cNvSpPr>
            <p:nvPr/>
          </p:nvSpPr>
          <p:spPr>
            <a:xfrm>
              <a:off x="5922898" y="3028059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814B16C4-6910-43AF-AA6C-073F2F845834}"/>
                </a:ext>
              </a:extLst>
            </p:cNvPr>
            <p:cNvSpPr>
              <a:spLocks/>
            </p:cNvSpPr>
            <p:nvPr/>
          </p:nvSpPr>
          <p:spPr>
            <a:xfrm rot="10800000">
              <a:off x="5922898" y="3028058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B851E054-A52A-47CB-920A-033B3932EB55}"/>
                </a:ext>
              </a:extLst>
            </p:cNvPr>
            <p:cNvSpPr>
              <a:spLocks/>
            </p:cNvSpPr>
            <p:nvPr/>
          </p:nvSpPr>
          <p:spPr>
            <a:xfrm>
              <a:off x="6730618" y="3028059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2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4EB16AC6-2282-4E04-B03B-96FAB846C6A0}"/>
                </a:ext>
              </a:extLst>
            </p:cNvPr>
            <p:cNvSpPr>
              <a:spLocks/>
            </p:cNvSpPr>
            <p:nvPr/>
          </p:nvSpPr>
          <p:spPr>
            <a:xfrm rot="10800000">
              <a:off x="6730618" y="3028058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2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0B52F33A-94C4-4856-A671-4534003F7EB3}"/>
                </a:ext>
              </a:extLst>
            </p:cNvPr>
            <p:cNvGrpSpPr/>
            <p:nvPr/>
          </p:nvGrpSpPr>
          <p:grpSpPr>
            <a:xfrm rot="-1200000">
              <a:off x="8065010" y="2192038"/>
              <a:ext cx="1585486" cy="309803"/>
              <a:chOff x="7332978" y="2472933"/>
              <a:chExt cx="1585486" cy="309803"/>
            </a:xfrm>
          </p:grpSpPr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A4553F12-FD1A-4E14-BCE7-EB2506B998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32978" y="2549524"/>
                <a:ext cx="1554492" cy="233212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0 w 7430347"/>
                  <a:gd name="connsiteY0" fmla="*/ 2384194 h 2388004"/>
                  <a:gd name="connsiteX1" fmla="*/ 720090 w 7430347"/>
                  <a:gd name="connsiteY1" fmla="*/ 1660294 h 2388004"/>
                  <a:gd name="connsiteX2" fmla="*/ 1440180 w 7430347"/>
                  <a:gd name="connsiteY2" fmla="*/ 2388004 h 2388004"/>
                  <a:gd name="connsiteX3" fmla="*/ 2162175 w 7430347"/>
                  <a:gd name="connsiteY3" fmla="*/ 1662199 h 2388004"/>
                  <a:gd name="connsiteX4" fmla="*/ 2884932 w 7430347"/>
                  <a:gd name="connsiteY4" fmla="*/ 2384956 h 2388004"/>
                  <a:gd name="connsiteX5" fmla="*/ 3601974 w 7430347"/>
                  <a:gd name="connsiteY5" fmla="*/ 1666009 h 2388004"/>
                  <a:gd name="connsiteX6" fmla="*/ 4324350 w 7430347"/>
                  <a:gd name="connsiteY6" fmla="*/ 2382289 h 2388004"/>
                  <a:gd name="connsiteX7" fmla="*/ 5040249 w 7430347"/>
                  <a:gd name="connsiteY7" fmla="*/ 1667914 h 2388004"/>
                  <a:gd name="connsiteX8" fmla="*/ 5762244 w 7430347"/>
                  <a:gd name="connsiteY8" fmla="*/ 2384194 h 2388004"/>
                  <a:gd name="connsiteX9" fmla="*/ 6479667 w 7430347"/>
                  <a:gd name="connsiteY9" fmla="*/ 1667152 h 2388004"/>
                  <a:gd name="connsiteX10" fmla="*/ 7430347 w 7430347"/>
                  <a:gd name="connsiteY10" fmla="*/ 6105 h 2388004"/>
                  <a:gd name="connsiteX0" fmla="*/ 0 w 8989872"/>
                  <a:gd name="connsiteY0" fmla="*/ 3569811 h 3573621"/>
                  <a:gd name="connsiteX1" fmla="*/ 720090 w 8989872"/>
                  <a:gd name="connsiteY1" fmla="*/ 2845911 h 3573621"/>
                  <a:gd name="connsiteX2" fmla="*/ 1440180 w 8989872"/>
                  <a:gd name="connsiteY2" fmla="*/ 3573621 h 3573621"/>
                  <a:gd name="connsiteX3" fmla="*/ 2162175 w 8989872"/>
                  <a:gd name="connsiteY3" fmla="*/ 2847816 h 3573621"/>
                  <a:gd name="connsiteX4" fmla="*/ 2884932 w 8989872"/>
                  <a:gd name="connsiteY4" fmla="*/ 3570573 h 3573621"/>
                  <a:gd name="connsiteX5" fmla="*/ 3601974 w 8989872"/>
                  <a:gd name="connsiteY5" fmla="*/ 2851626 h 3573621"/>
                  <a:gd name="connsiteX6" fmla="*/ 4324350 w 8989872"/>
                  <a:gd name="connsiteY6" fmla="*/ 3567906 h 3573621"/>
                  <a:gd name="connsiteX7" fmla="*/ 5040249 w 8989872"/>
                  <a:gd name="connsiteY7" fmla="*/ 2853531 h 3573621"/>
                  <a:gd name="connsiteX8" fmla="*/ 5762244 w 8989872"/>
                  <a:gd name="connsiteY8" fmla="*/ 3569811 h 3573621"/>
                  <a:gd name="connsiteX9" fmla="*/ 6479667 w 8989872"/>
                  <a:gd name="connsiteY9" fmla="*/ 2852769 h 3573621"/>
                  <a:gd name="connsiteX10" fmla="*/ 8989872 w 8989872"/>
                  <a:gd name="connsiteY10" fmla="*/ 3630 h 3573621"/>
                  <a:gd name="connsiteX0" fmla="*/ 0 w 6479665"/>
                  <a:gd name="connsiteY0" fmla="*/ 723901 h 727711"/>
                  <a:gd name="connsiteX1" fmla="*/ 720090 w 6479665"/>
                  <a:gd name="connsiteY1" fmla="*/ 1 h 727711"/>
                  <a:gd name="connsiteX2" fmla="*/ 1440180 w 6479665"/>
                  <a:gd name="connsiteY2" fmla="*/ 727711 h 727711"/>
                  <a:gd name="connsiteX3" fmla="*/ 2162175 w 6479665"/>
                  <a:gd name="connsiteY3" fmla="*/ 1906 h 727711"/>
                  <a:gd name="connsiteX4" fmla="*/ 2884932 w 6479665"/>
                  <a:gd name="connsiteY4" fmla="*/ 724663 h 727711"/>
                  <a:gd name="connsiteX5" fmla="*/ 3601974 w 6479665"/>
                  <a:gd name="connsiteY5" fmla="*/ 5716 h 727711"/>
                  <a:gd name="connsiteX6" fmla="*/ 4324350 w 6479665"/>
                  <a:gd name="connsiteY6" fmla="*/ 721996 h 727711"/>
                  <a:gd name="connsiteX7" fmla="*/ 5040249 w 6479665"/>
                  <a:gd name="connsiteY7" fmla="*/ 7621 h 727711"/>
                  <a:gd name="connsiteX8" fmla="*/ 5762244 w 6479665"/>
                  <a:gd name="connsiteY8" fmla="*/ 723901 h 727711"/>
                  <a:gd name="connsiteX9" fmla="*/ 6479667 w 6479665"/>
                  <a:gd name="connsiteY9" fmla="*/ 6859 h 727711"/>
                  <a:gd name="connsiteX0" fmla="*/ 0 w 5762243"/>
                  <a:gd name="connsiteY0" fmla="*/ 723901 h 727711"/>
                  <a:gd name="connsiteX1" fmla="*/ 720090 w 5762243"/>
                  <a:gd name="connsiteY1" fmla="*/ 1 h 727711"/>
                  <a:gd name="connsiteX2" fmla="*/ 1440180 w 5762243"/>
                  <a:gd name="connsiteY2" fmla="*/ 727711 h 727711"/>
                  <a:gd name="connsiteX3" fmla="*/ 2162175 w 5762243"/>
                  <a:gd name="connsiteY3" fmla="*/ 1906 h 727711"/>
                  <a:gd name="connsiteX4" fmla="*/ 2884932 w 5762243"/>
                  <a:gd name="connsiteY4" fmla="*/ 724663 h 727711"/>
                  <a:gd name="connsiteX5" fmla="*/ 3601974 w 5762243"/>
                  <a:gd name="connsiteY5" fmla="*/ 5716 h 727711"/>
                  <a:gd name="connsiteX6" fmla="*/ 4324350 w 5762243"/>
                  <a:gd name="connsiteY6" fmla="*/ 721996 h 727711"/>
                  <a:gd name="connsiteX7" fmla="*/ 5040249 w 5762243"/>
                  <a:gd name="connsiteY7" fmla="*/ 7621 h 727711"/>
                  <a:gd name="connsiteX8" fmla="*/ 5762244 w 5762243"/>
                  <a:gd name="connsiteY8" fmla="*/ 723901 h 727711"/>
                  <a:gd name="connsiteX0" fmla="*/ 0 w 5040249"/>
                  <a:gd name="connsiteY0" fmla="*/ 723901 h 727711"/>
                  <a:gd name="connsiteX1" fmla="*/ 720090 w 5040249"/>
                  <a:gd name="connsiteY1" fmla="*/ 1 h 727711"/>
                  <a:gd name="connsiteX2" fmla="*/ 1440180 w 5040249"/>
                  <a:gd name="connsiteY2" fmla="*/ 727711 h 727711"/>
                  <a:gd name="connsiteX3" fmla="*/ 2162175 w 5040249"/>
                  <a:gd name="connsiteY3" fmla="*/ 1906 h 727711"/>
                  <a:gd name="connsiteX4" fmla="*/ 2884932 w 5040249"/>
                  <a:gd name="connsiteY4" fmla="*/ 724663 h 727711"/>
                  <a:gd name="connsiteX5" fmla="*/ 3601974 w 5040249"/>
                  <a:gd name="connsiteY5" fmla="*/ 5716 h 727711"/>
                  <a:gd name="connsiteX6" fmla="*/ 4324350 w 5040249"/>
                  <a:gd name="connsiteY6" fmla="*/ 721996 h 727711"/>
                  <a:gd name="connsiteX7" fmla="*/ 5040249 w 5040249"/>
                  <a:gd name="connsiteY7" fmla="*/ 7621 h 727711"/>
                  <a:gd name="connsiteX0" fmla="*/ 0 w 5763507"/>
                  <a:gd name="connsiteY0" fmla="*/ 723901 h 1136308"/>
                  <a:gd name="connsiteX1" fmla="*/ 720090 w 5763507"/>
                  <a:gd name="connsiteY1" fmla="*/ 1 h 1136308"/>
                  <a:gd name="connsiteX2" fmla="*/ 1440180 w 5763507"/>
                  <a:gd name="connsiteY2" fmla="*/ 727711 h 1136308"/>
                  <a:gd name="connsiteX3" fmla="*/ 2162175 w 5763507"/>
                  <a:gd name="connsiteY3" fmla="*/ 1906 h 1136308"/>
                  <a:gd name="connsiteX4" fmla="*/ 2884932 w 5763507"/>
                  <a:gd name="connsiteY4" fmla="*/ 724663 h 1136308"/>
                  <a:gd name="connsiteX5" fmla="*/ 3601974 w 5763507"/>
                  <a:gd name="connsiteY5" fmla="*/ 5716 h 1136308"/>
                  <a:gd name="connsiteX6" fmla="*/ 4324350 w 5763507"/>
                  <a:gd name="connsiteY6" fmla="*/ 721996 h 1136308"/>
                  <a:gd name="connsiteX7" fmla="*/ 5763507 w 5763507"/>
                  <a:gd name="connsiteY7" fmla="*/ 1136308 h 11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63507" h="1136308">
                    <a:moveTo>
                      <a:pt x="0" y="723901"/>
                    </a:moveTo>
                    <a:cubicBezTo>
                      <a:pt x="243840" y="373381"/>
                      <a:pt x="480060" y="-634"/>
                      <a:pt x="720090" y="1"/>
                    </a:cubicBezTo>
                    <a:cubicBezTo>
                      <a:pt x="960120" y="636"/>
                      <a:pt x="1199833" y="727394"/>
                      <a:pt x="1440180" y="727711"/>
                    </a:cubicBezTo>
                    <a:cubicBezTo>
                      <a:pt x="1680527" y="728028"/>
                      <a:pt x="1921383" y="2414"/>
                      <a:pt x="2162175" y="1906"/>
                    </a:cubicBezTo>
                    <a:cubicBezTo>
                      <a:pt x="2402967" y="1398"/>
                      <a:pt x="2644966" y="724028"/>
                      <a:pt x="2884932" y="724663"/>
                    </a:cubicBezTo>
                    <a:cubicBezTo>
                      <a:pt x="3124898" y="725298"/>
                      <a:pt x="3362071" y="6161"/>
                      <a:pt x="3601974" y="5716"/>
                    </a:cubicBezTo>
                    <a:cubicBezTo>
                      <a:pt x="3841877" y="5272"/>
                      <a:pt x="3964095" y="533564"/>
                      <a:pt x="4324350" y="721996"/>
                    </a:cubicBezTo>
                    <a:cubicBezTo>
                      <a:pt x="4684605" y="910428"/>
                      <a:pt x="5523858" y="1135991"/>
                      <a:pt x="5763507" y="1136308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5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D65A8E7C-5A36-43A4-B9D9-03254E5A5F06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7332978" y="2472933"/>
                <a:ext cx="1585486" cy="224770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-2 w 6484237"/>
                  <a:gd name="connsiteY0" fmla="*/ 1 h 727711"/>
                  <a:gd name="connsiteX1" fmla="*/ 720088 w 6484237"/>
                  <a:gd name="connsiteY1" fmla="*/ 727711 h 727711"/>
                  <a:gd name="connsiteX2" fmla="*/ 1442083 w 6484237"/>
                  <a:gd name="connsiteY2" fmla="*/ 1906 h 727711"/>
                  <a:gd name="connsiteX3" fmla="*/ 2164840 w 6484237"/>
                  <a:gd name="connsiteY3" fmla="*/ 724663 h 727711"/>
                  <a:gd name="connsiteX4" fmla="*/ 2881882 w 6484237"/>
                  <a:gd name="connsiteY4" fmla="*/ 5716 h 727711"/>
                  <a:gd name="connsiteX5" fmla="*/ 3604258 w 6484237"/>
                  <a:gd name="connsiteY5" fmla="*/ 721996 h 727711"/>
                  <a:gd name="connsiteX6" fmla="*/ 4320157 w 6484237"/>
                  <a:gd name="connsiteY6" fmla="*/ 7621 h 727711"/>
                  <a:gd name="connsiteX7" fmla="*/ 5042152 w 6484237"/>
                  <a:gd name="connsiteY7" fmla="*/ 723901 h 727711"/>
                  <a:gd name="connsiteX8" fmla="*/ 5759575 w 6484237"/>
                  <a:gd name="connsiteY8" fmla="*/ 6859 h 727711"/>
                  <a:gd name="connsiteX9" fmla="*/ 6484237 w 6484237"/>
                  <a:gd name="connsiteY9" fmla="*/ 721996 h 727711"/>
                  <a:gd name="connsiteX0" fmla="*/ 0 w 5764149"/>
                  <a:gd name="connsiteY0" fmla="*/ 725806 h 725806"/>
                  <a:gd name="connsiteX1" fmla="*/ 721995 w 5764149"/>
                  <a:gd name="connsiteY1" fmla="*/ 1 h 725806"/>
                  <a:gd name="connsiteX2" fmla="*/ 1444752 w 5764149"/>
                  <a:gd name="connsiteY2" fmla="*/ 722758 h 725806"/>
                  <a:gd name="connsiteX3" fmla="*/ 2161794 w 5764149"/>
                  <a:gd name="connsiteY3" fmla="*/ 3811 h 725806"/>
                  <a:gd name="connsiteX4" fmla="*/ 2884170 w 5764149"/>
                  <a:gd name="connsiteY4" fmla="*/ 720091 h 725806"/>
                  <a:gd name="connsiteX5" fmla="*/ 3600069 w 5764149"/>
                  <a:gd name="connsiteY5" fmla="*/ 5716 h 725806"/>
                  <a:gd name="connsiteX6" fmla="*/ 4322064 w 5764149"/>
                  <a:gd name="connsiteY6" fmla="*/ 721996 h 725806"/>
                  <a:gd name="connsiteX7" fmla="*/ 5039487 w 5764149"/>
                  <a:gd name="connsiteY7" fmla="*/ 4954 h 725806"/>
                  <a:gd name="connsiteX8" fmla="*/ 5764149 w 5764149"/>
                  <a:gd name="connsiteY8" fmla="*/ 720091 h 725806"/>
                  <a:gd name="connsiteX0" fmla="*/ 1 w 5042155"/>
                  <a:gd name="connsiteY0" fmla="*/ 1 h 722756"/>
                  <a:gd name="connsiteX1" fmla="*/ 722758 w 5042155"/>
                  <a:gd name="connsiteY1" fmla="*/ 722758 h 722756"/>
                  <a:gd name="connsiteX2" fmla="*/ 1439800 w 5042155"/>
                  <a:gd name="connsiteY2" fmla="*/ 3811 h 722756"/>
                  <a:gd name="connsiteX3" fmla="*/ 2162176 w 5042155"/>
                  <a:gd name="connsiteY3" fmla="*/ 720091 h 722756"/>
                  <a:gd name="connsiteX4" fmla="*/ 2878075 w 5042155"/>
                  <a:gd name="connsiteY4" fmla="*/ 5716 h 722756"/>
                  <a:gd name="connsiteX5" fmla="*/ 3600070 w 5042155"/>
                  <a:gd name="connsiteY5" fmla="*/ 721996 h 722756"/>
                  <a:gd name="connsiteX6" fmla="*/ 4317493 w 5042155"/>
                  <a:gd name="connsiteY6" fmla="*/ 4954 h 722756"/>
                  <a:gd name="connsiteX7" fmla="*/ 5042155 w 5042155"/>
                  <a:gd name="connsiteY7" fmla="*/ 720091 h 722756"/>
                  <a:gd name="connsiteX0" fmla="*/ 0 w 5991431"/>
                  <a:gd name="connsiteY0" fmla="*/ 946664 h 946663"/>
                  <a:gd name="connsiteX1" fmla="*/ 1672034 w 5991431"/>
                  <a:gd name="connsiteY1" fmla="*/ 718948 h 946663"/>
                  <a:gd name="connsiteX2" fmla="*/ 2389076 w 5991431"/>
                  <a:gd name="connsiteY2" fmla="*/ 1 h 946663"/>
                  <a:gd name="connsiteX3" fmla="*/ 3111452 w 5991431"/>
                  <a:gd name="connsiteY3" fmla="*/ 716281 h 946663"/>
                  <a:gd name="connsiteX4" fmla="*/ 3827351 w 5991431"/>
                  <a:gd name="connsiteY4" fmla="*/ 1906 h 946663"/>
                  <a:gd name="connsiteX5" fmla="*/ 4549346 w 5991431"/>
                  <a:gd name="connsiteY5" fmla="*/ 718186 h 946663"/>
                  <a:gd name="connsiteX6" fmla="*/ 5266769 w 5991431"/>
                  <a:gd name="connsiteY6" fmla="*/ 1144 h 946663"/>
                  <a:gd name="connsiteX7" fmla="*/ 5991431 w 5991431"/>
                  <a:gd name="connsiteY7" fmla="*/ 716281 h 946663"/>
                  <a:gd name="connsiteX0" fmla="*/ 0 w 5878422"/>
                  <a:gd name="connsiteY0" fmla="*/ 1095174 h 1095174"/>
                  <a:gd name="connsiteX1" fmla="*/ 1559025 w 5878422"/>
                  <a:gd name="connsiteY1" fmla="*/ 718948 h 1095174"/>
                  <a:gd name="connsiteX2" fmla="*/ 2276067 w 5878422"/>
                  <a:gd name="connsiteY2" fmla="*/ 1 h 1095174"/>
                  <a:gd name="connsiteX3" fmla="*/ 2998443 w 5878422"/>
                  <a:gd name="connsiteY3" fmla="*/ 716281 h 1095174"/>
                  <a:gd name="connsiteX4" fmla="*/ 3714342 w 5878422"/>
                  <a:gd name="connsiteY4" fmla="*/ 1906 h 1095174"/>
                  <a:gd name="connsiteX5" fmla="*/ 4436337 w 5878422"/>
                  <a:gd name="connsiteY5" fmla="*/ 718186 h 1095174"/>
                  <a:gd name="connsiteX6" fmla="*/ 5153760 w 5878422"/>
                  <a:gd name="connsiteY6" fmla="*/ 1144 h 1095174"/>
                  <a:gd name="connsiteX7" fmla="*/ 5878422 w 5878422"/>
                  <a:gd name="connsiteY7" fmla="*/ 716281 h 1095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8422" h="1095174">
                    <a:moveTo>
                      <a:pt x="0" y="1095174"/>
                    </a:moveTo>
                    <a:cubicBezTo>
                      <a:pt x="240792" y="1094666"/>
                      <a:pt x="1179681" y="901477"/>
                      <a:pt x="1559025" y="718948"/>
                    </a:cubicBezTo>
                    <a:cubicBezTo>
                      <a:pt x="1938369" y="536419"/>
                      <a:pt x="2036164" y="446"/>
                      <a:pt x="2276067" y="1"/>
                    </a:cubicBezTo>
                    <a:cubicBezTo>
                      <a:pt x="2515970" y="-443"/>
                      <a:pt x="2758731" y="715964"/>
                      <a:pt x="2998443" y="716281"/>
                    </a:cubicBezTo>
                    <a:cubicBezTo>
                      <a:pt x="3238155" y="716598"/>
                      <a:pt x="3474693" y="1589"/>
                      <a:pt x="3714342" y="1906"/>
                    </a:cubicBezTo>
                    <a:cubicBezTo>
                      <a:pt x="3953991" y="2223"/>
                      <a:pt x="4196434" y="718313"/>
                      <a:pt x="4436337" y="718186"/>
                    </a:cubicBezTo>
                    <a:cubicBezTo>
                      <a:pt x="4676240" y="718059"/>
                      <a:pt x="4913413" y="1461"/>
                      <a:pt x="5153760" y="1144"/>
                    </a:cubicBezTo>
                    <a:cubicBezTo>
                      <a:pt x="5394107" y="827"/>
                      <a:pt x="5773774" y="607569"/>
                      <a:pt x="5878422" y="716281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5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EDF42B8F-96A3-4663-ADA3-8C7DEA292AA8}"/>
                </a:ext>
              </a:extLst>
            </p:cNvPr>
            <p:cNvGrpSpPr/>
            <p:nvPr/>
          </p:nvGrpSpPr>
          <p:grpSpPr>
            <a:xfrm rot="-1200000">
              <a:off x="7264409" y="2202063"/>
              <a:ext cx="1585486" cy="302642"/>
              <a:chOff x="7330373" y="2480094"/>
              <a:chExt cx="1585486" cy="302642"/>
            </a:xfrm>
          </p:grpSpPr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C25B9F08-ECD8-4F13-A4EC-789A4C0EF7F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32978" y="2549524"/>
                <a:ext cx="1554492" cy="233212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0 w 7430347"/>
                  <a:gd name="connsiteY0" fmla="*/ 2384194 h 2388004"/>
                  <a:gd name="connsiteX1" fmla="*/ 720090 w 7430347"/>
                  <a:gd name="connsiteY1" fmla="*/ 1660294 h 2388004"/>
                  <a:gd name="connsiteX2" fmla="*/ 1440180 w 7430347"/>
                  <a:gd name="connsiteY2" fmla="*/ 2388004 h 2388004"/>
                  <a:gd name="connsiteX3" fmla="*/ 2162175 w 7430347"/>
                  <a:gd name="connsiteY3" fmla="*/ 1662199 h 2388004"/>
                  <a:gd name="connsiteX4" fmla="*/ 2884932 w 7430347"/>
                  <a:gd name="connsiteY4" fmla="*/ 2384956 h 2388004"/>
                  <a:gd name="connsiteX5" fmla="*/ 3601974 w 7430347"/>
                  <a:gd name="connsiteY5" fmla="*/ 1666009 h 2388004"/>
                  <a:gd name="connsiteX6" fmla="*/ 4324350 w 7430347"/>
                  <a:gd name="connsiteY6" fmla="*/ 2382289 h 2388004"/>
                  <a:gd name="connsiteX7" fmla="*/ 5040249 w 7430347"/>
                  <a:gd name="connsiteY7" fmla="*/ 1667914 h 2388004"/>
                  <a:gd name="connsiteX8" fmla="*/ 5762244 w 7430347"/>
                  <a:gd name="connsiteY8" fmla="*/ 2384194 h 2388004"/>
                  <a:gd name="connsiteX9" fmla="*/ 6479667 w 7430347"/>
                  <a:gd name="connsiteY9" fmla="*/ 1667152 h 2388004"/>
                  <a:gd name="connsiteX10" fmla="*/ 7430347 w 7430347"/>
                  <a:gd name="connsiteY10" fmla="*/ 6105 h 2388004"/>
                  <a:gd name="connsiteX0" fmla="*/ 0 w 8989872"/>
                  <a:gd name="connsiteY0" fmla="*/ 3569811 h 3573621"/>
                  <a:gd name="connsiteX1" fmla="*/ 720090 w 8989872"/>
                  <a:gd name="connsiteY1" fmla="*/ 2845911 h 3573621"/>
                  <a:gd name="connsiteX2" fmla="*/ 1440180 w 8989872"/>
                  <a:gd name="connsiteY2" fmla="*/ 3573621 h 3573621"/>
                  <a:gd name="connsiteX3" fmla="*/ 2162175 w 8989872"/>
                  <a:gd name="connsiteY3" fmla="*/ 2847816 h 3573621"/>
                  <a:gd name="connsiteX4" fmla="*/ 2884932 w 8989872"/>
                  <a:gd name="connsiteY4" fmla="*/ 3570573 h 3573621"/>
                  <a:gd name="connsiteX5" fmla="*/ 3601974 w 8989872"/>
                  <a:gd name="connsiteY5" fmla="*/ 2851626 h 3573621"/>
                  <a:gd name="connsiteX6" fmla="*/ 4324350 w 8989872"/>
                  <a:gd name="connsiteY6" fmla="*/ 3567906 h 3573621"/>
                  <a:gd name="connsiteX7" fmla="*/ 5040249 w 8989872"/>
                  <a:gd name="connsiteY7" fmla="*/ 2853531 h 3573621"/>
                  <a:gd name="connsiteX8" fmla="*/ 5762244 w 8989872"/>
                  <a:gd name="connsiteY8" fmla="*/ 3569811 h 3573621"/>
                  <a:gd name="connsiteX9" fmla="*/ 6479667 w 8989872"/>
                  <a:gd name="connsiteY9" fmla="*/ 2852769 h 3573621"/>
                  <a:gd name="connsiteX10" fmla="*/ 8989872 w 8989872"/>
                  <a:gd name="connsiteY10" fmla="*/ 3630 h 3573621"/>
                  <a:gd name="connsiteX0" fmla="*/ 0 w 6479665"/>
                  <a:gd name="connsiteY0" fmla="*/ 723901 h 727711"/>
                  <a:gd name="connsiteX1" fmla="*/ 720090 w 6479665"/>
                  <a:gd name="connsiteY1" fmla="*/ 1 h 727711"/>
                  <a:gd name="connsiteX2" fmla="*/ 1440180 w 6479665"/>
                  <a:gd name="connsiteY2" fmla="*/ 727711 h 727711"/>
                  <a:gd name="connsiteX3" fmla="*/ 2162175 w 6479665"/>
                  <a:gd name="connsiteY3" fmla="*/ 1906 h 727711"/>
                  <a:gd name="connsiteX4" fmla="*/ 2884932 w 6479665"/>
                  <a:gd name="connsiteY4" fmla="*/ 724663 h 727711"/>
                  <a:gd name="connsiteX5" fmla="*/ 3601974 w 6479665"/>
                  <a:gd name="connsiteY5" fmla="*/ 5716 h 727711"/>
                  <a:gd name="connsiteX6" fmla="*/ 4324350 w 6479665"/>
                  <a:gd name="connsiteY6" fmla="*/ 721996 h 727711"/>
                  <a:gd name="connsiteX7" fmla="*/ 5040249 w 6479665"/>
                  <a:gd name="connsiteY7" fmla="*/ 7621 h 727711"/>
                  <a:gd name="connsiteX8" fmla="*/ 5762244 w 6479665"/>
                  <a:gd name="connsiteY8" fmla="*/ 723901 h 727711"/>
                  <a:gd name="connsiteX9" fmla="*/ 6479667 w 6479665"/>
                  <a:gd name="connsiteY9" fmla="*/ 6859 h 727711"/>
                  <a:gd name="connsiteX0" fmla="*/ 0 w 5762243"/>
                  <a:gd name="connsiteY0" fmla="*/ 723901 h 727711"/>
                  <a:gd name="connsiteX1" fmla="*/ 720090 w 5762243"/>
                  <a:gd name="connsiteY1" fmla="*/ 1 h 727711"/>
                  <a:gd name="connsiteX2" fmla="*/ 1440180 w 5762243"/>
                  <a:gd name="connsiteY2" fmla="*/ 727711 h 727711"/>
                  <a:gd name="connsiteX3" fmla="*/ 2162175 w 5762243"/>
                  <a:gd name="connsiteY3" fmla="*/ 1906 h 727711"/>
                  <a:gd name="connsiteX4" fmla="*/ 2884932 w 5762243"/>
                  <a:gd name="connsiteY4" fmla="*/ 724663 h 727711"/>
                  <a:gd name="connsiteX5" fmla="*/ 3601974 w 5762243"/>
                  <a:gd name="connsiteY5" fmla="*/ 5716 h 727711"/>
                  <a:gd name="connsiteX6" fmla="*/ 4324350 w 5762243"/>
                  <a:gd name="connsiteY6" fmla="*/ 721996 h 727711"/>
                  <a:gd name="connsiteX7" fmla="*/ 5040249 w 5762243"/>
                  <a:gd name="connsiteY7" fmla="*/ 7621 h 727711"/>
                  <a:gd name="connsiteX8" fmla="*/ 5762244 w 5762243"/>
                  <a:gd name="connsiteY8" fmla="*/ 723901 h 727711"/>
                  <a:gd name="connsiteX0" fmla="*/ 0 w 5040249"/>
                  <a:gd name="connsiteY0" fmla="*/ 723901 h 727711"/>
                  <a:gd name="connsiteX1" fmla="*/ 720090 w 5040249"/>
                  <a:gd name="connsiteY1" fmla="*/ 1 h 727711"/>
                  <a:gd name="connsiteX2" fmla="*/ 1440180 w 5040249"/>
                  <a:gd name="connsiteY2" fmla="*/ 727711 h 727711"/>
                  <a:gd name="connsiteX3" fmla="*/ 2162175 w 5040249"/>
                  <a:gd name="connsiteY3" fmla="*/ 1906 h 727711"/>
                  <a:gd name="connsiteX4" fmla="*/ 2884932 w 5040249"/>
                  <a:gd name="connsiteY4" fmla="*/ 724663 h 727711"/>
                  <a:gd name="connsiteX5" fmla="*/ 3601974 w 5040249"/>
                  <a:gd name="connsiteY5" fmla="*/ 5716 h 727711"/>
                  <a:gd name="connsiteX6" fmla="*/ 4324350 w 5040249"/>
                  <a:gd name="connsiteY6" fmla="*/ 721996 h 727711"/>
                  <a:gd name="connsiteX7" fmla="*/ 5040249 w 5040249"/>
                  <a:gd name="connsiteY7" fmla="*/ 7621 h 727711"/>
                  <a:gd name="connsiteX0" fmla="*/ 0 w 5763507"/>
                  <a:gd name="connsiteY0" fmla="*/ 723901 h 1136308"/>
                  <a:gd name="connsiteX1" fmla="*/ 720090 w 5763507"/>
                  <a:gd name="connsiteY1" fmla="*/ 1 h 1136308"/>
                  <a:gd name="connsiteX2" fmla="*/ 1440180 w 5763507"/>
                  <a:gd name="connsiteY2" fmla="*/ 727711 h 1136308"/>
                  <a:gd name="connsiteX3" fmla="*/ 2162175 w 5763507"/>
                  <a:gd name="connsiteY3" fmla="*/ 1906 h 1136308"/>
                  <a:gd name="connsiteX4" fmla="*/ 2884932 w 5763507"/>
                  <a:gd name="connsiteY4" fmla="*/ 724663 h 1136308"/>
                  <a:gd name="connsiteX5" fmla="*/ 3601974 w 5763507"/>
                  <a:gd name="connsiteY5" fmla="*/ 5716 h 1136308"/>
                  <a:gd name="connsiteX6" fmla="*/ 4324350 w 5763507"/>
                  <a:gd name="connsiteY6" fmla="*/ 721996 h 1136308"/>
                  <a:gd name="connsiteX7" fmla="*/ 5763507 w 5763507"/>
                  <a:gd name="connsiteY7" fmla="*/ 1136308 h 11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63507" h="1136308">
                    <a:moveTo>
                      <a:pt x="0" y="723901"/>
                    </a:moveTo>
                    <a:cubicBezTo>
                      <a:pt x="243840" y="373381"/>
                      <a:pt x="480060" y="-634"/>
                      <a:pt x="720090" y="1"/>
                    </a:cubicBezTo>
                    <a:cubicBezTo>
                      <a:pt x="960120" y="636"/>
                      <a:pt x="1199833" y="727394"/>
                      <a:pt x="1440180" y="727711"/>
                    </a:cubicBezTo>
                    <a:cubicBezTo>
                      <a:pt x="1680527" y="728028"/>
                      <a:pt x="1921383" y="2414"/>
                      <a:pt x="2162175" y="1906"/>
                    </a:cubicBezTo>
                    <a:cubicBezTo>
                      <a:pt x="2402967" y="1398"/>
                      <a:pt x="2644966" y="724028"/>
                      <a:pt x="2884932" y="724663"/>
                    </a:cubicBezTo>
                    <a:cubicBezTo>
                      <a:pt x="3124898" y="725298"/>
                      <a:pt x="3362071" y="6161"/>
                      <a:pt x="3601974" y="5716"/>
                    </a:cubicBezTo>
                    <a:cubicBezTo>
                      <a:pt x="3841877" y="5272"/>
                      <a:pt x="3964095" y="533564"/>
                      <a:pt x="4324350" y="721996"/>
                    </a:cubicBezTo>
                    <a:cubicBezTo>
                      <a:pt x="4684605" y="910428"/>
                      <a:pt x="5523858" y="1135991"/>
                      <a:pt x="5763507" y="1136308"/>
                    </a:cubicBezTo>
                  </a:path>
                </a:pathLst>
              </a:custGeom>
              <a:noFill/>
              <a:ln w="25400" cap="rnd">
                <a:solidFill>
                  <a:srgbClr val="B21E96"/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6084C7B0-57D5-4857-9F07-734224901F69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7330373" y="2480094"/>
                <a:ext cx="1585486" cy="224770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-2 w 6484237"/>
                  <a:gd name="connsiteY0" fmla="*/ 1 h 727711"/>
                  <a:gd name="connsiteX1" fmla="*/ 720088 w 6484237"/>
                  <a:gd name="connsiteY1" fmla="*/ 727711 h 727711"/>
                  <a:gd name="connsiteX2" fmla="*/ 1442083 w 6484237"/>
                  <a:gd name="connsiteY2" fmla="*/ 1906 h 727711"/>
                  <a:gd name="connsiteX3" fmla="*/ 2164840 w 6484237"/>
                  <a:gd name="connsiteY3" fmla="*/ 724663 h 727711"/>
                  <a:gd name="connsiteX4" fmla="*/ 2881882 w 6484237"/>
                  <a:gd name="connsiteY4" fmla="*/ 5716 h 727711"/>
                  <a:gd name="connsiteX5" fmla="*/ 3604258 w 6484237"/>
                  <a:gd name="connsiteY5" fmla="*/ 721996 h 727711"/>
                  <a:gd name="connsiteX6" fmla="*/ 4320157 w 6484237"/>
                  <a:gd name="connsiteY6" fmla="*/ 7621 h 727711"/>
                  <a:gd name="connsiteX7" fmla="*/ 5042152 w 6484237"/>
                  <a:gd name="connsiteY7" fmla="*/ 723901 h 727711"/>
                  <a:gd name="connsiteX8" fmla="*/ 5759575 w 6484237"/>
                  <a:gd name="connsiteY8" fmla="*/ 6859 h 727711"/>
                  <a:gd name="connsiteX9" fmla="*/ 6484237 w 6484237"/>
                  <a:gd name="connsiteY9" fmla="*/ 721996 h 727711"/>
                  <a:gd name="connsiteX0" fmla="*/ 0 w 5764149"/>
                  <a:gd name="connsiteY0" fmla="*/ 725806 h 725806"/>
                  <a:gd name="connsiteX1" fmla="*/ 721995 w 5764149"/>
                  <a:gd name="connsiteY1" fmla="*/ 1 h 725806"/>
                  <a:gd name="connsiteX2" fmla="*/ 1444752 w 5764149"/>
                  <a:gd name="connsiteY2" fmla="*/ 722758 h 725806"/>
                  <a:gd name="connsiteX3" fmla="*/ 2161794 w 5764149"/>
                  <a:gd name="connsiteY3" fmla="*/ 3811 h 725806"/>
                  <a:gd name="connsiteX4" fmla="*/ 2884170 w 5764149"/>
                  <a:gd name="connsiteY4" fmla="*/ 720091 h 725806"/>
                  <a:gd name="connsiteX5" fmla="*/ 3600069 w 5764149"/>
                  <a:gd name="connsiteY5" fmla="*/ 5716 h 725806"/>
                  <a:gd name="connsiteX6" fmla="*/ 4322064 w 5764149"/>
                  <a:gd name="connsiteY6" fmla="*/ 721996 h 725806"/>
                  <a:gd name="connsiteX7" fmla="*/ 5039487 w 5764149"/>
                  <a:gd name="connsiteY7" fmla="*/ 4954 h 725806"/>
                  <a:gd name="connsiteX8" fmla="*/ 5764149 w 5764149"/>
                  <a:gd name="connsiteY8" fmla="*/ 720091 h 725806"/>
                  <a:gd name="connsiteX0" fmla="*/ 1 w 5042155"/>
                  <a:gd name="connsiteY0" fmla="*/ 1 h 722756"/>
                  <a:gd name="connsiteX1" fmla="*/ 722758 w 5042155"/>
                  <a:gd name="connsiteY1" fmla="*/ 722758 h 722756"/>
                  <a:gd name="connsiteX2" fmla="*/ 1439800 w 5042155"/>
                  <a:gd name="connsiteY2" fmla="*/ 3811 h 722756"/>
                  <a:gd name="connsiteX3" fmla="*/ 2162176 w 5042155"/>
                  <a:gd name="connsiteY3" fmla="*/ 720091 h 722756"/>
                  <a:gd name="connsiteX4" fmla="*/ 2878075 w 5042155"/>
                  <a:gd name="connsiteY4" fmla="*/ 5716 h 722756"/>
                  <a:gd name="connsiteX5" fmla="*/ 3600070 w 5042155"/>
                  <a:gd name="connsiteY5" fmla="*/ 721996 h 722756"/>
                  <a:gd name="connsiteX6" fmla="*/ 4317493 w 5042155"/>
                  <a:gd name="connsiteY6" fmla="*/ 4954 h 722756"/>
                  <a:gd name="connsiteX7" fmla="*/ 5042155 w 5042155"/>
                  <a:gd name="connsiteY7" fmla="*/ 720091 h 722756"/>
                  <a:gd name="connsiteX0" fmla="*/ 0 w 5991431"/>
                  <a:gd name="connsiteY0" fmla="*/ 946664 h 946663"/>
                  <a:gd name="connsiteX1" fmla="*/ 1672034 w 5991431"/>
                  <a:gd name="connsiteY1" fmla="*/ 718948 h 946663"/>
                  <a:gd name="connsiteX2" fmla="*/ 2389076 w 5991431"/>
                  <a:gd name="connsiteY2" fmla="*/ 1 h 946663"/>
                  <a:gd name="connsiteX3" fmla="*/ 3111452 w 5991431"/>
                  <a:gd name="connsiteY3" fmla="*/ 716281 h 946663"/>
                  <a:gd name="connsiteX4" fmla="*/ 3827351 w 5991431"/>
                  <a:gd name="connsiteY4" fmla="*/ 1906 h 946663"/>
                  <a:gd name="connsiteX5" fmla="*/ 4549346 w 5991431"/>
                  <a:gd name="connsiteY5" fmla="*/ 718186 h 946663"/>
                  <a:gd name="connsiteX6" fmla="*/ 5266769 w 5991431"/>
                  <a:gd name="connsiteY6" fmla="*/ 1144 h 946663"/>
                  <a:gd name="connsiteX7" fmla="*/ 5991431 w 5991431"/>
                  <a:gd name="connsiteY7" fmla="*/ 716281 h 946663"/>
                  <a:gd name="connsiteX0" fmla="*/ 0 w 5878422"/>
                  <a:gd name="connsiteY0" fmla="*/ 1095174 h 1095174"/>
                  <a:gd name="connsiteX1" fmla="*/ 1559025 w 5878422"/>
                  <a:gd name="connsiteY1" fmla="*/ 718948 h 1095174"/>
                  <a:gd name="connsiteX2" fmla="*/ 2276067 w 5878422"/>
                  <a:gd name="connsiteY2" fmla="*/ 1 h 1095174"/>
                  <a:gd name="connsiteX3" fmla="*/ 2998443 w 5878422"/>
                  <a:gd name="connsiteY3" fmla="*/ 716281 h 1095174"/>
                  <a:gd name="connsiteX4" fmla="*/ 3714342 w 5878422"/>
                  <a:gd name="connsiteY4" fmla="*/ 1906 h 1095174"/>
                  <a:gd name="connsiteX5" fmla="*/ 4436337 w 5878422"/>
                  <a:gd name="connsiteY5" fmla="*/ 718186 h 1095174"/>
                  <a:gd name="connsiteX6" fmla="*/ 5153760 w 5878422"/>
                  <a:gd name="connsiteY6" fmla="*/ 1144 h 1095174"/>
                  <a:gd name="connsiteX7" fmla="*/ 5878422 w 5878422"/>
                  <a:gd name="connsiteY7" fmla="*/ 716281 h 1095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8422" h="1095174">
                    <a:moveTo>
                      <a:pt x="0" y="1095174"/>
                    </a:moveTo>
                    <a:cubicBezTo>
                      <a:pt x="240792" y="1094666"/>
                      <a:pt x="1179681" y="901477"/>
                      <a:pt x="1559025" y="718948"/>
                    </a:cubicBezTo>
                    <a:cubicBezTo>
                      <a:pt x="1938369" y="536419"/>
                      <a:pt x="2036164" y="446"/>
                      <a:pt x="2276067" y="1"/>
                    </a:cubicBezTo>
                    <a:cubicBezTo>
                      <a:pt x="2515970" y="-443"/>
                      <a:pt x="2758731" y="715964"/>
                      <a:pt x="2998443" y="716281"/>
                    </a:cubicBezTo>
                    <a:cubicBezTo>
                      <a:pt x="3238155" y="716598"/>
                      <a:pt x="3474693" y="1589"/>
                      <a:pt x="3714342" y="1906"/>
                    </a:cubicBezTo>
                    <a:cubicBezTo>
                      <a:pt x="3953991" y="2223"/>
                      <a:pt x="4196434" y="718313"/>
                      <a:pt x="4436337" y="718186"/>
                    </a:cubicBezTo>
                    <a:cubicBezTo>
                      <a:pt x="4676240" y="718059"/>
                      <a:pt x="4913413" y="1461"/>
                      <a:pt x="5153760" y="1144"/>
                    </a:cubicBezTo>
                    <a:cubicBezTo>
                      <a:pt x="5394107" y="827"/>
                      <a:pt x="5773774" y="607569"/>
                      <a:pt x="5878422" y="716281"/>
                    </a:cubicBezTo>
                  </a:path>
                </a:pathLst>
              </a:custGeom>
              <a:noFill/>
              <a:ln w="25400" cap="rnd">
                <a:solidFill>
                  <a:srgbClr val="B21E96"/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88588FE-840C-472A-A3F3-980FF9AF7C6E}"/>
                </a:ext>
              </a:extLst>
            </p:cNvPr>
            <p:cNvSpPr>
              <a:spLocks/>
            </p:cNvSpPr>
            <p:nvPr/>
          </p:nvSpPr>
          <p:spPr>
            <a:xfrm>
              <a:off x="5385688" y="2557524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82CDB8AB-A8FB-4D87-8C18-43EDA583669A}"/>
                </a:ext>
              </a:extLst>
            </p:cNvPr>
            <p:cNvSpPr>
              <a:spLocks/>
            </p:cNvSpPr>
            <p:nvPr/>
          </p:nvSpPr>
          <p:spPr>
            <a:xfrm rot="10800000">
              <a:off x="5385688" y="2557523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04683E82-26E1-4153-8B08-054F980548DF}"/>
                </a:ext>
              </a:extLst>
            </p:cNvPr>
            <p:cNvSpPr>
              <a:spLocks/>
            </p:cNvSpPr>
            <p:nvPr/>
          </p:nvSpPr>
          <p:spPr>
            <a:xfrm>
              <a:off x="5385688" y="3266184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578D1B9A-1738-4F5C-BBB4-D95AECB93F2B}"/>
                </a:ext>
              </a:extLst>
            </p:cNvPr>
            <p:cNvSpPr>
              <a:spLocks/>
            </p:cNvSpPr>
            <p:nvPr/>
          </p:nvSpPr>
          <p:spPr>
            <a:xfrm rot="10800000">
              <a:off x="5385688" y="3266183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D2863BCB-BD73-498A-A623-4CC4D4ED4908}"/>
                </a:ext>
              </a:extLst>
            </p:cNvPr>
            <p:cNvSpPr>
              <a:spLocks/>
            </p:cNvSpPr>
            <p:nvPr/>
          </p:nvSpPr>
          <p:spPr>
            <a:xfrm>
              <a:off x="6183883" y="2557524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5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0A09C67F-4AF9-494A-9E1E-1BB95E5C61AF}"/>
                </a:ext>
              </a:extLst>
            </p:cNvPr>
            <p:cNvSpPr>
              <a:spLocks/>
            </p:cNvSpPr>
            <p:nvPr/>
          </p:nvSpPr>
          <p:spPr>
            <a:xfrm rot="10800000">
              <a:off x="6183883" y="2557523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5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793CCE55-E41B-4CE1-A661-4D177D40EDC2}"/>
                </a:ext>
              </a:extLst>
            </p:cNvPr>
            <p:cNvSpPr>
              <a:spLocks/>
            </p:cNvSpPr>
            <p:nvPr/>
          </p:nvSpPr>
          <p:spPr>
            <a:xfrm>
              <a:off x="6181978" y="3268089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2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8517F596-F7E9-4C89-9930-0B65864589AF}"/>
                </a:ext>
              </a:extLst>
            </p:cNvPr>
            <p:cNvSpPr>
              <a:spLocks/>
            </p:cNvSpPr>
            <p:nvPr/>
          </p:nvSpPr>
          <p:spPr>
            <a:xfrm rot="10800000">
              <a:off x="6181978" y="3268088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2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5CBCD693-E062-4430-833A-2230672F6C40}"/>
                </a:ext>
              </a:extLst>
            </p:cNvPr>
            <p:cNvSpPr>
              <a:spLocks/>
            </p:cNvSpPr>
            <p:nvPr/>
          </p:nvSpPr>
          <p:spPr>
            <a:xfrm>
              <a:off x="6985888" y="2557524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5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E1C802C7-3BE8-4ED8-BD47-ABDE27501487}"/>
                </a:ext>
              </a:extLst>
            </p:cNvPr>
            <p:cNvSpPr>
              <a:spLocks/>
            </p:cNvSpPr>
            <p:nvPr/>
          </p:nvSpPr>
          <p:spPr>
            <a:xfrm rot="10800000">
              <a:off x="6985888" y="2557523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5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A52A798F-BBC0-4DAC-B015-6F4D971A54DD}"/>
                </a:ext>
              </a:extLst>
            </p:cNvPr>
            <p:cNvSpPr>
              <a:spLocks/>
            </p:cNvSpPr>
            <p:nvPr/>
          </p:nvSpPr>
          <p:spPr>
            <a:xfrm>
              <a:off x="6982078" y="3266184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2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3ABF7A4A-14F0-4490-9F8F-6D57E68670A2}"/>
                </a:ext>
              </a:extLst>
            </p:cNvPr>
            <p:cNvSpPr>
              <a:spLocks/>
            </p:cNvSpPr>
            <p:nvPr/>
          </p:nvSpPr>
          <p:spPr>
            <a:xfrm rot="10800000">
              <a:off x="6982078" y="3266183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2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56EF890E-ECBC-4129-8509-A53180BD51DD}"/>
                </a:ext>
              </a:extLst>
            </p:cNvPr>
            <p:cNvGrpSpPr/>
            <p:nvPr/>
          </p:nvGrpSpPr>
          <p:grpSpPr>
            <a:xfrm rot="-1200000">
              <a:off x="8864390" y="2208812"/>
              <a:ext cx="1585486" cy="309803"/>
              <a:chOff x="7332978" y="2472933"/>
              <a:chExt cx="1585486" cy="309803"/>
            </a:xfrm>
          </p:grpSpPr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4500B0D0-9815-43D6-B287-CD38A8A09E4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32978" y="2549524"/>
                <a:ext cx="1554492" cy="233212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0 w 7430347"/>
                  <a:gd name="connsiteY0" fmla="*/ 2384194 h 2388004"/>
                  <a:gd name="connsiteX1" fmla="*/ 720090 w 7430347"/>
                  <a:gd name="connsiteY1" fmla="*/ 1660294 h 2388004"/>
                  <a:gd name="connsiteX2" fmla="*/ 1440180 w 7430347"/>
                  <a:gd name="connsiteY2" fmla="*/ 2388004 h 2388004"/>
                  <a:gd name="connsiteX3" fmla="*/ 2162175 w 7430347"/>
                  <a:gd name="connsiteY3" fmla="*/ 1662199 h 2388004"/>
                  <a:gd name="connsiteX4" fmla="*/ 2884932 w 7430347"/>
                  <a:gd name="connsiteY4" fmla="*/ 2384956 h 2388004"/>
                  <a:gd name="connsiteX5" fmla="*/ 3601974 w 7430347"/>
                  <a:gd name="connsiteY5" fmla="*/ 1666009 h 2388004"/>
                  <a:gd name="connsiteX6" fmla="*/ 4324350 w 7430347"/>
                  <a:gd name="connsiteY6" fmla="*/ 2382289 h 2388004"/>
                  <a:gd name="connsiteX7" fmla="*/ 5040249 w 7430347"/>
                  <a:gd name="connsiteY7" fmla="*/ 1667914 h 2388004"/>
                  <a:gd name="connsiteX8" fmla="*/ 5762244 w 7430347"/>
                  <a:gd name="connsiteY8" fmla="*/ 2384194 h 2388004"/>
                  <a:gd name="connsiteX9" fmla="*/ 6479667 w 7430347"/>
                  <a:gd name="connsiteY9" fmla="*/ 1667152 h 2388004"/>
                  <a:gd name="connsiteX10" fmla="*/ 7430347 w 7430347"/>
                  <a:gd name="connsiteY10" fmla="*/ 6105 h 2388004"/>
                  <a:gd name="connsiteX0" fmla="*/ 0 w 8989872"/>
                  <a:gd name="connsiteY0" fmla="*/ 3569811 h 3573621"/>
                  <a:gd name="connsiteX1" fmla="*/ 720090 w 8989872"/>
                  <a:gd name="connsiteY1" fmla="*/ 2845911 h 3573621"/>
                  <a:gd name="connsiteX2" fmla="*/ 1440180 w 8989872"/>
                  <a:gd name="connsiteY2" fmla="*/ 3573621 h 3573621"/>
                  <a:gd name="connsiteX3" fmla="*/ 2162175 w 8989872"/>
                  <a:gd name="connsiteY3" fmla="*/ 2847816 h 3573621"/>
                  <a:gd name="connsiteX4" fmla="*/ 2884932 w 8989872"/>
                  <a:gd name="connsiteY4" fmla="*/ 3570573 h 3573621"/>
                  <a:gd name="connsiteX5" fmla="*/ 3601974 w 8989872"/>
                  <a:gd name="connsiteY5" fmla="*/ 2851626 h 3573621"/>
                  <a:gd name="connsiteX6" fmla="*/ 4324350 w 8989872"/>
                  <a:gd name="connsiteY6" fmla="*/ 3567906 h 3573621"/>
                  <a:gd name="connsiteX7" fmla="*/ 5040249 w 8989872"/>
                  <a:gd name="connsiteY7" fmla="*/ 2853531 h 3573621"/>
                  <a:gd name="connsiteX8" fmla="*/ 5762244 w 8989872"/>
                  <a:gd name="connsiteY8" fmla="*/ 3569811 h 3573621"/>
                  <a:gd name="connsiteX9" fmla="*/ 6479667 w 8989872"/>
                  <a:gd name="connsiteY9" fmla="*/ 2852769 h 3573621"/>
                  <a:gd name="connsiteX10" fmla="*/ 8989872 w 8989872"/>
                  <a:gd name="connsiteY10" fmla="*/ 3630 h 3573621"/>
                  <a:gd name="connsiteX0" fmla="*/ 0 w 6479665"/>
                  <a:gd name="connsiteY0" fmla="*/ 723901 h 727711"/>
                  <a:gd name="connsiteX1" fmla="*/ 720090 w 6479665"/>
                  <a:gd name="connsiteY1" fmla="*/ 1 h 727711"/>
                  <a:gd name="connsiteX2" fmla="*/ 1440180 w 6479665"/>
                  <a:gd name="connsiteY2" fmla="*/ 727711 h 727711"/>
                  <a:gd name="connsiteX3" fmla="*/ 2162175 w 6479665"/>
                  <a:gd name="connsiteY3" fmla="*/ 1906 h 727711"/>
                  <a:gd name="connsiteX4" fmla="*/ 2884932 w 6479665"/>
                  <a:gd name="connsiteY4" fmla="*/ 724663 h 727711"/>
                  <a:gd name="connsiteX5" fmla="*/ 3601974 w 6479665"/>
                  <a:gd name="connsiteY5" fmla="*/ 5716 h 727711"/>
                  <a:gd name="connsiteX6" fmla="*/ 4324350 w 6479665"/>
                  <a:gd name="connsiteY6" fmla="*/ 721996 h 727711"/>
                  <a:gd name="connsiteX7" fmla="*/ 5040249 w 6479665"/>
                  <a:gd name="connsiteY7" fmla="*/ 7621 h 727711"/>
                  <a:gd name="connsiteX8" fmla="*/ 5762244 w 6479665"/>
                  <a:gd name="connsiteY8" fmla="*/ 723901 h 727711"/>
                  <a:gd name="connsiteX9" fmla="*/ 6479667 w 6479665"/>
                  <a:gd name="connsiteY9" fmla="*/ 6859 h 727711"/>
                  <a:gd name="connsiteX0" fmla="*/ 0 w 5762243"/>
                  <a:gd name="connsiteY0" fmla="*/ 723901 h 727711"/>
                  <a:gd name="connsiteX1" fmla="*/ 720090 w 5762243"/>
                  <a:gd name="connsiteY1" fmla="*/ 1 h 727711"/>
                  <a:gd name="connsiteX2" fmla="*/ 1440180 w 5762243"/>
                  <a:gd name="connsiteY2" fmla="*/ 727711 h 727711"/>
                  <a:gd name="connsiteX3" fmla="*/ 2162175 w 5762243"/>
                  <a:gd name="connsiteY3" fmla="*/ 1906 h 727711"/>
                  <a:gd name="connsiteX4" fmla="*/ 2884932 w 5762243"/>
                  <a:gd name="connsiteY4" fmla="*/ 724663 h 727711"/>
                  <a:gd name="connsiteX5" fmla="*/ 3601974 w 5762243"/>
                  <a:gd name="connsiteY5" fmla="*/ 5716 h 727711"/>
                  <a:gd name="connsiteX6" fmla="*/ 4324350 w 5762243"/>
                  <a:gd name="connsiteY6" fmla="*/ 721996 h 727711"/>
                  <a:gd name="connsiteX7" fmla="*/ 5040249 w 5762243"/>
                  <a:gd name="connsiteY7" fmla="*/ 7621 h 727711"/>
                  <a:gd name="connsiteX8" fmla="*/ 5762244 w 5762243"/>
                  <a:gd name="connsiteY8" fmla="*/ 723901 h 727711"/>
                  <a:gd name="connsiteX0" fmla="*/ 0 w 5040249"/>
                  <a:gd name="connsiteY0" fmla="*/ 723901 h 727711"/>
                  <a:gd name="connsiteX1" fmla="*/ 720090 w 5040249"/>
                  <a:gd name="connsiteY1" fmla="*/ 1 h 727711"/>
                  <a:gd name="connsiteX2" fmla="*/ 1440180 w 5040249"/>
                  <a:gd name="connsiteY2" fmla="*/ 727711 h 727711"/>
                  <a:gd name="connsiteX3" fmla="*/ 2162175 w 5040249"/>
                  <a:gd name="connsiteY3" fmla="*/ 1906 h 727711"/>
                  <a:gd name="connsiteX4" fmla="*/ 2884932 w 5040249"/>
                  <a:gd name="connsiteY4" fmla="*/ 724663 h 727711"/>
                  <a:gd name="connsiteX5" fmla="*/ 3601974 w 5040249"/>
                  <a:gd name="connsiteY5" fmla="*/ 5716 h 727711"/>
                  <a:gd name="connsiteX6" fmla="*/ 4324350 w 5040249"/>
                  <a:gd name="connsiteY6" fmla="*/ 721996 h 727711"/>
                  <a:gd name="connsiteX7" fmla="*/ 5040249 w 5040249"/>
                  <a:gd name="connsiteY7" fmla="*/ 7621 h 727711"/>
                  <a:gd name="connsiteX0" fmla="*/ 0 w 5763507"/>
                  <a:gd name="connsiteY0" fmla="*/ 723901 h 1136308"/>
                  <a:gd name="connsiteX1" fmla="*/ 720090 w 5763507"/>
                  <a:gd name="connsiteY1" fmla="*/ 1 h 1136308"/>
                  <a:gd name="connsiteX2" fmla="*/ 1440180 w 5763507"/>
                  <a:gd name="connsiteY2" fmla="*/ 727711 h 1136308"/>
                  <a:gd name="connsiteX3" fmla="*/ 2162175 w 5763507"/>
                  <a:gd name="connsiteY3" fmla="*/ 1906 h 1136308"/>
                  <a:gd name="connsiteX4" fmla="*/ 2884932 w 5763507"/>
                  <a:gd name="connsiteY4" fmla="*/ 724663 h 1136308"/>
                  <a:gd name="connsiteX5" fmla="*/ 3601974 w 5763507"/>
                  <a:gd name="connsiteY5" fmla="*/ 5716 h 1136308"/>
                  <a:gd name="connsiteX6" fmla="*/ 4324350 w 5763507"/>
                  <a:gd name="connsiteY6" fmla="*/ 721996 h 1136308"/>
                  <a:gd name="connsiteX7" fmla="*/ 5763507 w 5763507"/>
                  <a:gd name="connsiteY7" fmla="*/ 1136308 h 11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63507" h="1136308">
                    <a:moveTo>
                      <a:pt x="0" y="723901"/>
                    </a:moveTo>
                    <a:cubicBezTo>
                      <a:pt x="243840" y="373381"/>
                      <a:pt x="480060" y="-634"/>
                      <a:pt x="720090" y="1"/>
                    </a:cubicBezTo>
                    <a:cubicBezTo>
                      <a:pt x="960120" y="636"/>
                      <a:pt x="1199833" y="727394"/>
                      <a:pt x="1440180" y="727711"/>
                    </a:cubicBezTo>
                    <a:cubicBezTo>
                      <a:pt x="1680527" y="728028"/>
                      <a:pt x="1921383" y="2414"/>
                      <a:pt x="2162175" y="1906"/>
                    </a:cubicBezTo>
                    <a:cubicBezTo>
                      <a:pt x="2402967" y="1398"/>
                      <a:pt x="2644966" y="724028"/>
                      <a:pt x="2884932" y="724663"/>
                    </a:cubicBezTo>
                    <a:cubicBezTo>
                      <a:pt x="3124898" y="725298"/>
                      <a:pt x="3362071" y="6161"/>
                      <a:pt x="3601974" y="5716"/>
                    </a:cubicBezTo>
                    <a:cubicBezTo>
                      <a:pt x="3841877" y="5272"/>
                      <a:pt x="3964095" y="533564"/>
                      <a:pt x="4324350" y="721996"/>
                    </a:cubicBezTo>
                    <a:cubicBezTo>
                      <a:pt x="4684605" y="910428"/>
                      <a:pt x="5523858" y="1135991"/>
                      <a:pt x="5763507" y="1136308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2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CCFF6D8F-F7FA-4536-83AB-D3F19F1EF9A7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7332978" y="2472933"/>
                <a:ext cx="1585486" cy="224770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-2 w 6484237"/>
                  <a:gd name="connsiteY0" fmla="*/ 1 h 727711"/>
                  <a:gd name="connsiteX1" fmla="*/ 720088 w 6484237"/>
                  <a:gd name="connsiteY1" fmla="*/ 727711 h 727711"/>
                  <a:gd name="connsiteX2" fmla="*/ 1442083 w 6484237"/>
                  <a:gd name="connsiteY2" fmla="*/ 1906 h 727711"/>
                  <a:gd name="connsiteX3" fmla="*/ 2164840 w 6484237"/>
                  <a:gd name="connsiteY3" fmla="*/ 724663 h 727711"/>
                  <a:gd name="connsiteX4" fmla="*/ 2881882 w 6484237"/>
                  <a:gd name="connsiteY4" fmla="*/ 5716 h 727711"/>
                  <a:gd name="connsiteX5" fmla="*/ 3604258 w 6484237"/>
                  <a:gd name="connsiteY5" fmla="*/ 721996 h 727711"/>
                  <a:gd name="connsiteX6" fmla="*/ 4320157 w 6484237"/>
                  <a:gd name="connsiteY6" fmla="*/ 7621 h 727711"/>
                  <a:gd name="connsiteX7" fmla="*/ 5042152 w 6484237"/>
                  <a:gd name="connsiteY7" fmla="*/ 723901 h 727711"/>
                  <a:gd name="connsiteX8" fmla="*/ 5759575 w 6484237"/>
                  <a:gd name="connsiteY8" fmla="*/ 6859 h 727711"/>
                  <a:gd name="connsiteX9" fmla="*/ 6484237 w 6484237"/>
                  <a:gd name="connsiteY9" fmla="*/ 721996 h 727711"/>
                  <a:gd name="connsiteX0" fmla="*/ 0 w 5764149"/>
                  <a:gd name="connsiteY0" fmla="*/ 725806 h 725806"/>
                  <a:gd name="connsiteX1" fmla="*/ 721995 w 5764149"/>
                  <a:gd name="connsiteY1" fmla="*/ 1 h 725806"/>
                  <a:gd name="connsiteX2" fmla="*/ 1444752 w 5764149"/>
                  <a:gd name="connsiteY2" fmla="*/ 722758 h 725806"/>
                  <a:gd name="connsiteX3" fmla="*/ 2161794 w 5764149"/>
                  <a:gd name="connsiteY3" fmla="*/ 3811 h 725806"/>
                  <a:gd name="connsiteX4" fmla="*/ 2884170 w 5764149"/>
                  <a:gd name="connsiteY4" fmla="*/ 720091 h 725806"/>
                  <a:gd name="connsiteX5" fmla="*/ 3600069 w 5764149"/>
                  <a:gd name="connsiteY5" fmla="*/ 5716 h 725806"/>
                  <a:gd name="connsiteX6" fmla="*/ 4322064 w 5764149"/>
                  <a:gd name="connsiteY6" fmla="*/ 721996 h 725806"/>
                  <a:gd name="connsiteX7" fmla="*/ 5039487 w 5764149"/>
                  <a:gd name="connsiteY7" fmla="*/ 4954 h 725806"/>
                  <a:gd name="connsiteX8" fmla="*/ 5764149 w 5764149"/>
                  <a:gd name="connsiteY8" fmla="*/ 720091 h 725806"/>
                  <a:gd name="connsiteX0" fmla="*/ 1 w 5042155"/>
                  <a:gd name="connsiteY0" fmla="*/ 1 h 722756"/>
                  <a:gd name="connsiteX1" fmla="*/ 722758 w 5042155"/>
                  <a:gd name="connsiteY1" fmla="*/ 722758 h 722756"/>
                  <a:gd name="connsiteX2" fmla="*/ 1439800 w 5042155"/>
                  <a:gd name="connsiteY2" fmla="*/ 3811 h 722756"/>
                  <a:gd name="connsiteX3" fmla="*/ 2162176 w 5042155"/>
                  <a:gd name="connsiteY3" fmla="*/ 720091 h 722756"/>
                  <a:gd name="connsiteX4" fmla="*/ 2878075 w 5042155"/>
                  <a:gd name="connsiteY4" fmla="*/ 5716 h 722756"/>
                  <a:gd name="connsiteX5" fmla="*/ 3600070 w 5042155"/>
                  <a:gd name="connsiteY5" fmla="*/ 721996 h 722756"/>
                  <a:gd name="connsiteX6" fmla="*/ 4317493 w 5042155"/>
                  <a:gd name="connsiteY6" fmla="*/ 4954 h 722756"/>
                  <a:gd name="connsiteX7" fmla="*/ 5042155 w 5042155"/>
                  <a:gd name="connsiteY7" fmla="*/ 720091 h 722756"/>
                  <a:gd name="connsiteX0" fmla="*/ 0 w 5991431"/>
                  <a:gd name="connsiteY0" fmla="*/ 946664 h 946663"/>
                  <a:gd name="connsiteX1" fmla="*/ 1672034 w 5991431"/>
                  <a:gd name="connsiteY1" fmla="*/ 718948 h 946663"/>
                  <a:gd name="connsiteX2" fmla="*/ 2389076 w 5991431"/>
                  <a:gd name="connsiteY2" fmla="*/ 1 h 946663"/>
                  <a:gd name="connsiteX3" fmla="*/ 3111452 w 5991431"/>
                  <a:gd name="connsiteY3" fmla="*/ 716281 h 946663"/>
                  <a:gd name="connsiteX4" fmla="*/ 3827351 w 5991431"/>
                  <a:gd name="connsiteY4" fmla="*/ 1906 h 946663"/>
                  <a:gd name="connsiteX5" fmla="*/ 4549346 w 5991431"/>
                  <a:gd name="connsiteY5" fmla="*/ 718186 h 946663"/>
                  <a:gd name="connsiteX6" fmla="*/ 5266769 w 5991431"/>
                  <a:gd name="connsiteY6" fmla="*/ 1144 h 946663"/>
                  <a:gd name="connsiteX7" fmla="*/ 5991431 w 5991431"/>
                  <a:gd name="connsiteY7" fmla="*/ 716281 h 946663"/>
                  <a:gd name="connsiteX0" fmla="*/ 0 w 5878422"/>
                  <a:gd name="connsiteY0" fmla="*/ 1095174 h 1095174"/>
                  <a:gd name="connsiteX1" fmla="*/ 1559025 w 5878422"/>
                  <a:gd name="connsiteY1" fmla="*/ 718948 h 1095174"/>
                  <a:gd name="connsiteX2" fmla="*/ 2276067 w 5878422"/>
                  <a:gd name="connsiteY2" fmla="*/ 1 h 1095174"/>
                  <a:gd name="connsiteX3" fmla="*/ 2998443 w 5878422"/>
                  <a:gd name="connsiteY3" fmla="*/ 716281 h 1095174"/>
                  <a:gd name="connsiteX4" fmla="*/ 3714342 w 5878422"/>
                  <a:gd name="connsiteY4" fmla="*/ 1906 h 1095174"/>
                  <a:gd name="connsiteX5" fmla="*/ 4436337 w 5878422"/>
                  <a:gd name="connsiteY5" fmla="*/ 718186 h 1095174"/>
                  <a:gd name="connsiteX6" fmla="*/ 5153760 w 5878422"/>
                  <a:gd name="connsiteY6" fmla="*/ 1144 h 1095174"/>
                  <a:gd name="connsiteX7" fmla="*/ 5878422 w 5878422"/>
                  <a:gd name="connsiteY7" fmla="*/ 716281 h 1095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8422" h="1095174">
                    <a:moveTo>
                      <a:pt x="0" y="1095174"/>
                    </a:moveTo>
                    <a:cubicBezTo>
                      <a:pt x="240792" y="1094666"/>
                      <a:pt x="1179681" y="901477"/>
                      <a:pt x="1559025" y="718948"/>
                    </a:cubicBezTo>
                    <a:cubicBezTo>
                      <a:pt x="1938369" y="536419"/>
                      <a:pt x="2036164" y="446"/>
                      <a:pt x="2276067" y="1"/>
                    </a:cubicBezTo>
                    <a:cubicBezTo>
                      <a:pt x="2515970" y="-443"/>
                      <a:pt x="2758731" y="715964"/>
                      <a:pt x="2998443" y="716281"/>
                    </a:cubicBezTo>
                    <a:cubicBezTo>
                      <a:pt x="3238155" y="716598"/>
                      <a:pt x="3474693" y="1589"/>
                      <a:pt x="3714342" y="1906"/>
                    </a:cubicBezTo>
                    <a:cubicBezTo>
                      <a:pt x="3953991" y="2223"/>
                      <a:pt x="4196434" y="718313"/>
                      <a:pt x="4436337" y="718186"/>
                    </a:cubicBezTo>
                    <a:cubicBezTo>
                      <a:pt x="4676240" y="718059"/>
                      <a:pt x="4913413" y="1461"/>
                      <a:pt x="5153760" y="1144"/>
                    </a:cubicBezTo>
                    <a:cubicBezTo>
                      <a:pt x="5394107" y="827"/>
                      <a:pt x="5773774" y="607569"/>
                      <a:pt x="5878422" y="716281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2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DEF935E6-B35C-49B8-9EF2-029312D5B040}"/>
                </a:ext>
              </a:extLst>
            </p:cNvPr>
            <p:cNvGrpSpPr/>
            <p:nvPr/>
          </p:nvGrpSpPr>
          <p:grpSpPr>
            <a:xfrm rot="-1200000">
              <a:off x="8898202" y="3365165"/>
              <a:ext cx="1585488" cy="309802"/>
              <a:chOff x="7214103" y="2905385"/>
              <a:chExt cx="1585488" cy="309802"/>
            </a:xfrm>
          </p:grpSpPr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9181E2CE-C7B9-4C7C-A67B-C62097B273EB}"/>
                  </a:ext>
                </a:extLst>
              </p:cNvPr>
              <p:cNvSpPr>
                <a:spLocks/>
              </p:cNvSpPr>
              <p:nvPr/>
            </p:nvSpPr>
            <p:spPr>
              <a:xfrm rot="1990119">
                <a:off x="7214103" y="2981975"/>
                <a:ext cx="1554492" cy="233212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0 w 7430347"/>
                  <a:gd name="connsiteY0" fmla="*/ 2384194 h 2388004"/>
                  <a:gd name="connsiteX1" fmla="*/ 720090 w 7430347"/>
                  <a:gd name="connsiteY1" fmla="*/ 1660294 h 2388004"/>
                  <a:gd name="connsiteX2" fmla="*/ 1440180 w 7430347"/>
                  <a:gd name="connsiteY2" fmla="*/ 2388004 h 2388004"/>
                  <a:gd name="connsiteX3" fmla="*/ 2162175 w 7430347"/>
                  <a:gd name="connsiteY3" fmla="*/ 1662199 h 2388004"/>
                  <a:gd name="connsiteX4" fmla="*/ 2884932 w 7430347"/>
                  <a:gd name="connsiteY4" fmla="*/ 2384956 h 2388004"/>
                  <a:gd name="connsiteX5" fmla="*/ 3601974 w 7430347"/>
                  <a:gd name="connsiteY5" fmla="*/ 1666009 h 2388004"/>
                  <a:gd name="connsiteX6" fmla="*/ 4324350 w 7430347"/>
                  <a:gd name="connsiteY6" fmla="*/ 2382289 h 2388004"/>
                  <a:gd name="connsiteX7" fmla="*/ 5040249 w 7430347"/>
                  <a:gd name="connsiteY7" fmla="*/ 1667914 h 2388004"/>
                  <a:gd name="connsiteX8" fmla="*/ 5762244 w 7430347"/>
                  <a:gd name="connsiteY8" fmla="*/ 2384194 h 2388004"/>
                  <a:gd name="connsiteX9" fmla="*/ 6479667 w 7430347"/>
                  <a:gd name="connsiteY9" fmla="*/ 1667152 h 2388004"/>
                  <a:gd name="connsiteX10" fmla="*/ 7430347 w 7430347"/>
                  <a:gd name="connsiteY10" fmla="*/ 6105 h 2388004"/>
                  <a:gd name="connsiteX0" fmla="*/ 0 w 8989872"/>
                  <a:gd name="connsiteY0" fmla="*/ 3569811 h 3573621"/>
                  <a:gd name="connsiteX1" fmla="*/ 720090 w 8989872"/>
                  <a:gd name="connsiteY1" fmla="*/ 2845911 h 3573621"/>
                  <a:gd name="connsiteX2" fmla="*/ 1440180 w 8989872"/>
                  <a:gd name="connsiteY2" fmla="*/ 3573621 h 3573621"/>
                  <a:gd name="connsiteX3" fmla="*/ 2162175 w 8989872"/>
                  <a:gd name="connsiteY3" fmla="*/ 2847816 h 3573621"/>
                  <a:gd name="connsiteX4" fmla="*/ 2884932 w 8989872"/>
                  <a:gd name="connsiteY4" fmla="*/ 3570573 h 3573621"/>
                  <a:gd name="connsiteX5" fmla="*/ 3601974 w 8989872"/>
                  <a:gd name="connsiteY5" fmla="*/ 2851626 h 3573621"/>
                  <a:gd name="connsiteX6" fmla="*/ 4324350 w 8989872"/>
                  <a:gd name="connsiteY6" fmla="*/ 3567906 h 3573621"/>
                  <a:gd name="connsiteX7" fmla="*/ 5040249 w 8989872"/>
                  <a:gd name="connsiteY7" fmla="*/ 2853531 h 3573621"/>
                  <a:gd name="connsiteX8" fmla="*/ 5762244 w 8989872"/>
                  <a:gd name="connsiteY8" fmla="*/ 3569811 h 3573621"/>
                  <a:gd name="connsiteX9" fmla="*/ 6479667 w 8989872"/>
                  <a:gd name="connsiteY9" fmla="*/ 2852769 h 3573621"/>
                  <a:gd name="connsiteX10" fmla="*/ 8989872 w 8989872"/>
                  <a:gd name="connsiteY10" fmla="*/ 3630 h 3573621"/>
                  <a:gd name="connsiteX0" fmla="*/ 0 w 6479665"/>
                  <a:gd name="connsiteY0" fmla="*/ 723901 h 727711"/>
                  <a:gd name="connsiteX1" fmla="*/ 720090 w 6479665"/>
                  <a:gd name="connsiteY1" fmla="*/ 1 h 727711"/>
                  <a:gd name="connsiteX2" fmla="*/ 1440180 w 6479665"/>
                  <a:gd name="connsiteY2" fmla="*/ 727711 h 727711"/>
                  <a:gd name="connsiteX3" fmla="*/ 2162175 w 6479665"/>
                  <a:gd name="connsiteY3" fmla="*/ 1906 h 727711"/>
                  <a:gd name="connsiteX4" fmla="*/ 2884932 w 6479665"/>
                  <a:gd name="connsiteY4" fmla="*/ 724663 h 727711"/>
                  <a:gd name="connsiteX5" fmla="*/ 3601974 w 6479665"/>
                  <a:gd name="connsiteY5" fmla="*/ 5716 h 727711"/>
                  <a:gd name="connsiteX6" fmla="*/ 4324350 w 6479665"/>
                  <a:gd name="connsiteY6" fmla="*/ 721996 h 727711"/>
                  <a:gd name="connsiteX7" fmla="*/ 5040249 w 6479665"/>
                  <a:gd name="connsiteY7" fmla="*/ 7621 h 727711"/>
                  <a:gd name="connsiteX8" fmla="*/ 5762244 w 6479665"/>
                  <a:gd name="connsiteY8" fmla="*/ 723901 h 727711"/>
                  <a:gd name="connsiteX9" fmla="*/ 6479667 w 6479665"/>
                  <a:gd name="connsiteY9" fmla="*/ 6859 h 727711"/>
                  <a:gd name="connsiteX0" fmla="*/ 0 w 5762243"/>
                  <a:gd name="connsiteY0" fmla="*/ 723901 h 727711"/>
                  <a:gd name="connsiteX1" fmla="*/ 720090 w 5762243"/>
                  <a:gd name="connsiteY1" fmla="*/ 1 h 727711"/>
                  <a:gd name="connsiteX2" fmla="*/ 1440180 w 5762243"/>
                  <a:gd name="connsiteY2" fmla="*/ 727711 h 727711"/>
                  <a:gd name="connsiteX3" fmla="*/ 2162175 w 5762243"/>
                  <a:gd name="connsiteY3" fmla="*/ 1906 h 727711"/>
                  <a:gd name="connsiteX4" fmla="*/ 2884932 w 5762243"/>
                  <a:gd name="connsiteY4" fmla="*/ 724663 h 727711"/>
                  <a:gd name="connsiteX5" fmla="*/ 3601974 w 5762243"/>
                  <a:gd name="connsiteY5" fmla="*/ 5716 h 727711"/>
                  <a:gd name="connsiteX6" fmla="*/ 4324350 w 5762243"/>
                  <a:gd name="connsiteY6" fmla="*/ 721996 h 727711"/>
                  <a:gd name="connsiteX7" fmla="*/ 5040249 w 5762243"/>
                  <a:gd name="connsiteY7" fmla="*/ 7621 h 727711"/>
                  <a:gd name="connsiteX8" fmla="*/ 5762244 w 5762243"/>
                  <a:gd name="connsiteY8" fmla="*/ 723901 h 727711"/>
                  <a:gd name="connsiteX0" fmla="*/ 0 w 5040249"/>
                  <a:gd name="connsiteY0" fmla="*/ 723901 h 727711"/>
                  <a:gd name="connsiteX1" fmla="*/ 720090 w 5040249"/>
                  <a:gd name="connsiteY1" fmla="*/ 1 h 727711"/>
                  <a:gd name="connsiteX2" fmla="*/ 1440180 w 5040249"/>
                  <a:gd name="connsiteY2" fmla="*/ 727711 h 727711"/>
                  <a:gd name="connsiteX3" fmla="*/ 2162175 w 5040249"/>
                  <a:gd name="connsiteY3" fmla="*/ 1906 h 727711"/>
                  <a:gd name="connsiteX4" fmla="*/ 2884932 w 5040249"/>
                  <a:gd name="connsiteY4" fmla="*/ 724663 h 727711"/>
                  <a:gd name="connsiteX5" fmla="*/ 3601974 w 5040249"/>
                  <a:gd name="connsiteY5" fmla="*/ 5716 h 727711"/>
                  <a:gd name="connsiteX6" fmla="*/ 4324350 w 5040249"/>
                  <a:gd name="connsiteY6" fmla="*/ 721996 h 727711"/>
                  <a:gd name="connsiteX7" fmla="*/ 5040249 w 5040249"/>
                  <a:gd name="connsiteY7" fmla="*/ 7621 h 727711"/>
                  <a:gd name="connsiteX0" fmla="*/ 0 w 5763507"/>
                  <a:gd name="connsiteY0" fmla="*/ 723901 h 1136308"/>
                  <a:gd name="connsiteX1" fmla="*/ 720090 w 5763507"/>
                  <a:gd name="connsiteY1" fmla="*/ 1 h 1136308"/>
                  <a:gd name="connsiteX2" fmla="*/ 1440180 w 5763507"/>
                  <a:gd name="connsiteY2" fmla="*/ 727711 h 1136308"/>
                  <a:gd name="connsiteX3" fmla="*/ 2162175 w 5763507"/>
                  <a:gd name="connsiteY3" fmla="*/ 1906 h 1136308"/>
                  <a:gd name="connsiteX4" fmla="*/ 2884932 w 5763507"/>
                  <a:gd name="connsiteY4" fmla="*/ 724663 h 1136308"/>
                  <a:gd name="connsiteX5" fmla="*/ 3601974 w 5763507"/>
                  <a:gd name="connsiteY5" fmla="*/ 5716 h 1136308"/>
                  <a:gd name="connsiteX6" fmla="*/ 4324350 w 5763507"/>
                  <a:gd name="connsiteY6" fmla="*/ 721996 h 1136308"/>
                  <a:gd name="connsiteX7" fmla="*/ 5763507 w 5763507"/>
                  <a:gd name="connsiteY7" fmla="*/ 1136308 h 11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63507" h="1136308">
                    <a:moveTo>
                      <a:pt x="0" y="723901"/>
                    </a:moveTo>
                    <a:cubicBezTo>
                      <a:pt x="243840" y="373381"/>
                      <a:pt x="480060" y="-634"/>
                      <a:pt x="720090" y="1"/>
                    </a:cubicBezTo>
                    <a:cubicBezTo>
                      <a:pt x="960120" y="636"/>
                      <a:pt x="1199833" y="727394"/>
                      <a:pt x="1440180" y="727711"/>
                    </a:cubicBezTo>
                    <a:cubicBezTo>
                      <a:pt x="1680527" y="728028"/>
                      <a:pt x="1921383" y="2414"/>
                      <a:pt x="2162175" y="1906"/>
                    </a:cubicBezTo>
                    <a:cubicBezTo>
                      <a:pt x="2402967" y="1398"/>
                      <a:pt x="2644966" y="724028"/>
                      <a:pt x="2884932" y="724663"/>
                    </a:cubicBezTo>
                    <a:cubicBezTo>
                      <a:pt x="3124898" y="725298"/>
                      <a:pt x="3362071" y="6161"/>
                      <a:pt x="3601974" y="5716"/>
                    </a:cubicBezTo>
                    <a:cubicBezTo>
                      <a:pt x="3841877" y="5272"/>
                      <a:pt x="3964095" y="533564"/>
                      <a:pt x="4324350" y="721996"/>
                    </a:cubicBezTo>
                    <a:cubicBezTo>
                      <a:pt x="4684605" y="910428"/>
                      <a:pt x="5523858" y="1135991"/>
                      <a:pt x="5763507" y="1136308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2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34C58953-E1F5-4E0B-A3E3-1C81FAFFE4B7}"/>
                  </a:ext>
                </a:extLst>
              </p:cNvPr>
              <p:cNvSpPr>
                <a:spLocks/>
              </p:cNvSpPr>
              <p:nvPr/>
            </p:nvSpPr>
            <p:spPr>
              <a:xfrm rot="12790119">
                <a:off x="7214105" y="2905385"/>
                <a:ext cx="1585486" cy="224770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-2 w 6484237"/>
                  <a:gd name="connsiteY0" fmla="*/ 1 h 727711"/>
                  <a:gd name="connsiteX1" fmla="*/ 720088 w 6484237"/>
                  <a:gd name="connsiteY1" fmla="*/ 727711 h 727711"/>
                  <a:gd name="connsiteX2" fmla="*/ 1442083 w 6484237"/>
                  <a:gd name="connsiteY2" fmla="*/ 1906 h 727711"/>
                  <a:gd name="connsiteX3" fmla="*/ 2164840 w 6484237"/>
                  <a:gd name="connsiteY3" fmla="*/ 724663 h 727711"/>
                  <a:gd name="connsiteX4" fmla="*/ 2881882 w 6484237"/>
                  <a:gd name="connsiteY4" fmla="*/ 5716 h 727711"/>
                  <a:gd name="connsiteX5" fmla="*/ 3604258 w 6484237"/>
                  <a:gd name="connsiteY5" fmla="*/ 721996 h 727711"/>
                  <a:gd name="connsiteX6" fmla="*/ 4320157 w 6484237"/>
                  <a:gd name="connsiteY6" fmla="*/ 7621 h 727711"/>
                  <a:gd name="connsiteX7" fmla="*/ 5042152 w 6484237"/>
                  <a:gd name="connsiteY7" fmla="*/ 723901 h 727711"/>
                  <a:gd name="connsiteX8" fmla="*/ 5759575 w 6484237"/>
                  <a:gd name="connsiteY8" fmla="*/ 6859 h 727711"/>
                  <a:gd name="connsiteX9" fmla="*/ 6484237 w 6484237"/>
                  <a:gd name="connsiteY9" fmla="*/ 721996 h 727711"/>
                  <a:gd name="connsiteX0" fmla="*/ 0 w 5764149"/>
                  <a:gd name="connsiteY0" fmla="*/ 725806 h 725806"/>
                  <a:gd name="connsiteX1" fmla="*/ 721995 w 5764149"/>
                  <a:gd name="connsiteY1" fmla="*/ 1 h 725806"/>
                  <a:gd name="connsiteX2" fmla="*/ 1444752 w 5764149"/>
                  <a:gd name="connsiteY2" fmla="*/ 722758 h 725806"/>
                  <a:gd name="connsiteX3" fmla="*/ 2161794 w 5764149"/>
                  <a:gd name="connsiteY3" fmla="*/ 3811 h 725806"/>
                  <a:gd name="connsiteX4" fmla="*/ 2884170 w 5764149"/>
                  <a:gd name="connsiteY4" fmla="*/ 720091 h 725806"/>
                  <a:gd name="connsiteX5" fmla="*/ 3600069 w 5764149"/>
                  <a:gd name="connsiteY5" fmla="*/ 5716 h 725806"/>
                  <a:gd name="connsiteX6" fmla="*/ 4322064 w 5764149"/>
                  <a:gd name="connsiteY6" fmla="*/ 721996 h 725806"/>
                  <a:gd name="connsiteX7" fmla="*/ 5039487 w 5764149"/>
                  <a:gd name="connsiteY7" fmla="*/ 4954 h 725806"/>
                  <a:gd name="connsiteX8" fmla="*/ 5764149 w 5764149"/>
                  <a:gd name="connsiteY8" fmla="*/ 720091 h 725806"/>
                  <a:gd name="connsiteX0" fmla="*/ 1 w 5042155"/>
                  <a:gd name="connsiteY0" fmla="*/ 1 h 722756"/>
                  <a:gd name="connsiteX1" fmla="*/ 722758 w 5042155"/>
                  <a:gd name="connsiteY1" fmla="*/ 722758 h 722756"/>
                  <a:gd name="connsiteX2" fmla="*/ 1439800 w 5042155"/>
                  <a:gd name="connsiteY2" fmla="*/ 3811 h 722756"/>
                  <a:gd name="connsiteX3" fmla="*/ 2162176 w 5042155"/>
                  <a:gd name="connsiteY3" fmla="*/ 720091 h 722756"/>
                  <a:gd name="connsiteX4" fmla="*/ 2878075 w 5042155"/>
                  <a:gd name="connsiteY4" fmla="*/ 5716 h 722756"/>
                  <a:gd name="connsiteX5" fmla="*/ 3600070 w 5042155"/>
                  <a:gd name="connsiteY5" fmla="*/ 721996 h 722756"/>
                  <a:gd name="connsiteX6" fmla="*/ 4317493 w 5042155"/>
                  <a:gd name="connsiteY6" fmla="*/ 4954 h 722756"/>
                  <a:gd name="connsiteX7" fmla="*/ 5042155 w 5042155"/>
                  <a:gd name="connsiteY7" fmla="*/ 720091 h 722756"/>
                  <a:gd name="connsiteX0" fmla="*/ 0 w 5991431"/>
                  <a:gd name="connsiteY0" fmla="*/ 946664 h 946663"/>
                  <a:gd name="connsiteX1" fmla="*/ 1672034 w 5991431"/>
                  <a:gd name="connsiteY1" fmla="*/ 718948 h 946663"/>
                  <a:gd name="connsiteX2" fmla="*/ 2389076 w 5991431"/>
                  <a:gd name="connsiteY2" fmla="*/ 1 h 946663"/>
                  <a:gd name="connsiteX3" fmla="*/ 3111452 w 5991431"/>
                  <a:gd name="connsiteY3" fmla="*/ 716281 h 946663"/>
                  <a:gd name="connsiteX4" fmla="*/ 3827351 w 5991431"/>
                  <a:gd name="connsiteY4" fmla="*/ 1906 h 946663"/>
                  <a:gd name="connsiteX5" fmla="*/ 4549346 w 5991431"/>
                  <a:gd name="connsiteY5" fmla="*/ 718186 h 946663"/>
                  <a:gd name="connsiteX6" fmla="*/ 5266769 w 5991431"/>
                  <a:gd name="connsiteY6" fmla="*/ 1144 h 946663"/>
                  <a:gd name="connsiteX7" fmla="*/ 5991431 w 5991431"/>
                  <a:gd name="connsiteY7" fmla="*/ 716281 h 946663"/>
                  <a:gd name="connsiteX0" fmla="*/ 0 w 5878422"/>
                  <a:gd name="connsiteY0" fmla="*/ 1095174 h 1095174"/>
                  <a:gd name="connsiteX1" fmla="*/ 1559025 w 5878422"/>
                  <a:gd name="connsiteY1" fmla="*/ 718948 h 1095174"/>
                  <a:gd name="connsiteX2" fmla="*/ 2276067 w 5878422"/>
                  <a:gd name="connsiteY2" fmla="*/ 1 h 1095174"/>
                  <a:gd name="connsiteX3" fmla="*/ 2998443 w 5878422"/>
                  <a:gd name="connsiteY3" fmla="*/ 716281 h 1095174"/>
                  <a:gd name="connsiteX4" fmla="*/ 3714342 w 5878422"/>
                  <a:gd name="connsiteY4" fmla="*/ 1906 h 1095174"/>
                  <a:gd name="connsiteX5" fmla="*/ 4436337 w 5878422"/>
                  <a:gd name="connsiteY5" fmla="*/ 718186 h 1095174"/>
                  <a:gd name="connsiteX6" fmla="*/ 5153760 w 5878422"/>
                  <a:gd name="connsiteY6" fmla="*/ 1144 h 1095174"/>
                  <a:gd name="connsiteX7" fmla="*/ 5878422 w 5878422"/>
                  <a:gd name="connsiteY7" fmla="*/ 716281 h 1095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8422" h="1095174">
                    <a:moveTo>
                      <a:pt x="0" y="1095174"/>
                    </a:moveTo>
                    <a:cubicBezTo>
                      <a:pt x="240792" y="1094666"/>
                      <a:pt x="1179681" y="901477"/>
                      <a:pt x="1559025" y="718948"/>
                    </a:cubicBezTo>
                    <a:cubicBezTo>
                      <a:pt x="1938369" y="536419"/>
                      <a:pt x="2036164" y="446"/>
                      <a:pt x="2276067" y="1"/>
                    </a:cubicBezTo>
                    <a:cubicBezTo>
                      <a:pt x="2515970" y="-443"/>
                      <a:pt x="2758731" y="715964"/>
                      <a:pt x="2998443" y="716281"/>
                    </a:cubicBezTo>
                    <a:cubicBezTo>
                      <a:pt x="3238155" y="716598"/>
                      <a:pt x="3474693" y="1589"/>
                      <a:pt x="3714342" y="1906"/>
                    </a:cubicBezTo>
                    <a:cubicBezTo>
                      <a:pt x="3953991" y="2223"/>
                      <a:pt x="4196434" y="718313"/>
                      <a:pt x="4436337" y="718186"/>
                    </a:cubicBezTo>
                    <a:cubicBezTo>
                      <a:pt x="4676240" y="718059"/>
                      <a:pt x="4913413" y="1461"/>
                      <a:pt x="5153760" y="1144"/>
                    </a:cubicBezTo>
                    <a:cubicBezTo>
                      <a:pt x="5394107" y="827"/>
                      <a:pt x="5773774" y="607569"/>
                      <a:pt x="5878422" y="716281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2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2C2A539E-841B-4142-8987-BA3B1ADE1FBE}"/>
                </a:ext>
              </a:extLst>
            </p:cNvPr>
            <p:cNvGrpSpPr/>
            <p:nvPr/>
          </p:nvGrpSpPr>
          <p:grpSpPr>
            <a:xfrm rot="-1200000">
              <a:off x="8655130" y="2914539"/>
              <a:ext cx="1287013" cy="304730"/>
              <a:chOff x="7313613" y="2654818"/>
              <a:chExt cx="1287013" cy="304730"/>
            </a:xfrm>
          </p:grpSpPr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5D1C467D-D48A-408E-B4AB-F31A05981370}"/>
                  </a:ext>
                </a:extLst>
              </p:cNvPr>
              <p:cNvSpPr>
                <a:spLocks/>
              </p:cNvSpPr>
              <p:nvPr/>
            </p:nvSpPr>
            <p:spPr>
              <a:xfrm rot="1006245">
                <a:off x="7313613" y="2726336"/>
                <a:ext cx="1243594" cy="233212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0 w 7430347"/>
                  <a:gd name="connsiteY0" fmla="*/ 2384194 h 2388004"/>
                  <a:gd name="connsiteX1" fmla="*/ 720090 w 7430347"/>
                  <a:gd name="connsiteY1" fmla="*/ 1660294 h 2388004"/>
                  <a:gd name="connsiteX2" fmla="*/ 1440180 w 7430347"/>
                  <a:gd name="connsiteY2" fmla="*/ 2388004 h 2388004"/>
                  <a:gd name="connsiteX3" fmla="*/ 2162175 w 7430347"/>
                  <a:gd name="connsiteY3" fmla="*/ 1662199 h 2388004"/>
                  <a:gd name="connsiteX4" fmla="*/ 2884932 w 7430347"/>
                  <a:gd name="connsiteY4" fmla="*/ 2384956 h 2388004"/>
                  <a:gd name="connsiteX5" fmla="*/ 3601974 w 7430347"/>
                  <a:gd name="connsiteY5" fmla="*/ 1666009 h 2388004"/>
                  <a:gd name="connsiteX6" fmla="*/ 4324350 w 7430347"/>
                  <a:gd name="connsiteY6" fmla="*/ 2382289 h 2388004"/>
                  <a:gd name="connsiteX7" fmla="*/ 5040249 w 7430347"/>
                  <a:gd name="connsiteY7" fmla="*/ 1667914 h 2388004"/>
                  <a:gd name="connsiteX8" fmla="*/ 5762244 w 7430347"/>
                  <a:gd name="connsiteY8" fmla="*/ 2384194 h 2388004"/>
                  <a:gd name="connsiteX9" fmla="*/ 6479667 w 7430347"/>
                  <a:gd name="connsiteY9" fmla="*/ 1667152 h 2388004"/>
                  <a:gd name="connsiteX10" fmla="*/ 7430347 w 7430347"/>
                  <a:gd name="connsiteY10" fmla="*/ 6105 h 2388004"/>
                  <a:gd name="connsiteX0" fmla="*/ 0 w 8989872"/>
                  <a:gd name="connsiteY0" fmla="*/ 3569811 h 3573621"/>
                  <a:gd name="connsiteX1" fmla="*/ 720090 w 8989872"/>
                  <a:gd name="connsiteY1" fmla="*/ 2845911 h 3573621"/>
                  <a:gd name="connsiteX2" fmla="*/ 1440180 w 8989872"/>
                  <a:gd name="connsiteY2" fmla="*/ 3573621 h 3573621"/>
                  <a:gd name="connsiteX3" fmla="*/ 2162175 w 8989872"/>
                  <a:gd name="connsiteY3" fmla="*/ 2847816 h 3573621"/>
                  <a:gd name="connsiteX4" fmla="*/ 2884932 w 8989872"/>
                  <a:gd name="connsiteY4" fmla="*/ 3570573 h 3573621"/>
                  <a:gd name="connsiteX5" fmla="*/ 3601974 w 8989872"/>
                  <a:gd name="connsiteY5" fmla="*/ 2851626 h 3573621"/>
                  <a:gd name="connsiteX6" fmla="*/ 4324350 w 8989872"/>
                  <a:gd name="connsiteY6" fmla="*/ 3567906 h 3573621"/>
                  <a:gd name="connsiteX7" fmla="*/ 5040249 w 8989872"/>
                  <a:gd name="connsiteY7" fmla="*/ 2853531 h 3573621"/>
                  <a:gd name="connsiteX8" fmla="*/ 5762244 w 8989872"/>
                  <a:gd name="connsiteY8" fmla="*/ 3569811 h 3573621"/>
                  <a:gd name="connsiteX9" fmla="*/ 6479667 w 8989872"/>
                  <a:gd name="connsiteY9" fmla="*/ 2852769 h 3573621"/>
                  <a:gd name="connsiteX10" fmla="*/ 8989872 w 8989872"/>
                  <a:gd name="connsiteY10" fmla="*/ 3630 h 3573621"/>
                  <a:gd name="connsiteX0" fmla="*/ 0 w 6479665"/>
                  <a:gd name="connsiteY0" fmla="*/ 723901 h 727711"/>
                  <a:gd name="connsiteX1" fmla="*/ 720090 w 6479665"/>
                  <a:gd name="connsiteY1" fmla="*/ 1 h 727711"/>
                  <a:gd name="connsiteX2" fmla="*/ 1440180 w 6479665"/>
                  <a:gd name="connsiteY2" fmla="*/ 727711 h 727711"/>
                  <a:gd name="connsiteX3" fmla="*/ 2162175 w 6479665"/>
                  <a:gd name="connsiteY3" fmla="*/ 1906 h 727711"/>
                  <a:gd name="connsiteX4" fmla="*/ 2884932 w 6479665"/>
                  <a:gd name="connsiteY4" fmla="*/ 724663 h 727711"/>
                  <a:gd name="connsiteX5" fmla="*/ 3601974 w 6479665"/>
                  <a:gd name="connsiteY5" fmla="*/ 5716 h 727711"/>
                  <a:gd name="connsiteX6" fmla="*/ 4324350 w 6479665"/>
                  <a:gd name="connsiteY6" fmla="*/ 721996 h 727711"/>
                  <a:gd name="connsiteX7" fmla="*/ 5040249 w 6479665"/>
                  <a:gd name="connsiteY7" fmla="*/ 7621 h 727711"/>
                  <a:gd name="connsiteX8" fmla="*/ 5762244 w 6479665"/>
                  <a:gd name="connsiteY8" fmla="*/ 723901 h 727711"/>
                  <a:gd name="connsiteX9" fmla="*/ 6479667 w 6479665"/>
                  <a:gd name="connsiteY9" fmla="*/ 6859 h 727711"/>
                  <a:gd name="connsiteX0" fmla="*/ 0 w 5762243"/>
                  <a:gd name="connsiteY0" fmla="*/ 723901 h 727711"/>
                  <a:gd name="connsiteX1" fmla="*/ 720090 w 5762243"/>
                  <a:gd name="connsiteY1" fmla="*/ 1 h 727711"/>
                  <a:gd name="connsiteX2" fmla="*/ 1440180 w 5762243"/>
                  <a:gd name="connsiteY2" fmla="*/ 727711 h 727711"/>
                  <a:gd name="connsiteX3" fmla="*/ 2162175 w 5762243"/>
                  <a:gd name="connsiteY3" fmla="*/ 1906 h 727711"/>
                  <a:gd name="connsiteX4" fmla="*/ 2884932 w 5762243"/>
                  <a:gd name="connsiteY4" fmla="*/ 724663 h 727711"/>
                  <a:gd name="connsiteX5" fmla="*/ 3601974 w 5762243"/>
                  <a:gd name="connsiteY5" fmla="*/ 5716 h 727711"/>
                  <a:gd name="connsiteX6" fmla="*/ 4324350 w 5762243"/>
                  <a:gd name="connsiteY6" fmla="*/ 721996 h 727711"/>
                  <a:gd name="connsiteX7" fmla="*/ 5040249 w 5762243"/>
                  <a:gd name="connsiteY7" fmla="*/ 7621 h 727711"/>
                  <a:gd name="connsiteX8" fmla="*/ 5762244 w 5762243"/>
                  <a:gd name="connsiteY8" fmla="*/ 723901 h 727711"/>
                  <a:gd name="connsiteX0" fmla="*/ 0 w 5040249"/>
                  <a:gd name="connsiteY0" fmla="*/ 723901 h 727711"/>
                  <a:gd name="connsiteX1" fmla="*/ 720090 w 5040249"/>
                  <a:gd name="connsiteY1" fmla="*/ 1 h 727711"/>
                  <a:gd name="connsiteX2" fmla="*/ 1440180 w 5040249"/>
                  <a:gd name="connsiteY2" fmla="*/ 727711 h 727711"/>
                  <a:gd name="connsiteX3" fmla="*/ 2162175 w 5040249"/>
                  <a:gd name="connsiteY3" fmla="*/ 1906 h 727711"/>
                  <a:gd name="connsiteX4" fmla="*/ 2884932 w 5040249"/>
                  <a:gd name="connsiteY4" fmla="*/ 724663 h 727711"/>
                  <a:gd name="connsiteX5" fmla="*/ 3601974 w 5040249"/>
                  <a:gd name="connsiteY5" fmla="*/ 5716 h 727711"/>
                  <a:gd name="connsiteX6" fmla="*/ 4324350 w 5040249"/>
                  <a:gd name="connsiteY6" fmla="*/ 721996 h 727711"/>
                  <a:gd name="connsiteX7" fmla="*/ 5040249 w 5040249"/>
                  <a:gd name="connsiteY7" fmla="*/ 7621 h 727711"/>
                  <a:gd name="connsiteX0" fmla="*/ 0 w 5763507"/>
                  <a:gd name="connsiteY0" fmla="*/ 723901 h 1136308"/>
                  <a:gd name="connsiteX1" fmla="*/ 720090 w 5763507"/>
                  <a:gd name="connsiteY1" fmla="*/ 1 h 1136308"/>
                  <a:gd name="connsiteX2" fmla="*/ 1440180 w 5763507"/>
                  <a:gd name="connsiteY2" fmla="*/ 727711 h 1136308"/>
                  <a:gd name="connsiteX3" fmla="*/ 2162175 w 5763507"/>
                  <a:gd name="connsiteY3" fmla="*/ 1906 h 1136308"/>
                  <a:gd name="connsiteX4" fmla="*/ 2884932 w 5763507"/>
                  <a:gd name="connsiteY4" fmla="*/ 724663 h 1136308"/>
                  <a:gd name="connsiteX5" fmla="*/ 3601974 w 5763507"/>
                  <a:gd name="connsiteY5" fmla="*/ 5716 h 1136308"/>
                  <a:gd name="connsiteX6" fmla="*/ 4324350 w 5763507"/>
                  <a:gd name="connsiteY6" fmla="*/ 721996 h 1136308"/>
                  <a:gd name="connsiteX7" fmla="*/ 5763507 w 5763507"/>
                  <a:gd name="connsiteY7" fmla="*/ 1136308 h 11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63507" h="1136308">
                    <a:moveTo>
                      <a:pt x="0" y="723901"/>
                    </a:moveTo>
                    <a:cubicBezTo>
                      <a:pt x="243840" y="373381"/>
                      <a:pt x="480060" y="-634"/>
                      <a:pt x="720090" y="1"/>
                    </a:cubicBezTo>
                    <a:cubicBezTo>
                      <a:pt x="960120" y="636"/>
                      <a:pt x="1199833" y="727394"/>
                      <a:pt x="1440180" y="727711"/>
                    </a:cubicBezTo>
                    <a:cubicBezTo>
                      <a:pt x="1680527" y="728028"/>
                      <a:pt x="1921383" y="2414"/>
                      <a:pt x="2162175" y="1906"/>
                    </a:cubicBezTo>
                    <a:cubicBezTo>
                      <a:pt x="2402967" y="1398"/>
                      <a:pt x="2644966" y="724028"/>
                      <a:pt x="2884932" y="724663"/>
                    </a:cubicBezTo>
                    <a:cubicBezTo>
                      <a:pt x="3124898" y="725298"/>
                      <a:pt x="3362071" y="6161"/>
                      <a:pt x="3601974" y="5716"/>
                    </a:cubicBezTo>
                    <a:cubicBezTo>
                      <a:pt x="3841877" y="5272"/>
                      <a:pt x="3964095" y="533564"/>
                      <a:pt x="4324350" y="721996"/>
                    </a:cubicBezTo>
                    <a:cubicBezTo>
                      <a:pt x="4684605" y="910428"/>
                      <a:pt x="5523858" y="1135991"/>
                      <a:pt x="5763507" y="1136308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2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7D8E937C-4C71-4C4E-9783-26428885C386}"/>
                  </a:ext>
                </a:extLst>
              </p:cNvPr>
              <p:cNvSpPr>
                <a:spLocks/>
              </p:cNvSpPr>
              <p:nvPr/>
            </p:nvSpPr>
            <p:spPr>
              <a:xfrm rot="11806245">
                <a:off x="7332237" y="2654818"/>
                <a:ext cx="1268389" cy="224770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-2 w 6484237"/>
                  <a:gd name="connsiteY0" fmla="*/ 1 h 727711"/>
                  <a:gd name="connsiteX1" fmla="*/ 720088 w 6484237"/>
                  <a:gd name="connsiteY1" fmla="*/ 727711 h 727711"/>
                  <a:gd name="connsiteX2" fmla="*/ 1442083 w 6484237"/>
                  <a:gd name="connsiteY2" fmla="*/ 1906 h 727711"/>
                  <a:gd name="connsiteX3" fmla="*/ 2164840 w 6484237"/>
                  <a:gd name="connsiteY3" fmla="*/ 724663 h 727711"/>
                  <a:gd name="connsiteX4" fmla="*/ 2881882 w 6484237"/>
                  <a:gd name="connsiteY4" fmla="*/ 5716 h 727711"/>
                  <a:gd name="connsiteX5" fmla="*/ 3604258 w 6484237"/>
                  <a:gd name="connsiteY5" fmla="*/ 721996 h 727711"/>
                  <a:gd name="connsiteX6" fmla="*/ 4320157 w 6484237"/>
                  <a:gd name="connsiteY6" fmla="*/ 7621 h 727711"/>
                  <a:gd name="connsiteX7" fmla="*/ 5042152 w 6484237"/>
                  <a:gd name="connsiteY7" fmla="*/ 723901 h 727711"/>
                  <a:gd name="connsiteX8" fmla="*/ 5759575 w 6484237"/>
                  <a:gd name="connsiteY8" fmla="*/ 6859 h 727711"/>
                  <a:gd name="connsiteX9" fmla="*/ 6484237 w 6484237"/>
                  <a:gd name="connsiteY9" fmla="*/ 721996 h 727711"/>
                  <a:gd name="connsiteX0" fmla="*/ 0 w 5764149"/>
                  <a:gd name="connsiteY0" fmla="*/ 725806 h 725806"/>
                  <a:gd name="connsiteX1" fmla="*/ 721995 w 5764149"/>
                  <a:gd name="connsiteY1" fmla="*/ 1 h 725806"/>
                  <a:gd name="connsiteX2" fmla="*/ 1444752 w 5764149"/>
                  <a:gd name="connsiteY2" fmla="*/ 722758 h 725806"/>
                  <a:gd name="connsiteX3" fmla="*/ 2161794 w 5764149"/>
                  <a:gd name="connsiteY3" fmla="*/ 3811 h 725806"/>
                  <a:gd name="connsiteX4" fmla="*/ 2884170 w 5764149"/>
                  <a:gd name="connsiteY4" fmla="*/ 720091 h 725806"/>
                  <a:gd name="connsiteX5" fmla="*/ 3600069 w 5764149"/>
                  <a:gd name="connsiteY5" fmla="*/ 5716 h 725806"/>
                  <a:gd name="connsiteX6" fmla="*/ 4322064 w 5764149"/>
                  <a:gd name="connsiteY6" fmla="*/ 721996 h 725806"/>
                  <a:gd name="connsiteX7" fmla="*/ 5039487 w 5764149"/>
                  <a:gd name="connsiteY7" fmla="*/ 4954 h 725806"/>
                  <a:gd name="connsiteX8" fmla="*/ 5764149 w 5764149"/>
                  <a:gd name="connsiteY8" fmla="*/ 720091 h 725806"/>
                  <a:gd name="connsiteX0" fmla="*/ 1 w 5042155"/>
                  <a:gd name="connsiteY0" fmla="*/ 1 h 722756"/>
                  <a:gd name="connsiteX1" fmla="*/ 722758 w 5042155"/>
                  <a:gd name="connsiteY1" fmla="*/ 722758 h 722756"/>
                  <a:gd name="connsiteX2" fmla="*/ 1439800 w 5042155"/>
                  <a:gd name="connsiteY2" fmla="*/ 3811 h 722756"/>
                  <a:gd name="connsiteX3" fmla="*/ 2162176 w 5042155"/>
                  <a:gd name="connsiteY3" fmla="*/ 720091 h 722756"/>
                  <a:gd name="connsiteX4" fmla="*/ 2878075 w 5042155"/>
                  <a:gd name="connsiteY4" fmla="*/ 5716 h 722756"/>
                  <a:gd name="connsiteX5" fmla="*/ 3600070 w 5042155"/>
                  <a:gd name="connsiteY5" fmla="*/ 721996 h 722756"/>
                  <a:gd name="connsiteX6" fmla="*/ 4317493 w 5042155"/>
                  <a:gd name="connsiteY6" fmla="*/ 4954 h 722756"/>
                  <a:gd name="connsiteX7" fmla="*/ 5042155 w 5042155"/>
                  <a:gd name="connsiteY7" fmla="*/ 720091 h 722756"/>
                  <a:gd name="connsiteX0" fmla="*/ 0 w 5991431"/>
                  <a:gd name="connsiteY0" fmla="*/ 946664 h 946663"/>
                  <a:gd name="connsiteX1" fmla="*/ 1672034 w 5991431"/>
                  <a:gd name="connsiteY1" fmla="*/ 718948 h 946663"/>
                  <a:gd name="connsiteX2" fmla="*/ 2389076 w 5991431"/>
                  <a:gd name="connsiteY2" fmla="*/ 1 h 946663"/>
                  <a:gd name="connsiteX3" fmla="*/ 3111452 w 5991431"/>
                  <a:gd name="connsiteY3" fmla="*/ 716281 h 946663"/>
                  <a:gd name="connsiteX4" fmla="*/ 3827351 w 5991431"/>
                  <a:gd name="connsiteY4" fmla="*/ 1906 h 946663"/>
                  <a:gd name="connsiteX5" fmla="*/ 4549346 w 5991431"/>
                  <a:gd name="connsiteY5" fmla="*/ 718186 h 946663"/>
                  <a:gd name="connsiteX6" fmla="*/ 5266769 w 5991431"/>
                  <a:gd name="connsiteY6" fmla="*/ 1144 h 946663"/>
                  <a:gd name="connsiteX7" fmla="*/ 5991431 w 5991431"/>
                  <a:gd name="connsiteY7" fmla="*/ 716281 h 946663"/>
                  <a:gd name="connsiteX0" fmla="*/ 0 w 5878422"/>
                  <a:gd name="connsiteY0" fmla="*/ 1095174 h 1095174"/>
                  <a:gd name="connsiteX1" fmla="*/ 1559025 w 5878422"/>
                  <a:gd name="connsiteY1" fmla="*/ 718948 h 1095174"/>
                  <a:gd name="connsiteX2" fmla="*/ 2276067 w 5878422"/>
                  <a:gd name="connsiteY2" fmla="*/ 1 h 1095174"/>
                  <a:gd name="connsiteX3" fmla="*/ 2998443 w 5878422"/>
                  <a:gd name="connsiteY3" fmla="*/ 716281 h 1095174"/>
                  <a:gd name="connsiteX4" fmla="*/ 3714342 w 5878422"/>
                  <a:gd name="connsiteY4" fmla="*/ 1906 h 1095174"/>
                  <a:gd name="connsiteX5" fmla="*/ 4436337 w 5878422"/>
                  <a:gd name="connsiteY5" fmla="*/ 718186 h 1095174"/>
                  <a:gd name="connsiteX6" fmla="*/ 5153760 w 5878422"/>
                  <a:gd name="connsiteY6" fmla="*/ 1144 h 1095174"/>
                  <a:gd name="connsiteX7" fmla="*/ 5878422 w 5878422"/>
                  <a:gd name="connsiteY7" fmla="*/ 716281 h 1095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8422" h="1095174">
                    <a:moveTo>
                      <a:pt x="0" y="1095174"/>
                    </a:moveTo>
                    <a:cubicBezTo>
                      <a:pt x="240792" y="1094666"/>
                      <a:pt x="1179681" y="901477"/>
                      <a:pt x="1559025" y="718948"/>
                    </a:cubicBezTo>
                    <a:cubicBezTo>
                      <a:pt x="1938369" y="536419"/>
                      <a:pt x="2036164" y="446"/>
                      <a:pt x="2276067" y="1"/>
                    </a:cubicBezTo>
                    <a:cubicBezTo>
                      <a:pt x="2515970" y="-443"/>
                      <a:pt x="2758731" y="715964"/>
                      <a:pt x="2998443" y="716281"/>
                    </a:cubicBezTo>
                    <a:cubicBezTo>
                      <a:pt x="3238155" y="716598"/>
                      <a:pt x="3474693" y="1589"/>
                      <a:pt x="3714342" y="1906"/>
                    </a:cubicBezTo>
                    <a:cubicBezTo>
                      <a:pt x="3953991" y="2223"/>
                      <a:pt x="4196434" y="718313"/>
                      <a:pt x="4436337" y="718186"/>
                    </a:cubicBezTo>
                    <a:cubicBezTo>
                      <a:pt x="4676240" y="718059"/>
                      <a:pt x="4913413" y="1461"/>
                      <a:pt x="5153760" y="1144"/>
                    </a:cubicBezTo>
                    <a:cubicBezTo>
                      <a:pt x="5394107" y="827"/>
                      <a:pt x="5773774" y="607569"/>
                      <a:pt x="5878422" y="716281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2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30" name="Rechteck 129">
            <a:extLst>
              <a:ext uri="{FF2B5EF4-FFF2-40B4-BE49-F238E27FC236}">
                <a16:creationId xmlns:a16="http://schemas.microsoft.com/office/drawing/2014/main" id="{DAB77D10-91CD-447C-851F-6365C95637E8}"/>
              </a:ext>
            </a:extLst>
          </p:cNvPr>
          <p:cNvSpPr/>
          <p:nvPr/>
        </p:nvSpPr>
        <p:spPr>
          <a:xfrm>
            <a:off x="3741952" y="322780"/>
            <a:ext cx="2402931" cy="23507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Bare Zone ca. 160 </a:t>
            </a:r>
            <a:r>
              <a:rPr lang="de-DE" dirty="0" err="1">
                <a:solidFill>
                  <a:schemeClr val="bg1"/>
                </a:solidFill>
              </a:rPr>
              <a:t>nm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56E1BD21-9463-4599-93D5-13B32B4542FE}"/>
              </a:ext>
            </a:extLst>
          </p:cNvPr>
          <p:cNvCxnSpPr>
            <a:cxnSpLocks/>
          </p:cNvCxnSpPr>
          <p:nvPr/>
        </p:nvCxnSpPr>
        <p:spPr>
          <a:xfrm flipH="1">
            <a:off x="8062143" y="965909"/>
            <a:ext cx="713" cy="167875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9A8A05D1-7FAB-4B6C-BC89-4DC6B35D2EA4}"/>
              </a:ext>
            </a:extLst>
          </p:cNvPr>
          <p:cNvCxnSpPr>
            <a:cxnSpLocks/>
          </p:cNvCxnSpPr>
          <p:nvPr/>
        </p:nvCxnSpPr>
        <p:spPr>
          <a:xfrm flipH="1">
            <a:off x="1831853" y="973361"/>
            <a:ext cx="713" cy="167875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>
            <a:extLst>
              <a:ext uri="{FF2B5EF4-FFF2-40B4-BE49-F238E27FC236}">
                <a16:creationId xmlns:a16="http://schemas.microsoft.com/office/drawing/2014/main" id="{36EBD6CE-46AE-4A53-A8B3-0DDF5232EA90}"/>
              </a:ext>
            </a:extLst>
          </p:cNvPr>
          <p:cNvSpPr/>
          <p:nvPr/>
        </p:nvSpPr>
        <p:spPr>
          <a:xfrm>
            <a:off x="4161048" y="4064902"/>
            <a:ext cx="1491974" cy="191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Myosin Mitte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4B5F450F-586E-4A09-84D8-F41C0D1A408C}"/>
              </a:ext>
            </a:extLst>
          </p:cNvPr>
          <p:cNvSpPr/>
          <p:nvPr/>
        </p:nvSpPr>
        <p:spPr>
          <a:xfrm rot="10800000">
            <a:off x="4487177" y="2773369"/>
            <a:ext cx="115227" cy="218950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4BBD8779-049E-4CEB-85E6-A1D919F4B110}"/>
              </a:ext>
            </a:extLst>
          </p:cNvPr>
          <p:cNvSpPr/>
          <p:nvPr/>
        </p:nvSpPr>
        <p:spPr>
          <a:xfrm>
            <a:off x="3985789" y="3484222"/>
            <a:ext cx="1491974" cy="191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LMM </a:t>
            </a:r>
            <a:r>
              <a:rPr lang="de-DE" dirty="0" err="1"/>
              <a:t>Overlap</a:t>
            </a:r>
            <a:endParaRPr lang="de-DE" dirty="0"/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70475428-5DD9-4717-B52D-858376CBA613}"/>
              </a:ext>
            </a:extLst>
          </p:cNvPr>
          <p:cNvSpPr/>
          <p:nvPr/>
        </p:nvSpPr>
        <p:spPr>
          <a:xfrm>
            <a:off x="3244782" y="2788609"/>
            <a:ext cx="1233014" cy="191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LMM Start</a:t>
            </a:r>
          </a:p>
        </p:txBody>
      </p:sp>
      <p:sp>
        <p:nvSpPr>
          <p:cNvPr id="148" name="Geschweifte Klammer links 147">
            <a:extLst>
              <a:ext uri="{FF2B5EF4-FFF2-40B4-BE49-F238E27FC236}">
                <a16:creationId xmlns:a16="http://schemas.microsoft.com/office/drawing/2014/main" id="{D74AAD50-3D33-4CBF-851D-C56CEEF9300D}"/>
              </a:ext>
            </a:extLst>
          </p:cNvPr>
          <p:cNvSpPr/>
          <p:nvPr/>
        </p:nvSpPr>
        <p:spPr>
          <a:xfrm rot="16200000">
            <a:off x="4718083" y="3172289"/>
            <a:ext cx="191237" cy="272257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3007D8B7-14D4-4B84-BE81-A5146270F712}"/>
              </a:ext>
            </a:extLst>
          </p:cNvPr>
          <p:cNvSpPr/>
          <p:nvPr/>
        </p:nvSpPr>
        <p:spPr>
          <a:xfrm>
            <a:off x="6110026" y="3035070"/>
            <a:ext cx="1838474" cy="23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LMM Helices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8CE08157-422F-49ED-82AA-18D754D6592F}"/>
              </a:ext>
            </a:extLst>
          </p:cNvPr>
          <p:cNvCxnSpPr>
            <a:cxnSpLocks/>
            <a:stCxn id="158" idx="0"/>
            <a:endCxn id="38" idx="5"/>
          </p:cNvCxnSpPr>
          <p:nvPr/>
        </p:nvCxnSpPr>
        <p:spPr>
          <a:xfrm flipV="1">
            <a:off x="7029268" y="2451644"/>
            <a:ext cx="220201" cy="583426"/>
          </a:xfrm>
          <a:prstGeom prst="straightConnector1">
            <a:avLst/>
          </a:prstGeom>
          <a:ln w="127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6BCD4A5D-2B25-45AB-A46D-C535F34EC581}"/>
              </a:ext>
            </a:extLst>
          </p:cNvPr>
          <p:cNvCxnSpPr>
            <a:cxnSpLocks/>
            <a:stCxn id="158" idx="0"/>
            <a:endCxn id="12" idx="6"/>
          </p:cNvCxnSpPr>
          <p:nvPr/>
        </p:nvCxnSpPr>
        <p:spPr>
          <a:xfrm flipH="1" flipV="1">
            <a:off x="5847811" y="1742990"/>
            <a:ext cx="1181457" cy="1292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hteck 172">
            <a:extLst>
              <a:ext uri="{FF2B5EF4-FFF2-40B4-BE49-F238E27FC236}">
                <a16:creationId xmlns:a16="http://schemas.microsoft.com/office/drawing/2014/main" id="{BC208067-5A65-4D54-9954-4BFE8AFF6213}"/>
              </a:ext>
            </a:extLst>
          </p:cNvPr>
          <p:cNvSpPr/>
          <p:nvPr/>
        </p:nvSpPr>
        <p:spPr>
          <a:xfrm>
            <a:off x="1167503" y="3032336"/>
            <a:ext cx="1838474" cy="23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HMM Helices</a:t>
            </a:r>
          </a:p>
        </p:txBody>
      </p:sp>
      <p:sp>
        <p:nvSpPr>
          <p:cNvPr id="184" name="Ellipse 183">
            <a:extLst>
              <a:ext uri="{FF2B5EF4-FFF2-40B4-BE49-F238E27FC236}">
                <a16:creationId xmlns:a16="http://schemas.microsoft.com/office/drawing/2014/main" id="{F1A791B2-C4D8-499A-BD06-BF98A70F8E3E}"/>
              </a:ext>
            </a:extLst>
          </p:cNvPr>
          <p:cNvSpPr/>
          <p:nvPr/>
        </p:nvSpPr>
        <p:spPr>
          <a:xfrm rot="-9600000">
            <a:off x="8111527" y="1179445"/>
            <a:ext cx="566386" cy="37041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B014F1E9-81D7-4983-B8A5-5E10ACA10B36}"/>
              </a:ext>
            </a:extLst>
          </p:cNvPr>
          <p:cNvSpPr/>
          <p:nvPr/>
        </p:nvSpPr>
        <p:spPr>
          <a:xfrm rot="19842727">
            <a:off x="8825122" y="643833"/>
            <a:ext cx="566386" cy="3704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778D3B72-F9D5-4C79-BC68-11F1D66940BF}"/>
              </a:ext>
            </a:extLst>
          </p:cNvPr>
          <p:cNvSpPr/>
          <p:nvPr/>
        </p:nvSpPr>
        <p:spPr>
          <a:xfrm rot="-9600000">
            <a:off x="8911627" y="1188970"/>
            <a:ext cx="566386" cy="3704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7EECF196-A9BC-4897-B59B-ABF453C0D825}"/>
              </a:ext>
            </a:extLst>
          </p:cNvPr>
          <p:cNvSpPr/>
          <p:nvPr/>
        </p:nvSpPr>
        <p:spPr>
          <a:xfrm>
            <a:off x="6548264" y="327396"/>
            <a:ext cx="1566747" cy="230465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Myosin Heads</a:t>
            </a:r>
          </a:p>
        </p:txBody>
      </p: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E756813A-6FC0-4D3B-B029-051A718EA489}"/>
              </a:ext>
            </a:extLst>
          </p:cNvPr>
          <p:cNvCxnSpPr>
            <a:cxnSpLocks/>
            <a:stCxn id="194" idx="2"/>
            <a:endCxn id="184" idx="5"/>
          </p:cNvCxnSpPr>
          <p:nvPr/>
        </p:nvCxnSpPr>
        <p:spPr>
          <a:xfrm>
            <a:off x="7331638" y="557856"/>
            <a:ext cx="919707" cy="6152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EAD70902-CDEB-4916-A2FD-CF2BF85EF037}"/>
              </a:ext>
            </a:extLst>
          </p:cNvPr>
          <p:cNvCxnSpPr>
            <a:cxnSpLocks/>
            <a:stCxn id="194" idx="2"/>
            <a:endCxn id="191" idx="0"/>
          </p:cNvCxnSpPr>
          <p:nvPr/>
        </p:nvCxnSpPr>
        <p:spPr>
          <a:xfrm>
            <a:off x="7331638" y="557856"/>
            <a:ext cx="1686079" cy="109652"/>
          </a:xfrm>
          <a:prstGeom prst="straightConnector1">
            <a:avLst/>
          </a:prstGeom>
          <a:ln w="127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ihandform: Form 137">
            <a:extLst>
              <a:ext uri="{FF2B5EF4-FFF2-40B4-BE49-F238E27FC236}">
                <a16:creationId xmlns:a16="http://schemas.microsoft.com/office/drawing/2014/main" id="{C6C3F21C-4BB0-4962-A055-F4C72C25537E}"/>
              </a:ext>
            </a:extLst>
          </p:cNvPr>
          <p:cNvSpPr>
            <a:spLocks/>
          </p:cNvSpPr>
          <p:nvPr/>
        </p:nvSpPr>
        <p:spPr>
          <a:xfrm rot="790119">
            <a:off x="7438403" y="2480124"/>
            <a:ext cx="1554492" cy="233212"/>
          </a:xfrm>
          <a:custGeom>
            <a:avLst/>
            <a:gdLst>
              <a:gd name="connsiteX0" fmla="*/ 0 w 7217664"/>
              <a:gd name="connsiteY0" fmla="*/ 731546 h 762035"/>
              <a:gd name="connsiteX1" fmla="*/ 731520 w 7217664"/>
              <a:gd name="connsiteY1" fmla="*/ 30506 h 762035"/>
              <a:gd name="connsiteX2" fmla="*/ 1463040 w 7217664"/>
              <a:gd name="connsiteY2" fmla="*/ 731546 h 762035"/>
              <a:gd name="connsiteX3" fmla="*/ 2164080 w 7217664"/>
              <a:gd name="connsiteY3" fmla="*/ 30506 h 762035"/>
              <a:gd name="connsiteX4" fmla="*/ 2877312 w 7217664"/>
              <a:gd name="connsiteY4" fmla="*/ 743738 h 762035"/>
              <a:gd name="connsiteX5" fmla="*/ 3621024 w 7217664"/>
              <a:gd name="connsiteY5" fmla="*/ 30506 h 762035"/>
              <a:gd name="connsiteX6" fmla="*/ 4328160 w 7217664"/>
              <a:gd name="connsiteY6" fmla="*/ 731546 h 762035"/>
              <a:gd name="connsiteX7" fmla="*/ 5053584 w 7217664"/>
              <a:gd name="connsiteY7" fmla="*/ 26 h 762035"/>
              <a:gd name="connsiteX8" fmla="*/ 5785104 w 7217664"/>
              <a:gd name="connsiteY8" fmla="*/ 762026 h 762035"/>
              <a:gd name="connsiteX9" fmla="*/ 6504432 w 7217664"/>
              <a:gd name="connsiteY9" fmla="*/ 18314 h 762035"/>
              <a:gd name="connsiteX10" fmla="*/ 7217664 w 7217664"/>
              <a:gd name="connsiteY10" fmla="*/ 731546 h 762035"/>
              <a:gd name="connsiteX0" fmla="*/ 0 w 7217664"/>
              <a:gd name="connsiteY0" fmla="*/ 882018 h 912507"/>
              <a:gd name="connsiteX1" fmla="*/ 731520 w 7217664"/>
              <a:gd name="connsiteY1" fmla="*/ 180978 h 912507"/>
              <a:gd name="connsiteX2" fmla="*/ 1463040 w 7217664"/>
              <a:gd name="connsiteY2" fmla="*/ 882018 h 912507"/>
              <a:gd name="connsiteX3" fmla="*/ 2164080 w 7217664"/>
              <a:gd name="connsiteY3" fmla="*/ 180978 h 912507"/>
              <a:gd name="connsiteX4" fmla="*/ 2877312 w 7217664"/>
              <a:gd name="connsiteY4" fmla="*/ 894210 h 912507"/>
              <a:gd name="connsiteX5" fmla="*/ 3744849 w 7217664"/>
              <a:gd name="connsiteY5" fmla="*/ 3 h 912507"/>
              <a:gd name="connsiteX6" fmla="*/ 4328160 w 7217664"/>
              <a:gd name="connsiteY6" fmla="*/ 882018 h 912507"/>
              <a:gd name="connsiteX7" fmla="*/ 5053584 w 7217664"/>
              <a:gd name="connsiteY7" fmla="*/ 150498 h 912507"/>
              <a:gd name="connsiteX8" fmla="*/ 5785104 w 7217664"/>
              <a:gd name="connsiteY8" fmla="*/ 912498 h 912507"/>
              <a:gd name="connsiteX9" fmla="*/ 6504432 w 7217664"/>
              <a:gd name="connsiteY9" fmla="*/ 168786 h 912507"/>
              <a:gd name="connsiteX10" fmla="*/ 7217664 w 7217664"/>
              <a:gd name="connsiteY10" fmla="*/ 882018 h 912507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73399 w 7217664"/>
              <a:gd name="connsiteY5" fmla="*/ 20982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61969 w 7217664"/>
              <a:gd name="connsiteY5" fmla="*/ 11457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77312 w 7217664"/>
              <a:gd name="connsiteY4" fmla="*/ 743745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8737 w 7217664"/>
              <a:gd name="connsiteY4" fmla="*/ 73422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536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9700 w 7217664"/>
              <a:gd name="connsiteY2" fmla="*/ 72583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74370 w 7217664"/>
              <a:gd name="connsiteY1" fmla="*/ 193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59574"/>
              <a:gd name="connsiteY0" fmla="*/ 73536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59574"/>
              <a:gd name="connsiteY0" fmla="*/ 72393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61479"/>
              <a:gd name="connsiteY0" fmla="*/ 742983 h 762042"/>
              <a:gd name="connsiteX1" fmla="*/ 723900 w 7261479"/>
              <a:gd name="connsiteY1" fmla="*/ 5748 h 762042"/>
              <a:gd name="connsiteX2" fmla="*/ 1443990 w 7261479"/>
              <a:gd name="connsiteY2" fmla="*/ 733458 h 762042"/>
              <a:gd name="connsiteX3" fmla="*/ 2165985 w 7261479"/>
              <a:gd name="connsiteY3" fmla="*/ 7653 h 762042"/>
              <a:gd name="connsiteX4" fmla="*/ 2888742 w 7261479"/>
              <a:gd name="connsiteY4" fmla="*/ 730410 h 762042"/>
              <a:gd name="connsiteX5" fmla="*/ 3605784 w 7261479"/>
              <a:gd name="connsiteY5" fmla="*/ 11463 h 762042"/>
              <a:gd name="connsiteX6" fmla="*/ 4328160 w 7261479"/>
              <a:gd name="connsiteY6" fmla="*/ 727743 h 762042"/>
              <a:gd name="connsiteX7" fmla="*/ 5097399 w 7261479"/>
              <a:gd name="connsiteY7" fmla="*/ 33 h 762042"/>
              <a:gd name="connsiteX8" fmla="*/ 5828919 w 7261479"/>
              <a:gd name="connsiteY8" fmla="*/ 762033 h 762042"/>
              <a:gd name="connsiteX9" fmla="*/ 6548247 w 7261479"/>
              <a:gd name="connsiteY9" fmla="*/ 18321 h 762042"/>
              <a:gd name="connsiteX10" fmla="*/ 7261479 w 7261479"/>
              <a:gd name="connsiteY10" fmla="*/ 731553 h 762042"/>
              <a:gd name="connsiteX0" fmla="*/ 0 w 7257669"/>
              <a:gd name="connsiteY0" fmla="*/ 729648 h 762042"/>
              <a:gd name="connsiteX1" fmla="*/ 720090 w 7257669"/>
              <a:gd name="connsiteY1" fmla="*/ 5748 h 762042"/>
              <a:gd name="connsiteX2" fmla="*/ 1440180 w 7257669"/>
              <a:gd name="connsiteY2" fmla="*/ 733458 h 762042"/>
              <a:gd name="connsiteX3" fmla="*/ 2162175 w 7257669"/>
              <a:gd name="connsiteY3" fmla="*/ 7653 h 762042"/>
              <a:gd name="connsiteX4" fmla="*/ 2884932 w 7257669"/>
              <a:gd name="connsiteY4" fmla="*/ 730410 h 762042"/>
              <a:gd name="connsiteX5" fmla="*/ 3601974 w 7257669"/>
              <a:gd name="connsiteY5" fmla="*/ 11463 h 762042"/>
              <a:gd name="connsiteX6" fmla="*/ 4324350 w 7257669"/>
              <a:gd name="connsiteY6" fmla="*/ 727743 h 762042"/>
              <a:gd name="connsiteX7" fmla="*/ 5093589 w 7257669"/>
              <a:gd name="connsiteY7" fmla="*/ 33 h 762042"/>
              <a:gd name="connsiteX8" fmla="*/ 5825109 w 7257669"/>
              <a:gd name="connsiteY8" fmla="*/ 762033 h 762042"/>
              <a:gd name="connsiteX9" fmla="*/ 6544437 w 7257669"/>
              <a:gd name="connsiteY9" fmla="*/ 18321 h 762042"/>
              <a:gd name="connsiteX10" fmla="*/ 7257669 w 7257669"/>
              <a:gd name="connsiteY10" fmla="*/ 731553 h 762042"/>
              <a:gd name="connsiteX0" fmla="*/ 0 w 7257669"/>
              <a:gd name="connsiteY0" fmla="*/ 723901 h 756286"/>
              <a:gd name="connsiteX1" fmla="*/ 720090 w 7257669"/>
              <a:gd name="connsiteY1" fmla="*/ 1 h 756286"/>
              <a:gd name="connsiteX2" fmla="*/ 1440180 w 7257669"/>
              <a:gd name="connsiteY2" fmla="*/ 727711 h 756286"/>
              <a:gd name="connsiteX3" fmla="*/ 2162175 w 7257669"/>
              <a:gd name="connsiteY3" fmla="*/ 1906 h 756286"/>
              <a:gd name="connsiteX4" fmla="*/ 2884932 w 7257669"/>
              <a:gd name="connsiteY4" fmla="*/ 724663 h 756286"/>
              <a:gd name="connsiteX5" fmla="*/ 3601974 w 7257669"/>
              <a:gd name="connsiteY5" fmla="*/ 5716 h 756286"/>
              <a:gd name="connsiteX6" fmla="*/ 4324350 w 7257669"/>
              <a:gd name="connsiteY6" fmla="*/ 721996 h 756286"/>
              <a:gd name="connsiteX7" fmla="*/ 5040249 w 7257669"/>
              <a:gd name="connsiteY7" fmla="*/ 7621 h 756286"/>
              <a:gd name="connsiteX8" fmla="*/ 5825109 w 7257669"/>
              <a:gd name="connsiteY8" fmla="*/ 756286 h 756286"/>
              <a:gd name="connsiteX9" fmla="*/ 6544437 w 7257669"/>
              <a:gd name="connsiteY9" fmla="*/ 12574 h 756286"/>
              <a:gd name="connsiteX10" fmla="*/ 7257669 w 7257669"/>
              <a:gd name="connsiteY10" fmla="*/ 725806 h 756286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14376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0669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79667 w 7257669"/>
              <a:gd name="connsiteY9" fmla="*/ 6859 h 727711"/>
              <a:gd name="connsiteX10" fmla="*/ 7257669 w 7257669"/>
              <a:gd name="connsiteY10" fmla="*/ 725806 h 727711"/>
              <a:gd name="connsiteX0" fmla="*/ 0 w 7200519"/>
              <a:gd name="connsiteY0" fmla="*/ 723901 h 733426"/>
              <a:gd name="connsiteX1" fmla="*/ 720090 w 7200519"/>
              <a:gd name="connsiteY1" fmla="*/ 1 h 733426"/>
              <a:gd name="connsiteX2" fmla="*/ 1440180 w 7200519"/>
              <a:gd name="connsiteY2" fmla="*/ 727711 h 733426"/>
              <a:gd name="connsiteX3" fmla="*/ 2162175 w 7200519"/>
              <a:gd name="connsiteY3" fmla="*/ 1906 h 733426"/>
              <a:gd name="connsiteX4" fmla="*/ 2884932 w 7200519"/>
              <a:gd name="connsiteY4" fmla="*/ 724663 h 733426"/>
              <a:gd name="connsiteX5" fmla="*/ 3601974 w 7200519"/>
              <a:gd name="connsiteY5" fmla="*/ 5716 h 733426"/>
              <a:gd name="connsiteX6" fmla="*/ 4324350 w 7200519"/>
              <a:gd name="connsiteY6" fmla="*/ 721996 h 733426"/>
              <a:gd name="connsiteX7" fmla="*/ 5040249 w 7200519"/>
              <a:gd name="connsiteY7" fmla="*/ 7621 h 733426"/>
              <a:gd name="connsiteX8" fmla="*/ 5762244 w 7200519"/>
              <a:gd name="connsiteY8" fmla="*/ 723901 h 733426"/>
              <a:gd name="connsiteX9" fmla="*/ 6479667 w 7200519"/>
              <a:gd name="connsiteY9" fmla="*/ 6859 h 733426"/>
              <a:gd name="connsiteX10" fmla="*/ 7200519 w 7200519"/>
              <a:gd name="connsiteY10" fmla="*/ 733426 h 733426"/>
              <a:gd name="connsiteX0" fmla="*/ 0 w 7208139"/>
              <a:gd name="connsiteY0" fmla="*/ 723901 h 727711"/>
              <a:gd name="connsiteX1" fmla="*/ 720090 w 7208139"/>
              <a:gd name="connsiteY1" fmla="*/ 1 h 727711"/>
              <a:gd name="connsiteX2" fmla="*/ 1440180 w 7208139"/>
              <a:gd name="connsiteY2" fmla="*/ 727711 h 727711"/>
              <a:gd name="connsiteX3" fmla="*/ 2162175 w 7208139"/>
              <a:gd name="connsiteY3" fmla="*/ 1906 h 727711"/>
              <a:gd name="connsiteX4" fmla="*/ 2884932 w 7208139"/>
              <a:gd name="connsiteY4" fmla="*/ 724663 h 727711"/>
              <a:gd name="connsiteX5" fmla="*/ 3601974 w 7208139"/>
              <a:gd name="connsiteY5" fmla="*/ 5716 h 727711"/>
              <a:gd name="connsiteX6" fmla="*/ 4324350 w 7208139"/>
              <a:gd name="connsiteY6" fmla="*/ 721996 h 727711"/>
              <a:gd name="connsiteX7" fmla="*/ 5040249 w 7208139"/>
              <a:gd name="connsiteY7" fmla="*/ 7621 h 727711"/>
              <a:gd name="connsiteX8" fmla="*/ 5762244 w 7208139"/>
              <a:gd name="connsiteY8" fmla="*/ 723901 h 727711"/>
              <a:gd name="connsiteX9" fmla="*/ 6479667 w 7208139"/>
              <a:gd name="connsiteY9" fmla="*/ 6859 h 727711"/>
              <a:gd name="connsiteX10" fmla="*/ 7208139 w 7208139"/>
              <a:gd name="connsiteY10" fmla="*/ 72390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2771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18186 h 727711"/>
              <a:gd name="connsiteX0" fmla="*/ 0 w 7190994"/>
              <a:gd name="connsiteY0" fmla="*/ 723901 h 727711"/>
              <a:gd name="connsiteX1" fmla="*/ 720090 w 7190994"/>
              <a:gd name="connsiteY1" fmla="*/ 1 h 727711"/>
              <a:gd name="connsiteX2" fmla="*/ 1440180 w 7190994"/>
              <a:gd name="connsiteY2" fmla="*/ 727711 h 727711"/>
              <a:gd name="connsiteX3" fmla="*/ 2162175 w 7190994"/>
              <a:gd name="connsiteY3" fmla="*/ 1906 h 727711"/>
              <a:gd name="connsiteX4" fmla="*/ 2884932 w 7190994"/>
              <a:gd name="connsiteY4" fmla="*/ 724663 h 727711"/>
              <a:gd name="connsiteX5" fmla="*/ 3601974 w 7190994"/>
              <a:gd name="connsiteY5" fmla="*/ 5716 h 727711"/>
              <a:gd name="connsiteX6" fmla="*/ 4324350 w 7190994"/>
              <a:gd name="connsiteY6" fmla="*/ 721996 h 727711"/>
              <a:gd name="connsiteX7" fmla="*/ 5040249 w 7190994"/>
              <a:gd name="connsiteY7" fmla="*/ 7621 h 727711"/>
              <a:gd name="connsiteX8" fmla="*/ 5762244 w 7190994"/>
              <a:gd name="connsiteY8" fmla="*/ 723901 h 727711"/>
              <a:gd name="connsiteX9" fmla="*/ 6479667 w 7190994"/>
              <a:gd name="connsiteY9" fmla="*/ 6859 h 727711"/>
              <a:gd name="connsiteX10" fmla="*/ 7190994 w 7190994"/>
              <a:gd name="connsiteY10" fmla="*/ 727711 h 727711"/>
              <a:gd name="connsiteX0" fmla="*/ 0 w 7204329"/>
              <a:gd name="connsiteY0" fmla="*/ 723901 h 727711"/>
              <a:gd name="connsiteX1" fmla="*/ 720090 w 7204329"/>
              <a:gd name="connsiteY1" fmla="*/ 1 h 727711"/>
              <a:gd name="connsiteX2" fmla="*/ 1440180 w 7204329"/>
              <a:gd name="connsiteY2" fmla="*/ 727711 h 727711"/>
              <a:gd name="connsiteX3" fmla="*/ 2162175 w 7204329"/>
              <a:gd name="connsiteY3" fmla="*/ 1906 h 727711"/>
              <a:gd name="connsiteX4" fmla="*/ 2884932 w 7204329"/>
              <a:gd name="connsiteY4" fmla="*/ 724663 h 727711"/>
              <a:gd name="connsiteX5" fmla="*/ 3601974 w 7204329"/>
              <a:gd name="connsiteY5" fmla="*/ 5716 h 727711"/>
              <a:gd name="connsiteX6" fmla="*/ 4324350 w 7204329"/>
              <a:gd name="connsiteY6" fmla="*/ 721996 h 727711"/>
              <a:gd name="connsiteX7" fmla="*/ 5040249 w 7204329"/>
              <a:gd name="connsiteY7" fmla="*/ 7621 h 727711"/>
              <a:gd name="connsiteX8" fmla="*/ 5762244 w 7204329"/>
              <a:gd name="connsiteY8" fmla="*/ 723901 h 727711"/>
              <a:gd name="connsiteX9" fmla="*/ 6479667 w 7204329"/>
              <a:gd name="connsiteY9" fmla="*/ 6859 h 727711"/>
              <a:gd name="connsiteX10" fmla="*/ 7204329 w 7204329"/>
              <a:gd name="connsiteY10" fmla="*/ 721996 h 727711"/>
              <a:gd name="connsiteX0" fmla="*/ 0 w 7430347"/>
              <a:gd name="connsiteY0" fmla="*/ 2384194 h 2388004"/>
              <a:gd name="connsiteX1" fmla="*/ 720090 w 7430347"/>
              <a:gd name="connsiteY1" fmla="*/ 1660294 h 2388004"/>
              <a:gd name="connsiteX2" fmla="*/ 1440180 w 7430347"/>
              <a:gd name="connsiteY2" fmla="*/ 2388004 h 2388004"/>
              <a:gd name="connsiteX3" fmla="*/ 2162175 w 7430347"/>
              <a:gd name="connsiteY3" fmla="*/ 1662199 h 2388004"/>
              <a:gd name="connsiteX4" fmla="*/ 2884932 w 7430347"/>
              <a:gd name="connsiteY4" fmla="*/ 2384956 h 2388004"/>
              <a:gd name="connsiteX5" fmla="*/ 3601974 w 7430347"/>
              <a:gd name="connsiteY5" fmla="*/ 1666009 h 2388004"/>
              <a:gd name="connsiteX6" fmla="*/ 4324350 w 7430347"/>
              <a:gd name="connsiteY6" fmla="*/ 2382289 h 2388004"/>
              <a:gd name="connsiteX7" fmla="*/ 5040249 w 7430347"/>
              <a:gd name="connsiteY7" fmla="*/ 1667914 h 2388004"/>
              <a:gd name="connsiteX8" fmla="*/ 5762244 w 7430347"/>
              <a:gd name="connsiteY8" fmla="*/ 2384194 h 2388004"/>
              <a:gd name="connsiteX9" fmla="*/ 6479667 w 7430347"/>
              <a:gd name="connsiteY9" fmla="*/ 1667152 h 2388004"/>
              <a:gd name="connsiteX10" fmla="*/ 7430347 w 7430347"/>
              <a:gd name="connsiteY10" fmla="*/ 6105 h 2388004"/>
              <a:gd name="connsiteX0" fmla="*/ 0 w 8989872"/>
              <a:gd name="connsiteY0" fmla="*/ 3569811 h 3573621"/>
              <a:gd name="connsiteX1" fmla="*/ 720090 w 8989872"/>
              <a:gd name="connsiteY1" fmla="*/ 2845911 h 3573621"/>
              <a:gd name="connsiteX2" fmla="*/ 1440180 w 8989872"/>
              <a:gd name="connsiteY2" fmla="*/ 3573621 h 3573621"/>
              <a:gd name="connsiteX3" fmla="*/ 2162175 w 8989872"/>
              <a:gd name="connsiteY3" fmla="*/ 2847816 h 3573621"/>
              <a:gd name="connsiteX4" fmla="*/ 2884932 w 8989872"/>
              <a:gd name="connsiteY4" fmla="*/ 3570573 h 3573621"/>
              <a:gd name="connsiteX5" fmla="*/ 3601974 w 8989872"/>
              <a:gd name="connsiteY5" fmla="*/ 2851626 h 3573621"/>
              <a:gd name="connsiteX6" fmla="*/ 4324350 w 8989872"/>
              <a:gd name="connsiteY6" fmla="*/ 3567906 h 3573621"/>
              <a:gd name="connsiteX7" fmla="*/ 5040249 w 8989872"/>
              <a:gd name="connsiteY7" fmla="*/ 2853531 h 3573621"/>
              <a:gd name="connsiteX8" fmla="*/ 5762244 w 8989872"/>
              <a:gd name="connsiteY8" fmla="*/ 3569811 h 3573621"/>
              <a:gd name="connsiteX9" fmla="*/ 6479667 w 8989872"/>
              <a:gd name="connsiteY9" fmla="*/ 2852769 h 3573621"/>
              <a:gd name="connsiteX10" fmla="*/ 8989872 w 8989872"/>
              <a:gd name="connsiteY10" fmla="*/ 3630 h 3573621"/>
              <a:gd name="connsiteX0" fmla="*/ 0 w 6479665"/>
              <a:gd name="connsiteY0" fmla="*/ 723901 h 727711"/>
              <a:gd name="connsiteX1" fmla="*/ 720090 w 6479665"/>
              <a:gd name="connsiteY1" fmla="*/ 1 h 727711"/>
              <a:gd name="connsiteX2" fmla="*/ 1440180 w 6479665"/>
              <a:gd name="connsiteY2" fmla="*/ 727711 h 727711"/>
              <a:gd name="connsiteX3" fmla="*/ 2162175 w 6479665"/>
              <a:gd name="connsiteY3" fmla="*/ 1906 h 727711"/>
              <a:gd name="connsiteX4" fmla="*/ 2884932 w 6479665"/>
              <a:gd name="connsiteY4" fmla="*/ 724663 h 727711"/>
              <a:gd name="connsiteX5" fmla="*/ 3601974 w 6479665"/>
              <a:gd name="connsiteY5" fmla="*/ 5716 h 727711"/>
              <a:gd name="connsiteX6" fmla="*/ 4324350 w 6479665"/>
              <a:gd name="connsiteY6" fmla="*/ 721996 h 727711"/>
              <a:gd name="connsiteX7" fmla="*/ 5040249 w 6479665"/>
              <a:gd name="connsiteY7" fmla="*/ 7621 h 727711"/>
              <a:gd name="connsiteX8" fmla="*/ 5762244 w 6479665"/>
              <a:gd name="connsiteY8" fmla="*/ 723901 h 727711"/>
              <a:gd name="connsiteX9" fmla="*/ 6479667 w 6479665"/>
              <a:gd name="connsiteY9" fmla="*/ 6859 h 727711"/>
              <a:gd name="connsiteX0" fmla="*/ 0 w 5762243"/>
              <a:gd name="connsiteY0" fmla="*/ 723901 h 727711"/>
              <a:gd name="connsiteX1" fmla="*/ 720090 w 5762243"/>
              <a:gd name="connsiteY1" fmla="*/ 1 h 727711"/>
              <a:gd name="connsiteX2" fmla="*/ 1440180 w 5762243"/>
              <a:gd name="connsiteY2" fmla="*/ 727711 h 727711"/>
              <a:gd name="connsiteX3" fmla="*/ 2162175 w 5762243"/>
              <a:gd name="connsiteY3" fmla="*/ 1906 h 727711"/>
              <a:gd name="connsiteX4" fmla="*/ 2884932 w 5762243"/>
              <a:gd name="connsiteY4" fmla="*/ 724663 h 727711"/>
              <a:gd name="connsiteX5" fmla="*/ 3601974 w 5762243"/>
              <a:gd name="connsiteY5" fmla="*/ 5716 h 727711"/>
              <a:gd name="connsiteX6" fmla="*/ 4324350 w 5762243"/>
              <a:gd name="connsiteY6" fmla="*/ 721996 h 727711"/>
              <a:gd name="connsiteX7" fmla="*/ 5040249 w 5762243"/>
              <a:gd name="connsiteY7" fmla="*/ 7621 h 727711"/>
              <a:gd name="connsiteX8" fmla="*/ 5762244 w 5762243"/>
              <a:gd name="connsiteY8" fmla="*/ 723901 h 727711"/>
              <a:gd name="connsiteX0" fmla="*/ 0 w 5040249"/>
              <a:gd name="connsiteY0" fmla="*/ 723901 h 727711"/>
              <a:gd name="connsiteX1" fmla="*/ 720090 w 5040249"/>
              <a:gd name="connsiteY1" fmla="*/ 1 h 727711"/>
              <a:gd name="connsiteX2" fmla="*/ 1440180 w 5040249"/>
              <a:gd name="connsiteY2" fmla="*/ 727711 h 727711"/>
              <a:gd name="connsiteX3" fmla="*/ 2162175 w 5040249"/>
              <a:gd name="connsiteY3" fmla="*/ 1906 h 727711"/>
              <a:gd name="connsiteX4" fmla="*/ 2884932 w 5040249"/>
              <a:gd name="connsiteY4" fmla="*/ 724663 h 727711"/>
              <a:gd name="connsiteX5" fmla="*/ 3601974 w 5040249"/>
              <a:gd name="connsiteY5" fmla="*/ 5716 h 727711"/>
              <a:gd name="connsiteX6" fmla="*/ 4324350 w 5040249"/>
              <a:gd name="connsiteY6" fmla="*/ 721996 h 727711"/>
              <a:gd name="connsiteX7" fmla="*/ 5040249 w 5040249"/>
              <a:gd name="connsiteY7" fmla="*/ 7621 h 727711"/>
              <a:gd name="connsiteX0" fmla="*/ 0 w 5763507"/>
              <a:gd name="connsiteY0" fmla="*/ 723901 h 1136308"/>
              <a:gd name="connsiteX1" fmla="*/ 720090 w 5763507"/>
              <a:gd name="connsiteY1" fmla="*/ 1 h 1136308"/>
              <a:gd name="connsiteX2" fmla="*/ 1440180 w 5763507"/>
              <a:gd name="connsiteY2" fmla="*/ 727711 h 1136308"/>
              <a:gd name="connsiteX3" fmla="*/ 2162175 w 5763507"/>
              <a:gd name="connsiteY3" fmla="*/ 1906 h 1136308"/>
              <a:gd name="connsiteX4" fmla="*/ 2884932 w 5763507"/>
              <a:gd name="connsiteY4" fmla="*/ 724663 h 1136308"/>
              <a:gd name="connsiteX5" fmla="*/ 3601974 w 5763507"/>
              <a:gd name="connsiteY5" fmla="*/ 5716 h 1136308"/>
              <a:gd name="connsiteX6" fmla="*/ 4324350 w 5763507"/>
              <a:gd name="connsiteY6" fmla="*/ 721996 h 1136308"/>
              <a:gd name="connsiteX7" fmla="*/ 5763507 w 5763507"/>
              <a:gd name="connsiteY7" fmla="*/ 1136308 h 113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63507" h="1136308">
                <a:moveTo>
                  <a:pt x="0" y="723901"/>
                </a:moveTo>
                <a:cubicBezTo>
                  <a:pt x="243840" y="373381"/>
                  <a:pt x="480060" y="-634"/>
                  <a:pt x="720090" y="1"/>
                </a:cubicBezTo>
                <a:cubicBezTo>
                  <a:pt x="960120" y="636"/>
                  <a:pt x="1199833" y="727394"/>
                  <a:pt x="1440180" y="727711"/>
                </a:cubicBezTo>
                <a:cubicBezTo>
                  <a:pt x="1680527" y="728028"/>
                  <a:pt x="1921383" y="2414"/>
                  <a:pt x="2162175" y="1906"/>
                </a:cubicBezTo>
                <a:cubicBezTo>
                  <a:pt x="2402967" y="1398"/>
                  <a:pt x="2644966" y="724028"/>
                  <a:pt x="2884932" y="724663"/>
                </a:cubicBezTo>
                <a:cubicBezTo>
                  <a:pt x="3124898" y="725298"/>
                  <a:pt x="3362071" y="6161"/>
                  <a:pt x="3601974" y="5716"/>
                </a:cubicBezTo>
                <a:cubicBezTo>
                  <a:pt x="3841877" y="5272"/>
                  <a:pt x="3964095" y="533564"/>
                  <a:pt x="4324350" y="721996"/>
                </a:cubicBezTo>
                <a:cubicBezTo>
                  <a:pt x="4684605" y="910428"/>
                  <a:pt x="5523858" y="1135991"/>
                  <a:pt x="5763507" y="1136308"/>
                </a:cubicBezTo>
              </a:path>
            </a:pathLst>
          </a:custGeom>
          <a:noFill/>
          <a:ln w="25400" cap="rnd">
            <a:solidFill>
              <a:srgbClr val="B21E96">
                <a:alpha val="20000"/>
              </a:srgbClr>
            </a:solidFill>
            <a:bevel/>
          </a:ln>
          <a:scene3d>
            <a:camera prst="orthographicFront"/>
            <a:lightRig rig="threePt" dir="t"/>
          </a:scene3d>
          <a:sp3d>
            <a:bevelT prst="convex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Freihandform: Form 138">
            <a:extLst>
              <a:ext uri="{FF2B5EF4-FFF2-40B4-BE49-F238E27FC236}">
                <a16:creationId xmlns:a16="http://schemas.microsoft.com/office/drawing/2014/main" id="{6471491B-BC89-4B02-9371-16DCCB8598F6}"/>
              </a:ext>
            </a:extLst>
          </p:cNvPr>
          <p:cNvSpPr>
            <a:spLocks/>
          </p:cNvSpPr>
          <p:nvPr/>
        </p:nvSpPr>
        <p:spPr>
          <a:xfrm rot="11590119">
            <a:off x="7409824" y="2403103"/>
            <a:ext cx="1585486" cy="224770"/>
          </a:xfrm>
          <a:custGeom>
            <a:avLst/>
            <a:gdLst>
              <a:gd name="connsiteX0" fmla="*/ 0 w 7217664"/>
              <a:gd name="connsiteY0" fmla="*/ 731546 h 762035"/>
              <a:gd name="connsiteX1" fmla="*/ 731520 w 7217664"/>
              <a:gd name="connsiteY1" fmla="*/ 30506 h 762035"/>
              <a:gd name="connsiteX2" fmla="*/ 1463040 w 7217664"/>
              <a:gd name="connsiteY2" fmla="*/ 731546 h 762035"/>
              <a:gd name="connsiteX3" fmla="*/ 2164080 w 7217664"/>
              <a:gd name="connsiteY3" fmla="*/ 30506 h 762035"/>
              <a:gd name="connsiteX4" fmla="*/ 2877312 w 7217664"/>
              <a:gd name="connsiteY4" fmla="*/ 743738 h 762035"/>
              <a:gd name="connsiteX5" fmla="*/ 3621024 w 7217664"/>
              <a:gd name="connsiteY5" fmla="*/ 30506 h 762035"/>
              <a:gd name="connsiteX6" fmla="*/ 4328160 w 7217664"/>
              <a:gd name="connsiteY6" fmla="*/ 731546 h 762035"/>
              <a:gd name="connsiteX7" fmla="*/ 5053584 w 7217664"/>
              <a:gd name="connsiteY7" fmla="*/ 26 h 762035"/>
              <a:gd name="connsiteX8" fmla="*/ 5785104 w 7217664"/>
              <a:gd name="connsiteY8" fmla="*/ 762026 h 762035"/>
              <a:gd name="connsiteX9" fmla="*/ 6504432 w 7217664"/>
              <a:gd name="connsiteY9" fmla="*/ 18314 h 762035"/>
              <a:gd name="connsiteX10" fmla="*/ 7217664 w 7217664"/>
              <a:gd name="connsiteY10" fmla="*/ 731546 h 762035"/>
              <a:gd name="connsiteX0" fmla="*/ 0 w 7217664"/>
              <a:gd name="connsiteY0" fmla="*/ 882018 h 912507"/>
              <a:gd name="connsiteX1" fmla="*/ 731520 w 7217664"/>
              <a:gd name="connsiteY1" fmla="*/ 180978 h 912507"/>
              <a:gd name="connsiteX2" fmla="*/ 1463040 w 7217664"/>
              <a:gd name="connsiteY2" fmla="*/ 882018 h 912507"/>
              <a:gd name="connsiteX3" fmla="*/ 2164080 w 7217664"/>
              <a:gd name="connsiteY3" fmla="*/ 180978 h 912507"/>
              <a:gd name="connsiteX4" fmla="*/ 2877312 w 7217664"/>
              <a:gd name="connsiteY4" fmla="*/ 894210 h 912507"/>
              <a:gd name="connsiteX5" fmla="*/ 3744849 w 7217664"/>
              <a:gd name="connsiteY5" fmla="*/ 3 h 912507"/>
              <a:gd name="connsiteX6" fmla="*/ 4328160 w 7217664"/>
              <a:gd name="connsiteY6" fmla="*/ 882018 h 912507"/>
              <a:gd name="connsiteX7" fmla="*/ 5053584 w 7217664"/>
              <a:gd name="connsiteY7" fmla="*/ 150498 h 912507"/>
              <a:gd name="connsiteX8" fmla="*/ 5785104 w 7217664"/>
              <a:gd name="connsiteY8" fmla="*/ 912498 h 912507"/>
              <a:gd name="connsiteX9" fmla="*/ 6504432 w 7217664"/>
              <a:gd name="connsiteY9" fmla="*/ 168786 h 912507"/>
              <a:gd name="connsiteX10" fmla="*/ 7217664 w 7217664"/>
              <a:gd name="connsiteY10" fmla="*/ 882018 h 912507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73399 w 7217664"/>
              <a:gd name="connsiteY5" fmla="*/ 20982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61969 w 7217664"/>
              <a:gd name="connsiteY5" fmla="*/ 11457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77312 w 7217664"/>
              <a:gd name="connsiteY4" fmla="*/ 743745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8737 w 7217664"/>
              <a:gd name="connsiteY4" fmla="*/ 73422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536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9700 w 7217664"/>
              <a:gd name="connsiteY2" fmla="*/ 72583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74370 w 7217664"/>
              <a:gd name="connsiteY1" fmla="*/ 193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59574"/>
              <a:gd name="connsiteY0" fmla="*/ 73536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59574"/>
              <a:gd name="connsiteY0" fmla="*/ 72393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61479"/>
              <a:gd name="connsiteY0" fmla="*/ 742983 h 762042"/>
              <a:gd name="connsiteX1" fmla="*/ 723900 w 7261479"/>
              <a:gd name="connsiteY1" fmla="*/ 5748 h 762042"/>
              <a:gd name="connsiteX2" fmla="*/ 1443990 w 7261479"/>
              <a:gd name="connsiteY2" fmla="*/ 733458 h 762042"/>
              <a:gd name="connsiteX3" fmla="*/ 2165985 w 7261479"/>
              <a:gd name="connsiteY3" fmla="*/ 7653 h 762042"/>
              <a:gd name="connsiteX4" fmla="*/ 2888742 w 7261479"/>
              <a:gd name="connsiteY4" fmla="*/ 730410 h 762042"/>
              <a:gd name="connsiteX5" fmla="*/ 3605784 w 7261479"/>
              <a:gd name="connsiteY5" fmla="*/ 11463 h 762042"/>
              <a:gd name="connsiteX6" fmla="*/ 4328160 w 7261479"/>
              <a:gd name="connsiteY6" fmla="*/ 727743 h 762042"/>
              <a:gd name="connsiteX7" fmla="*/ 5097399 w 7261479"/>
              <a:gd name="connsiteY7" fmla="*/ 33 h 762042"/>
              <a:gd name="connsiteX8" fmla="*/ 5828919 w 7261479"/>
              <a:gd name="connsiteY8" fmla="*/ 762033 h 762042"/>
              <a:gd name="connsiteX9" fmla="*/ 6548247 w 7261479"/>
              <a:gd name="connsiteY9" fmla="*/ 18321 h 762042"/>
              <a:gd name="connsiteX10" fmla="*/ 7261479 w 7261479"/>
              <a:gd name="connsiteY10" fmla="*/ 731553 h 762042"/>
              <a:gd name="connsiteX0" fmla="*/ 0 w 7257669"/>
              <a:gd name="connsiteY0" fmla="*/ 729648 h 762042"/>
              <a:gd name="connsiteX1" fmla="*/ 720090 w 7257669"/>
              <a:gd name="connsiteY1" fmla="*/ 5748 h 762042"/>
              <a:gd name="connsiteX2" fmla="*/ 1440180 w 7257669"/>
              <a:gd name="connsiteY2" fmla="*/ 733458 h 762042"/>
              <a:gd name="connsiteX3" fmla="*/ 2162175 w 7257669"/>
              <a:gd name="connsiteY3" fmla="*/ 7653 h 762042"/>
              <a:gd name="connsiteX4" fmla="*/ 2884932 w 7257669"/>
              <a:gd name="connsiteY4" fmla="*/ 730410 h 762042"/>
              <a:gd name="connsiteX5" fmla="*/ 3601974 w 7257669"/>
              <a:gd name="connsiteY5" fmla="*/ 11463 h 762042"/>
              <a:gd name="connsiteX6" fmla="*/ 4324350 w 7257669"/>
              <a:gd name="connsiteY6" fmla="*/ 727743 h 762042"/>
              <a:gd name="connsiteX7" fmla="*/ 5093589 w 7257669"/>
              <a:gd name="connsiteY7" fmla="*/ 33 h 762042"/>
              <a:gd name="connsiteX8" fmla="*/ 5825109 w 7257669"/>
              <a:gd name="connsiteY8" fmla="*/ 762033 h 762042"/>
              <a:gd name="connsiteX9" fmla="*/ 6544437 w 7257669"/>
              <a:gd name="connsiteY9" fmla="*/ 18321 h 762042"/>
              <a:gd name="connsiteX10" fmla="*/ 7257669 w 7257669"/>
              <a:gd name="connsiteY10" fmla="*/ 731553 h 762042"/>
              <a:gd name="connsiteX0" fmla="*/ 0 w 7257669"/>
              <a:gd name="connsiteY0" fmla="*/ 723901 h 756286"/>
              <a:gd name="connsiteX1" fmla="*/ 720090 w 7257669"/>
              <a:gd name="connsiteY1" fmla="*/ 1 h 756286"/>
              <a:gd name="connsiteX2" fmla="*/ 1440180 w 7257669"/>
              <a:gd name="connsiteY2" fmla="*/ 727711 h 756286"/>
              <a:gd name="connsiteX3" fmla="*/ 2162175 w 7257669"/>
              <a:gd name="connsiteY3" fmla="*/ 1906 h 756286"/>
              <a:gd name="connsiteX4" fmla="*/ 2884932 w 7257669"/>
              <a:gd name="connsiteY4" fmla="*/ 724663 h 756286"/>
              <a:gd name="connsiteX5" fmla="*/ 3601974 w 7257669"/>
              <a:gd name="connsiteY5" fmla="*/ 5716 h 756286"/>
              <a:gd name="connsiteX6" fmla="*/ 4324350 w 7257669"/>
              <a:gd name="connsiteY6" fmla="*/ 721996 h 756286"/>
              <a:gd name="connsiteX7" fmla="*/ 5040249 w 7257669"/>
              <a:gd name="connsiteY7" fmla="*/ 7621 h 756286"/>
              <a:gd name="connsiteX8" fmla="*/ 5825109 w 7257669"/>
              <a:gd name="connsiteY8" fmla="*/ 756286 h 756286"/>
              <a:gd name="connsiteX9" fmla="*/ 6544437 w 7257669"/>
              <a:gd name="connsiteY9" fmla="*/ 12574 h 756286"/>
              <a:gd name="connsiteX10" fmla="*/ 7257669 w 7257669"/>
              <a:gd name="connsiteY10" fmla="*/ 725806 h 756286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14376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0669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79667 w 7257669"/>
              <a:gd name="connsiteY9" fmla="*/ 6859 h 727711"/>
              <a:gd name="connsiteX10" fmla="*/ 7257669 w 7257669"/>
              <a:gd name="connsiteY10" fmla="*/ 725806 h 727711"/>
              <a:gd name="connsiteX0" fmla="*/ 0 w 7200519"/>
              <a:gd name="connsiteY0" fmla="*/ 723901 h 733426"/>
              <a:gd name="connsiteX1" fmla="*/ 720090 w 7200519"/>
              <a:gd name="connsiteY1" fmla="*/ 1 h 733426"/>
              <a:gd name="connsiteX2" fmla="*/ 1440180 w 7200519"/>
              <a:gd name="connsiteY2" fmla="*/ 727711 h 733426"/>
              <a:gd name="connsiteX3" fmla="*/ 2162175 w 7200519"/>
              <a:gd name="connsiteY3" fmla="*/ 1906 h 733426"/>
              <a:gd name="connsiteX4" fmla="*/ 2884932 w 7200519"/>
              <a:gd name="connsiteY4" fmla="*/ 724663 h 733426"/>
              <a:gd name="connsiteX5" fmla="*/ 3601974 w 7200519"/>
              <a:gd name="connsiteY5" fmla="*/ 5716 h 733426"/>
              <a:gd name="connsiteX6" fmla="*/ 4324350 w 7200519"/>
              <a:gd name="connsiteY6" fmla="*/ 721996 h 733426"/>
              <a:gd name="connsiteX7" fmla="*/ 5040249 w 7200519"/>
              <a:gd name="connsiteY7" fmla="*/ 7621 h 733426"/>
              <a:gd name="connsiteX8" fmla="*/ 5762244 w 7200519"/>
              <a:gd name="connsiteY8" fmla="*/ 723901 h 733426"/>
              <a:gd name="connsiteX9" fmla="*/ 6479667 w 7200519"/>
              <a:gd name="connsiteY9" fmla="*/ 6859 h 733426"/>
              <a:gd name="connsiteX10" fmla="*/ 7200519 w 7200519"/>
              <a:gd name="connsiteY10" fmla="*/ 733426 h 733426"/>
              <a:gd name="connsiteX0" fmla="*/ 0 w 7208139"/>
              <a:gd name="connsiteY0" fmla="*/ 723901 h 727711"/>
              <a:gd name="connsiteX1" fmla="*/ 720090 w 7208139"/>
              <a:gd name="connsiteY1" fmla="*/ 1 h 727711"/>
              <a:gd name="connsiteX2" fmla="*/ 1440180 w 7208139"/>
              <a:gd name="connsiteY2" fmla="*/ 727711 h 727711"/>
              <a:gd name="connsiteX3" fmla="*/ 2162175 w 7208139"/>
              <a:gd name="connsiteY3" fmla="*/ 1906 h 727711"/>
              <a:gd name="connsiteX4" fmla="*/ 2884932 w 7208139"/>
              <a:gd name="connsiteY4" fmla="*/ 724663 h 727711"/>
              <a:gd name="connsiteX5" fmla="*/ 3601974 w 7208139"/>
              <a:gd name="connsiteY5" fmla="*/ 5716 h 727711"/>
              <a:gd name="connsiteX6" fmla="*/ 4324350 w 7208139"/>
              <a:gd name="connsiteY6" fmla="*/ 721996 h 727711"/>
              <a:gd name="connsiteX7" fmla="*/ 5040249 w 7208139"/>
              <a:gd name="connsiteY7" fmla="*/ 7621 h 727711"/>
              <a:gd name="connsiteX8" fmla="*/ 5762244 w 7208139"/>
              <a:gd name="connsiteY8" fmla="*/ 723901 h 727711"/>
              <a:gd name="connsiteX9" fmla="*/ 6479667 w 7208139"/>
              <a:gd name="connsiteY9" fmla="*/ 6859 h 727711"/>
              <a:gd name="connsiteX10" fmla="*/ 7208139 w 7208139"/>
              <a:gd name="connsiteY10" fmla="*/ 72390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2771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18186 h 727711"/>
              <a:gd name="connsiteX0" fmla="*/ 0 w 7190994"/>
              <a:gd name="connsiteY0" fmla="*/ 723901 h 727711"/>
              <a:gd name="connsiteX1" fmla="*/ 720090 w 7190994"/>
              <a:gd name="connsiteY1" fmla="*/ 1 h 727711"/>
              <a:gd name="connsiteX2" fmla="*/ 1440180 w 7190994"/>
              <a:gd name="connsiteY2" fmla="*/ 727711 h 727711"/>
              <a:gd name="connsiteX3" fmla="*/ 2162175 w 7190994"/>
              <a:gd name="connsiteY3" fmla="*/ 1906 h 727711"/>
              <a:gd name="connsiteX4" fmla="*/ 2884932 w 7190994"/>
              <a:gd name="connsiteY4" fmla="*/ 724663 h 727711"/>
              <a:gd name="connsiteX5" fmla="*/ 3601974 w 7190994"/>
              <a:gd name="connsiteY5" fmla="*/ 5716 h 727711"/>
              <a:gd name="connsiteX6" fmla="*/ 4324350 w 7190994"/>
              <a:gd name="connsiteY6" fmla="*/ 721996 h 727711"/>
              <a:gd name="connsiteX7" fmla="*/ 5040249 w 7190994"/>
              <a:gd name="connsiteY7" fmla="*/ 7621 h 727711"/>
              <a:gd name="connsiteX8" fmla="*/ 5762244 w 7190994"/>
              <a:gd name="connsiteY8" fmla="*/ 723901 h 727711"/>
              <a:gd name="connsiteX9" fmla="*/ 6479667 w 7190994"/>
              <a:gd name="connsiteY9" fmla="*/ 6859 h 727711"/>
              <a:gd name="connsiteX10" fmla="*/ 7190994 w 7190994"/>
              <a:gd name="connsiteY10" fmla="*/ 727711 h 727711"/>
              <a:gd name="connsiteX0" fmla="*/ 0 w 7204329"/>
              <a:gd name="connsiteY0" fmla="*/ 723901 h 727711"/>
              <a:gd name="connsiteX1" fmla="*/ 720090 w 7204329"/>
              <a:gd name="connsiteY1" fmla="*/ 1 h 727711"/>
              <a:gd name="connsiteX2" fmla="*/ 1440180 w 7204329"/>
              <a:gd name="connsiteY2" fmla="*/ 727711 h 727711"/>
              <a:gd name="connsiteX3" fmla="*/ 2162175 w 7204329"/>
              <a:gd name="connsiteY3" fmla="*/ 1906 h 727711"/>
              <a:gd name="connsiteX4" fmla="*/ 2884932 w 7204329"/>
              <a:gd name="connsiteY4" fmla="*/ 724663 h 727711"/>
              <a:gd name="connsiteX5" fmla="*/ 3601974 w 7204329"/>
              <a:gd name="connsiteY5" fmla="*/ 5716 h 727711"/>
              <a:gd name="connsiteX6" fmla="*/ 4324350 w 7204329"/>
              <a:gd name="connsiteY6" fmla="*/ 721996 h 727711"/>
              <a:gd name="connsiteX7" fmla="*/ 5040249 w 7204329"/>
              <a:gd name="connsiteY7" fmla="*/ 7621 h 727711"/>
              <a:gd name="connsiteX8" fmla="*/ 5762244 w 7204329"/>
              <a:gd name="connsiteY8" fmla="*/ 723901 h 727711"/>
              <a:gd name="connsiteX9" fmla="*/ 6479667 w 7204329"/>
              <a:gd name="connsiteY9" fmla="*/ 6859 h 727711"/>
              <a:gd name="connsiteX10" fmla="*/ 7204329 w 7204329"/>
              <a:gd name="connsiteY10" fmla="*/ 721996 h 727711"/>
              <a:gd name="connsiteX0" fmla="*/ -2 w 6484237"/>
              <a:gd name="connsiteY0" fmla="*/ 1 h 727711"/>
              <a:gd name="connsiteX1" fmla="*/ 720088 w 6484237"/>
              <a:gd name="connsiteY1" fmla="*/ 727711 h 727711"/>
              <a:gd name="connsiteX2" fmla="*/ 1442083 w 6484237"/>
              <a:gd name="connsiteY2" fmla="*/ 1906 h 727711"/>
              <a:gd name="connsiteX3" fmla="*/ 2164840 w 6484237"/>
              <a:gd name="connsiteY3" fmla="*/ 724663 h 727711"/>
              <a:gd name="connsiteX4" fmla="*/ 2881882 w 6484237"/>
              <a:gd name="connsiteY4" fmla="*/ 5716 h 727711"/>
              <a:gd name="connsiteX5" fmla="*/ 3604258 w 6484237"/>
              <a:gd name="connsiteY5" fmla="*/ 721996 h 727711"/>
              <a:gd name="connsiteX6" fmla="*/ 4320157 w 6484237"/>
              <a:gd name="connsiteY6" fmla="*/ 7621 h 727711"/>
              <a:gd name="connsiteX7" fmla="*/ 5042152 w 6484237"/>
              <a:gd name="connsiteY7" fmla="*/ 723901 h 727711"/>
              <a:gd name="connsiteX8" fmla="*/ 5759575 w 6484237"/>
              <a:gd name="connsiteY8" fmla="*/ 6859 h 727711"/>
              <a:gd name="connsiteX9" fmla="*/ 6484237 w 6484237"/>
              <a:gd name="connsiteY9" fmla="*/ 721996 h 727711"/>
              <a:gd name="connsiteX0" fmla="*/ 0 w 5764149"/>
              <a:gd name="connsiteY0" fmla="*/ 725806 h 725806"/>
              <a:gd name="connsiteX1" fmla="*/ 721995 w 5764149"/>
              <a:gd name="connsiteY1" fmla="*/ 1 h 725806"/>
              <a:gd name="connsiteX2" fmla="*/ 1444752 w 5764149"/>
              <a:gd name="connsiteY2" fmla="*/ 722758 h 725806"/>
              <a:gd name="connsiteX3" fmla="*/ 2161794 w 5764149"/>
              <a:gd name="connsiteY3" fmla="*/ 3811 h 725806"/>
              <a:gd name="connsiteX4" fmla="*/ 2884170 w 5764149"/>
              <a:gd name="connsiteY4" fmla="*/ 720091 h 725806"/>
              <a:gd name="connsiteX5" fmla="*/ 3600069 w 5764149"/>
              <a:gd name="connsiteY5" fmla="*/ 5716 h 725806"/>
              <a:gd name="connsiteX6" fmla="*/ 4322064 w 5764149"/>
              <a:gd name="connsiteY6" fmla="*/ 721996 h 725806"/>
              <a:gd name="connsiteX7" fmla="*/ 5039487 w 5764149"/>
              <a:gd name="connsiteY7" fmla="*/ 4954 h 725806"/>
              <a:gd name="connsiteX8" fmla="*/ 5764149 w 5764149"/>
              <a:gd name="connsiteY8" fmla="*/ 720091 h 725806"/>
              <a:gd name="connsiteX0" fmla="*/ 1 w 5042155"/>
              <a:gd name="connsiteY0" fmla="*/ 1 h 722756"/>
              <a:gd name="connsiteX1" fmla="*/ 722758 w 5042155"/>
              <a:gd name="connsiteY1" fmla="*/ 722758 h 722756"/>
              <a:gd name="connsiteX2" fmla="*/ 1439800 w 5042155"/>
              <a:gd name="connsiteY2" fmla="*/ 3811 h 722756"/>
              <a:gd name="connsiteX3" fmla="*/ 2162176 w 5042155"/>
              <a:gd name="connsiteY3" fmla="*/ 720091 h 722756"/>
              <a:gd name="connsiteX4" fmla="*/ 2878075 w 5042155"/>
              <a:gd name="connsiteY4" fmla="*/ 5716 h 722756"/>
              <a:gd name="connsiteX5" fmla="*/ 3600070 w 5042155"/>
              <a:gd name="connsiteY5" fmla="*/ 721996 h 722756"/>
              <a:gd name="connsiteX6" fmla="*/ 4317493 w 5042155"/>
              <a:gd name="connsiteY6" fmla="*/ 4954 h 722756"/>
              <a:gd name="connsiteX7" fmla="*/ 5042155 w 5042155"/>
              <a:gd name="connsiteY7" fmla="*/ 720091 h 722756"/>
              <a:gd name="connsiteX0" fmla="*/ 0 w 5991431"/>
              <a:gd name="connsiteY0" fmla="*/ 946664 h 946663"/>
              <a:gd name="connsiteX1" fmla="*/ 1672034 w 5991431"/>
              <a:gd name="connsiteY1" fmla="*/ 718948 h 946663"/>
              <a:gd name="connsiteX2" fmla="*/ 2389076 w 5991431"/>
              <a:gd name="connsiteY2" fmla="*/ 1 h 946663"/>
              <a:gd name="connsiteX3" fmla="*/ 3111452 w 5991431"/>
              <a:gd name="connsiteY3" fmla="*/ 716281 h 946663"/>
              <a:gd name="connsiteX4" fmla="*/ 3827351 w 5991431"/>
              <a:gd name="connsiteY4" fmla="*/ 1906 h 946663"/>
              <a:gd name="connsiteX5" fmla="*/ 4549346 w 5991431"/>
              <a:gd name="connsiteY5" fmla="*/ 718186 h 946663"/>
              <a:gd name="connsiteX6" fmla="*/ 5266769 w 5991431"/>
              <a:gd name="connsiteY6" fmla="*/ 1144 h 946663"/>
              <a:gd name="connsiteX7" fmla="*/ 5991431 w 5991431"/>
              <a:gd name="connsiteY7" fmla="*/ 716281 h 946663"/>
              <a:gd name="connsiteX0" fmla="*/ 0 w 5878422"/>
              <a:gd name="connsiteY0" fmla="*/ 1095174 h 1095174"/>
              <a:gd name="connsiteX1" fmla="*/ 1559025 w 5878422"/>
              <a:gd name="connsiteY1" fmla="*/ 718948 h 1095174"/>
              <a:gd name="connsiteX2" fmla="*/ 2276067 w 5878422"/>
              <a:gd name="connsiteY2" fmla="*/ 1 h 1095174"/>
              <a:gd name="connsiteX3" fmla="*/ 2998443 w 5878422"/>
              <a:gd name="connsiteY3" fmla="*/ 716281 h 1095174"/>
              <a:gd name="connsiteX4" fmla="*/ 3714342 w 5878422"/>
              <a:gd name="connsiteY4" fmla="*/ 1906 h 1095174"/>
              <a:gd name="connsiteX5" fmla="*/ 4436337 w 5878422"/>
              <a:gd name="connsiteY5" fmla="*/ 718186 h 1095174"/>
              <a:gd name="connsiteX6" fmla="*/ 5153760 w 5878422"/>
              <a:gd name="connsiteY6" fmla="*/ 1144 h 1095174"/>
              <a:gd name="connsiteX7" fmla="*/ 5878422 w 5878422"/>
              <a:gd name="connsiteY7" fmla="*/ 716281 h 109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8422" h="1095174">
                <a:moveTo>
                  <a:pt x="0" y="1095174"/>
                </a:moveTo>
                <a:cubicBezTo>
                  <a:pt x="240792" y="1094666"/>
                  <a:pt x="1179681" y="901477"/>
                  <a:pt x="1559025" y="718948"/>
                </a:cubicBezTo>
                <a:cubicBezTo>
                  <a:pt x="1938369" y="536419"/>
                  <a:pt x="2036164" y="446"/>
                  <a:pt x="2276067" y="1"/>
                </a:cubicBezTo>
                <a:cubicBezTo>
                  <a:pt x="2515970" y="-443"/>
                  <a:pt x="2758731" y="715964"/>
                  <a:pt x="2998443" y="716281"/>
                </a:cubicBezTo>
                <a:cubicBezTo>
                  <a:pt x="3238155" y="716598"/>
                  <a:pt x="3474693" y="1589"/>
                  <a:pt x="3714342" y="1906"/>
                </a:cubicBezTo>
                <a:cubicBezTo>
                  <a:pt x="3953991" y="2223"/>
                  <a:pt x="4196434" y="718313"/>
                  <a:pt x="4436337" y="718186"/>
                </a:cubicBezTo>
                <a:cubicBezTo>
                  <a:pt x="4676240" y="718059"/>
                  <a:pt x="4913413" y="1461"/>
                  <a:pt x="5153760" y="1144"/>
                </a:cubicBezTo>
                <a:cubicBezTo>
                  <a:pt x="5394107" y="827"/>
                  <a:pt x="5773774" y="607569"/>
                  <a:pt x="5878422" y="716281"/>
                </a:cubicBezTo>
              </a:path>
            </a:pathLst>
          </a:custGeom>
          <a:noFill/>
          <a:ln w="25400" cap="rnd">
            <a:solidFill>
              <a:srgbClr val="B21E96">
                <a:alpha val="20000"/>
              </a:srgbClr>
            </a:solidFill>
            <a:bevel/>
          </a:ln>
          <a:scene3d>
            <a:camera prst="orthographicFront"/>
            <a:lightRig rig="threePt" dir="t"/>
          </a:scene3d>
          <a:sp3d>
            <a:bevelT prst="convex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Freihandform: Form 139">
            <a:extLst>
              <a:ext uri="{FF2B5EF4-FFF2-40B4-BE49-F238E27FC236}">
                <a16:creationId xmlns:a16="http://schemas.microsoft.com/office/drawing/2014/main" id="{3697F033-EC63-4E2D-AC51-608A44476798}"/>
              </a:ext>
            </a:extLst>
          </p:cNvPr>
          <p:cNvSpPr>
            <a:spLocks/>
          </p:cNvSpPr>
          <p:nvPr/>
        </p:nvSpPr>
        <p:spPr>
          <a:xfrm rot="790119">
            <a:off x="6630683" y="2478219"/>
            <a:ext cx="1554492" cy="233212"/>
          </a:xfrm>
          <a:custGeom>
            <a:avLst/>
            <a:gdLst>
              <a:gd name="connsiteX0" fmla="*/ 0 w 7217664"/>
              <a:gd name="connsiteY0" fmla="*/ 731546 h 762035"/>
              <a:gd name="connsiteX1" fmla="*/ 731520 w 7217664"/>
              <a:gd name="connsiteY1" fmla="*/ 30506 h 762035"/>
              <a:gd name="connsiteX2" fmla="*/ 1463040 w 7217664"/>
              <a:gd name="connsiteY2" fmla="*/ 731546 h 762035"/>
              <a:gd name="connsiteX3" fmla="*/ 2164080 w 7217664"/>
              <a:gd name="connsiteY3" fmla="*/ 30506 h 762035"/>
              <a:gd name="connsiteX4" fmla="*/ 2877312 w 7217664"/>
              <a:gd name="connsiteY4" fmla="*/ 743738 h 762035"/>
              <a:gd name="connsiteX5" fmla="*/ 3621024 w 7217664"/>
              <a:gd name="connsiteY5" fmla="*/ 30506 h 762035"/>
              <a:gd name="connsiteX6" fmla="*/ 4328160 w 7217664"/>
              <a:gd name="connsiteY6" fmla="*/ 731546 h 762035"/>
              <a:gd name="connsiteX7" fmla="*/ 5053584 w 7217664"/>
              <a:gd name="connsiteY7" fmla="*/ 26 h 762035"/>
              <a:gd name="connsiteX8" fmla="*/ 5785104 w 7217664"/>
              <a:gd name="connsiteY8" fmla="*/ 762026 h 762035"/>
              <a:gd name="connsiteX9" fmla="*/ 6504432 w 7217664"/>
              <a:gd name="connsiteY9" fmla="*/ 18314 h 762035"/>
              <a:gd name="connsiteX10" fmla="*/ 7217664 w 7217664"/>
              <a:gd name="connsiteY10" fmla="*/ 731546 h 762035"/>
              <a:gd name="connsiteX0" fmla="*/ 0 w 7217664"/>
              <a:gd name="connsiteY0" fmla="*/ 882018 h 912507"/>
              <a:gd name="connsiteX1" fmla="*/ 731520 w 7217664"/>
              <a:gd name="connsiteY1" fmla="*/ 180978 h 912507"/>
              <a:gd name="connsiteX2" fmla="*/ 1463040 w 7217664"/>
              <a:gd name="connsiteY2" fmla="*/ 882018 h 912507"/>
              <a:gd name="connsiteX3" fmla="*/ 2164080 w 7217664"/>
              <a:gd name="connsiteY3" fmla="*/ 180978 h 912507"/>
              <a:gd name="connsiteX4" fmla="*/ 2877312 w 7217664"/>
              <a:gd name="connsiteY4" fmla="*/ 894210 h 912507"/>
              <a:gd name="connsiteX5" fmla="*/ 3744849 w 7217664"/>
              <a:gd name="connsiteY5" fmla="*/ 3 h 912507"/>
              <a:gd name="connsiteX6" fmla="*/ 4328160 w 7217664"/>
              <a:gd name="connsiteY6" fmla="*/ 882018 h 912507"/>
              <a:gd name="connsiteX7" fmla="*/ 5053584 w 7217664"/>
              <a:gd name="connsiteY7" fmla="*/ 150498 h 912507"/>
              <a:gd name="connsiteX8" fmla="*/ 5785104 w 7217664"/>
              <a:gd name="connsiteY8" fmla="*/ 912498 h 912507"/>
              <a:gd name="connsiteX9" fmla="*/ 6504432 w 7217664"/>
              <a:gd name="connsiteY9" fmla="*/ 168786 h 912507"/>
              <a:gd name="connsiteX10" fmla="*/ 7217664 w 7217664"/>
              <a:gd name="connsiteY10" fmla="*/ 882018 h 912507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73399 w 7217664"/>
              <a:gd name="connsiteY5" fmla="*/ 20982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61969 w 7217664"/>
              <a:gd name="connsiteY5" fmla="*/ 11457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77312 w 7217664"/>
              <a:gd name="connsiteY4" fmla="*/ 743745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8737 w 7217664"/>
              <a:gd name="connsiteY4" fmla="*/ 73422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536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9700 w 7217664"/>
              <a:gd name="connsiteY2" fmla="*/ 72583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74370 w 7217664"/>
              <a:gd name="connsiteY1" fmla="*/ 193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59574"/>
              <a:gd name="connsiteY0" fmla="*/ 73536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59574"/>
              <a:gd name="connsiteY0" fmla="*/ 72393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61479"/>
              <a:gd name="connsiteY0" fmla="*/ 742983 h 762042"/>
              <a:gd name="connsiteX1" fmla="*/ 723900 w 7261479"/>
              <a:gd name="connsiteY1" fmla="*/ 5748 h 762042"/>
              <a:gd name="connsiteX2" fmla="*/ 1443990 w 7261479"/>
              <a:gd name="connsiteY2" fmla="*/ 733458 h 762042"/>
              <a:gd name="connsiteX3" fmla="*/ 2165985 w 7261479"/>
              <a:gd name="connsiteY3" fmla="*/ 7653 h 762042"/>
              <a:gd name="connsiteX4" fmla="*/ 2888742 w 7261479"/>
              <a:gd name="connsiteY4" fmla="*/ 730410 h 762042"/>
              <a:gd name="connsiteX5" fmla="*/ 3605784 w 7261479"/>
              <a:gd name="connsiteY5" fmla="*/ 11463 h 762042"/>
              <a:gd name="connsiteX6" fmla="*/ 4328160 w 7261479"/>
              <a:gd name="connsiteY6" fmla="*/ 727743 h 762042"/>
              <a:gd name="connsiteX7" fmla="*/ 5097399 w 7261479"/>
              <a:gd name="connsiteY7" fmla="*/ 33 h 762042"/>
              <a:gd name="connsiteX8" fmla="*/ 5828919 w 7261479"/>
              <a:gd name="connsiteY8" fmla="*/ 762033 h 762042"/>
              <a:gd name="connsiteX9" fmla="*/ 6548247 w 7261479"/>
              <a:gd name="connsiteY9" fmla="*/ 18321 h 762042"/>
              <a:gd name="connsiteX10" fmla="*/ 7261479 w 7261479"/>
              <a:gd name="connsiteY10" fmla="*/ 731553 h 762042"/>
              <a:gd name="connsiteX0" fmla="*/ 0 w 7257669"/>
              <a:gd name="connsiteY0" fmla="*/ 729648 h 762042"/>
              <a:gd name="connsiteX1" fmla="*/ 720090 w 7257669"/>
              <a:gd name="connsiteY1" fmla="*/ 5748 h 762042"/>
              <a:gd name="connsiteX2" fmla="*/ 1440180 w 7257669"/>
              <a:gd name="connsiteY2" fmla="*/ 733458 h 762042"/>
              <a:gd name="connsiteX3" fmla="*/ 2162175 w 7257669"/>
              <a:gd name="connsiteY3" fmla="*/ 7653 h 762042"/>
              <a:gd name="connsiteX4" fmla="*/ 2884932 w 7257669"/>
              <a:gd name="connsiteY4" fmla="*/ 730410 h 762042"/>
              <a:gd name="connsiteX5" fmla="*/ 3601974 w 7257669"/>
              <a:gd name="connsiteY5" fmla="*/ 11463 h 762042"/>
              <a:gd name="connsiteX6" fmla="*/ 4324350 w 7257669"/>
              <a:gd name="connsiteY6" fmla="*/ 727743 h 762042"/>
              <a:gd name="connsiteX7" fmla="*/ 5093589 w 7257669"/>
              <a:gd name="connsiteY7" fmla="*/ 33 h 762042"/>
              <a:gd name="connsiteX8" fmla="*/ 5825109 w 7257669"/>
              <a:gd name="connsiteY8" fmla="*/ 762033 h 762042"/>
              <a:gd name="connsiteX9" fmla="*/ 6544437 w 7257669"/>
              <a:gd name="connsiteY9" fmla="*/ 18321 h 762042"/>
              <a:gd name="connsiteX10" fmla="*/ 7257669 w 7257669"/>
              <a:gd name="connsiteY10" fmla="*/ 731553 h 762042"/>
              <a:gd name="connsiteX0" fmla="*/ 0 w 7257669"/>
              <a:gd name="connsiteY0" fmla="*/ 723901 h 756286"/>
              <a:gd name="connsiteX1" fmla="*/ 720090 w 7257669"/>
              <a:gd name="connsiteY1" fmla="*/ 1 h 756286"/>
              <a:gd name="connsiteX2" fmla="*/ 1440180 w 7257669"/>
              <a:gd name="connsiteY2" fmla="*/ 727711 h 756286"/>
              <a:gd name="connsiteX3" fmla="*/ 2162175 w 7257669"/>
              <a:gd name="connsiteY3" fmla="*/ 1906 h 756286"/>
              <a:gd name="connsiteX4" fmla="*/ 2884932 w 7257669"/>
              <a:gd name="connsiteY4" fmla="*/ 724663 h 756286"/>
              <a:gd name="connsiteX5" fmla="*/ 3601974 w 7257669"/>
              <a:gd name="connsiteY5" fmla="*/ 5716 h 756286"/>
              <a:gd name="connsiteX6" fmla="*/ 4324350 w 7257669"/>
              <a:gd name="connsiteY6" fmla="*/ 721996 h 756286"/>
              <a:gd name="connsiteX7" fmla="*/ 5040249 w 7257669"/>
              <a:gd name="connsiteY7" fmla="*/ 7621 h 756286"/>
              <a:gd name="connsiteX8" fmla="*/ 5825109 w 7257669"/>
              <a:gd name="connsiteY8" fmla="*/ 756286 h 756286"/>
              <a:gd name="connsiteX9" fmla="*/ 6544437 w 7257669"/>
              <a:gd name="connsiteY9" fmla="*/ 12574 h 756286"/>
              <a:gd name="connsiteX10" fmla="*/ 7257669 w 7257669"/>
              <a:gd name="connsiteY10" fmla="*/ 725806 h 756286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14376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0669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79667 w 7257669"/>
              <a:gd name="connsiteY9" fmla="*/ 6859 h 727711"/>
              <a:gd name="connsiteX10" fmla="*/ 7257669 w 7257669"/>
              <a:gd name="connsiteY10" fmla="*/ 725806 h 727711"/>
              <a:gd name="connsiteX0" fmla="*/ 0 w 7200519"/>
              <a:gd name="connsiteY0" fmla="*/ 723901 h 733426"/>
              <a:gd name="connsiteX1" fmla="*/ 720090 w 7200519"/>
              <a:gd name="connsiteY1" fmla="*/ 1 h 733426"/>
              <a:gd name="connsiteX2" fmla="*/ 1440180 w 7200519"/>
              <a:gd name="connsiteY2" fmla="*/ 727711 h 733426"/>
              <a:gd name="connsiteX3" fmla="*/ 2162175 w 7200519"/>
              <a:gd name="connsiteY3" fmla="*/ 1906 h 733426"/>
              <a:gd name="connsiteX4" fmla="*/ 2884932 w 7200519"/>
              <a:gd name="connsiteY4" fmla="*/ 724663 h 733426"/>
              <a:gd name="connsiteX5" fmla="*/ 3601974 w 7200519"/>
              <a:gd name="connsiteY5" fmla="*/ 5716 h 733426"/>
              <a:gd name="connsiteX6" fmla="*/ 4324350 w 7200519"/>
              <a:gd name="connsiteY6" fmla="*/ 721996 h 733426"/>
              <a:gd name="connsiteX7" fmla="*/ 5040249 w 7200519"/>
              <a:gd name="connsiteY7" fmla="*/ 7621 h 733426"/>
              <a:gd name="connsiteX8" fmla="*/ 5762244 w 7200519"/>
              <a:gd name="connsiteY8" fmla="*/ 723901 h 733426"/>
              <a:gd name="connsiteX9" fmla="*/ 6479667 w 7200519"/>
              <a:gd name="connsiteY9" fmla="*/ 6859 h 733426"/>
              <a:gd name="connsiteX10" fmla="*/ 7200519 w 7200519"/>
              <a:gd name="connsiteY10" fmla="*/ 733426 h 733426"/>
              <a:gd name="connsiteX0" fmla="*/ 0 w 7208139"/>
              <a:gd name="connsiteY0" fmla="*/ 723901 h 727711"/>
              <a:gd name="connsiteX1" fmla="*/ 720090 w 7208139"/>
              <a:gd name="connsiteY1" fmla="*/ 1 h 727711"/>
              <a:gd name="connsiteX2" fmla="*/ 1440180 w 7208139"/>
              <a:gd name="connsiteY2" fmla="*/ 727711 h 727711"/>
              <a:gd name="connsiteX3" fmla="*/ 2162175 w 7208139"/>
              <a:gd name="connsiteY3" fmla="*/ 1906 h 727711"/>
              <a:gd name="connsiteX4" fmla="*/ 2884932 w 7208139"/>
              <a:gd name="connsiteY4" fmla="*/ 724663 h 727711"/>
              <a:gd name="connsiteX5" fmla="*/ 3601974 w 7208139"/>
              <a:gd name="connsiteY5" fmla="*/ 5716 h 727711"/>
              <a:gd name="connsiteX6" fmla="*/ 4324350 w 7208139"/>
              <a:gd name="connsiteY6" fmla="*/ 721996 h 727711"/>
              <a:gd name="connsiteX7" fmla="*/ 5040249 w 7208139"/>
              <a:gd name="connsiteY7" fmla="*/ 7621 h 727711"/>
              <a:gd name="connsiteX8" fmla="*/ 5762244 w 7208139"/>
              <a:gd name="connsiteY8" fmla="*/ 723901 h 727711"/>
              <a:gd name="connsiteX9" fmla="*/ 6479667 w 7208139"/>
              <a:gd name="connsiteY9" fmla="*/ 6859 h 727711"/>
              <a:gd name="connsiteX10" fmla="*/ 7208139 w 7208139"/>
              <a:gd name="connsiteY10" fmla="*/ 72390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2771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18186 h 727711"/>
              <a:gd name="connsiteX0" fmla="*/ 0 w 7190994"/>
              <a:gd name="connsiteY0" fmla="*/ 723901 h 727711"/>
              <a:gd name="connsiteX1" fmla="*/ 720090 w 7190994"/>
              <a:gd name="connsiteY1" fmla="*/ 1 h 727711"/>
              <a:gd name="connsiteX2" fmla="*/ 1440180 w 7190994"/>
              <a:gd name="connsiteY2" fmla="*/ 727711 h 727711"/>
              <a:gd name="connsiteX3" fmla="*/ 2162175 w 7190994"/>
              <a:gd name="connsiteY3" fmla="*/ 1906 h 727711"/>
              <a:gd name="connsiteX4" fmla="*/ 2884932 w 7190994"/>
              <a:gd name="connsiteY4" fmla="*/ 724663 h 727711"/>
              <a:gd name="connsiteX5" fmla="*/ 3601974 w 7190994"/>
              <a:gd name="connsiteY5" fmla="*/ 5716 h 727711"/>
              <a:gd name="connsiteX6" fmla="*/ 4324350 w 7190994"/>
              <a:gd name="connsiteY6" fmla="*/ 721996 h 727711"/>
              <a:gd name="connsiteX7" fmla="*/ 5040249 w 7190994"/>
              <a:gd name="connsiteY7" fmla="*/ 7621 h 727711"/>
              <a:gd name="connsiteX8" fmla="*/ 5762244 w 7190994"/>
              <a:gd name="connsiteY8" fmla="*/ 723901 h 727711"/>
              <a:gd name="connsiteX9" fmla="*/ 6479667 w 7190994"/>
              <a:gd name="connsiteY9" fmla="*/ 6859 h 727711"/>
              <a:gd name="connsiteX10" fmla="*/ 7190994 w 7190994"/>
              <a:gd name="connsiteY10" fmla="*/ 727711 h 727711"/>
              <a:gd name="connsiteX0" fmla="*/ 0 w 7204329"/>
              <a:gd name="connsiteY0" fmla="*/ 723901 h 727711"/>
              <a:gd name="connsiteX1" fmla="*/ 720090 w 7204329"/>
              <a:gd name="connsiteY1" fmla="*/ 1 h 727711"/>
              <a:gd name="connsiteX2" fmla="*/ 1440180 w 7204329"/>
              <a:gd name="connsiteY2" fmla="*/ 727711 h 727711"/>
              <a:gd name="connsiteX3" fmla="*/ 2162175 w 7204329"/>
              <a:gd name="connsiteY3" fmla="*/ 1906 h 727711"/>
              <a:gd name="connsiteX4" fmla="*/ 2884932 w 7204329"/>
              <a:gd name="connsiteY4" fmla="*/ 724663 h 727711"/>
              <a:gd name="connsiteX5" fmla="*/ 3601974 w 7204329"/>
              <a:gd name="connsiteY5" fmla="*/ 5716 h 727711"/>
              <a:gd name="connsiteX6" fmla="*/ 4324350 w 7204329"/>
              <a:gd name="connsiteY6" fmla="*/ 721996 h 727711"/>
              <a:gd name="connsiteX7" fmla="*/ 5040249 w 7204329"/>
              <a:gd name="connsiteY7" fmla="*/ 7621 h 727711"/>
              <a:gd name="connsiteX8" fmla="*/ 5762244 w 7204329"/>
              <a:gd name="connsiteY8" fmla="*/ 723901 h 727711"/>
              <a:gd name="connsiteX9" fmla="*/ 6479667 w 7204329"/>
              <a:gd name="connsiteY9" fmla="*/ 6859 h 727711"/>
              <a:gd name="connsiteX10" fmla="*/ 7204329 w 7204329"/>
              <a:gd name="connsiteY10" fmla="*/ 721996 h 727711"/>
              <a:gd name="connsiteX0" fmla="*/ 0 w 7430347"/>
              <a:gd name="connsiteY0" fmla="*/ 2384194 h 2388004"/>
              <a:gd name="connsiteX1" fmla="*/ 720090 w 7430347"/>
              <a:gd name="connsiteY1" fmla="*/ 1660294 h 2388004"/>
              <a:gd name="connsiteX2" fmla="*/ 1440180 w 7430347"/>
              <a:gd name="connsiteY2" fmla="*/ 2388004 h 2388004"/>
              <a:gd name="connsiteX3" fmla="*/ 2162175 w 7430347"/>
              <a:gd name="connsiteY3" fmla="*/ 1662199 h 2388004"/>
              <a:gd name="connsiteX4" fmla="*/ 2884932 w 7430347"/>
              <a:gd name="connsiteY4" fmla="*/ 2384956 h 2388004"/>
              <a:gd name="connsiteX5" fmla="*/ 3601974 w 7430347"/>
              <a:gd name="connsiteY5" fmla="*/ 1666009 h 2388004"/>
              <a:gd name="connsiteX6" fmla="*/ 4324350 w 7430347"/>
              <a:gd name="connsiteY6" fmla="*/ 2382289 h 2388004"/>
              <a:gd name="connsiteX7" fmla="*/ 5040249 w 7430347"/>
              <a:gd name="connsiteY7" fmla="*/ 1667914 h 2388004"/>
              <a:gd name="connsiteX8" fmla="*/ 5762244 w 7430347"/>
              <a:gd name="connsiteY8" fmla="*/ 2384194 h 2388004"/>
              <a:gd name="connsiteX9" fmla="*/ 6479667 w 7430347"/>
              <a:gd name="connsiteY9" fmla="*/ 1667152 h 2388004"/>
              <a:gd name="connsiteX10" fmla="*/ 7430347 w 7430347"/>
              <a:gd name="connsiteY10" fmla="*/ 6105 h 2388004"/>
              <a:gd name="connsiteX0" fmla="*/ 0 w 8989872"/>
              <a:gd name="connsiteY0" fmla="*/ 3569811 h 3573621"/>
              <a:gd name="connsiteX1" fmla="*/ 720090 w 8989872"/>
              <a:gd name="connsiteY1" fmla="*/ 2845911 h 3573621"/>
              <a:gd name="connsiteX2" fmla="*/ 1440180 w 8989872"/>
              <a:gd name="connsiteY2" fmla="*/ 3573621 h 3573621"/>
              <a:gd name="connsiteX3" fmla="*/ 2162175 w 8989872"/>
              <a:gd name="connsiteY3" fmla="*/ 2847816 h 3573621"/>
              <a:gd name="connsiteX4" fmla="*/ 2884932 w 8989872"/>
              <a:gd name="connsiteY4" fmla="*/ 3570573 h 3573621"/>
              <a:gd name="connsiteX5" fmla="*/ 3601974 w 8989872"/>
              <a:gd name="connsiteY5" fmla="*/ 2851626 h 3573621"/>
              <a:gd name="connsiteX6" fmla="*/ 4324350 w 8989872"/>
              <a:gd name="connsiteY6" fmla="*/ 3567906 h 3573621"/>
              <a:gd name="connsiteX7" fmla="*/ 5040249 w 8989872"/>
              <a:gd name="connsiteY7" fmla="*/ 2853531 h 3573621"/>
              <a:gd name="connsiteX8" fmla="*/ 5762244 w 8989872"/>
              <a:gd name="connsiteY8" fmla="*/ 3569811 h 3573621"/>
              <a:gd name="connsiteX9" fmla="*/ 6479667 w 8989872"/>
              <a:gd name="connsiteY9" fmla="*/ 2852769 h 3573621"/>
              <a:gd name="connsiteX10" fmla="*/ 8989872 w 8989872"/>
              <a:gd name="connsiteY10" fmla="*/ 3630 h 3573621"/>
              <a:gd name="connsiteX0" fmla="*/ 0 w 6479665"/>
              <a:gd name="connsiteY0" fmla="*/ 723901 h 727711"/>
              <a:gd name="connsiteX1" fmla="*/ 720090 w 6479665"/>
              <a:gd name="connsiteY1" fmla="*/ 1 h 727711"/>
              <a:gd name="connsiteX2" fmla="*/ 1440180 w 6479665"/>
              <a:gd name="connsiteY2" fmla="*/ 727711 h 727711"/>
              <a:gd name="connsiteX3" fmla="*/ 2162175 w 6479665"/>
              <a:gd name="connsiteY3" fmla="*/ 1906 h 727711"/>
              <a:gd name="connsiteX4" fmla="*/ 2884932 w 6479665"/>
              <a:gd name="connsiteY4" fmla="*/ 724663 h 727711"/>
              <a:gd name="connsiteX5" fmla="*/ 3601974 w 6479665"/>
              <a:gd name="connsiteY5" fmla="*/ 5716 h 727711"/>
              <a:gd name="connsiteX6" fmla="*/ 4324350 w 6479665"/>
              <a:gd name="connsiteY6" fmla="*/ 721996 h 727711"/>
              <a:gd name="connsiteX7" fmla="*/ 5040249 w 6479665"/>
              <a:gd name="connsiteY7" fmla="*/ 7621 h 727711"/>
              <a:gd name="connsiteX8" fmla="*/ 5762244 w 6479665"/>
              <a:gd name="connsiteY8" fmla="*/ 723901 h 727711"/>
              <a:gd name="connsiteX9" fmla="*/ 6479667 w 6479665"/>
              <a:gd name="connsiteY9" fmla="*/ 6859 h 727711"/>
              <a:gd name="connsiteX0" fmla="*/ 0 w 5762243"/>
              <a:gd name="connsiteY0" fmla="*/ 723901 h 727711"/>
              <a:gd name="connsiteX1" fmla="*/ 720090 w 5762243"/>
              <a:gd name="connsiteY1" fmla="*/ 1 h 727711"/>
              <a:gd name="connsiteX2" fmla="*/ 1440180 w 5762243"/>
              <a:gd name="connsiteY2" fmla="*/ 727711 h 727711"/>
              <a:gd name="connsiteX3" fmla="*/ 2162175 w 5762243"/>
              <a:gd name="connsiteY3" fmla="*/ 1906 h 727711"/>
              <a:gd name="connsiteX4" fmla="*/ 2884932 w 5762243"/>
              <a:gd name="connsiteY4" fmla="*/ 724663 h 727711"/>
              <a:gd name="connsiteX5" fmla="*/ 3601974 w 5762243"/>
              <a:gd name="connsiteY5" fmla="*/ 5716 h 727711"/>
              <a:gd name="connsiteX6" fmla="*/ 4324350 w 5762243"/>
              <a:gd name="connsiteY6" fmla="*/ 721996 h 727711"/>
              <a:gd name="connsiteX7" fmla="*/ 5040249 w 5762243"/>
              <a:gd name="connsiteY7" fmla="*/ 7621 h 727711"/>
              <a:gd name="connsiteX8" fmla="*/ 5762244 w 5762243"/>
              <a:gd name="connsiteY8" fmla="*/ 723901 h 727711"/>
              <a:gd name="connsiteX0" fmla="*/ 0 w 5040249"/>
              <a:gd name="connsiteY0" fmla="*/ 723901 h 727711"/>
              <a:gd name="connsiteX1" fmla="*/ 720090 w 5040249"/>
              <a:gd name="connsiteY1" fmla="*/ 1 h 727711"/>
              <a:gd name="connsiteX2" fmla="*/ 1440180 w 5040249"/>
              <a:gd name="connsiteY2" fmla="*/ 727711 h 727711"/>
              <a:gd name="connsiteX3" fmla="*/ 2162175 w 5040249"/>
              <a:gd name="connsiteY3" fmla="*/ 1906 h 727711"/>
              <a:gd name="connsiteX4" fmla="*/ 2884932 w 5040249"/>
              <a:gd name="connsiteY4" fmla="*/ 724663 h 727711"/>
              <a:gd name="connsiteX5" fmla="*/ 3601974 w 5040249"/>
              <a:gd name="connsiteY5" fmla="*/ 5716 h 727711"/>
              <a:gd name="connsiteX6" fmla="*/ 4324350 w 5040249"/>
              <a:gd name="connsiteY6" fmla="*/ 721996 h 727711"/>
              <a:gd name="connsiteX7" fmla="*/ 5040249 w 5040249"/>
              <a:gd name="connsiteY7" fmla="*/ 7621 h 727711"/>
              <a:gd name="connsiteX0" fmla="*/ 0 w 5763507"/>
              <a:gd name="connsiteY0" fmla="*/ 723901 h 1136308"/>
              <a:gd name="connsiteX1" fmla="*/ 720090 w 5763507"/>
              <a:gd name="connsiteY1" fmla="*/ 1 h 1136308"/>
              <a:gd name="connsiteX2" fmla="*/ 1440180 w 5763507"/>
              <a:gd name="connsiteY2" fmla="*/ 727711 h 1136308"/>
              <a:gd name="connsiteX3" fmla="*/ 2162175 w 5763507"/>
              <a:gd name="connsiteY3" fmla="*/ 1906 h 1136308"/>
              <a:gd name="connsiteX4" fmla="*/ 2884932 w 5763507"/>
              <a:gd name="connsiteY4" fmla="*/ 724663 h 1136308"/>
              <a:gd name="connsiteX5" fmla="*/ 3601974 w 5763507"/>
              <a:gd name="connsiteY5" fmla="*/ 5716 h 1136308"/>
              <a:gd name="connsiteX6" fmla="*/ 4324350 w 5763507"/>
              <a:gd name="connsiteY6" fmla="*/ 721996 h 1136308"/>
              <a:gd name="connsiteX7" fmla="*/ 5763507 w 5763507"/>
              <a:gd name="connsiteY7" fmla="*/ 1136308 h 113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63507" h="1136308">
                <a:moveTo>
                  <a:pt x="0" y="723901"/>
                </a:moveTo>
                <a:cubicBezTo>
                  <a:pt x="243840" y="373381"/>
                  <a:pt x="480060" y="-634"/>
                  <a:pt x="720090" y="1"/>
                </a:cubicBezTo>
                <a:cubicBezTo>
                  <a:pt x="960120" y="636"/>
                  <a:pt x="1199833" y="727394"/>
                  <a:pt x="1440180" y="727711"/>
                </a:cubicBezTo>
                <a:cubicBezTo>
                  <a:pt x="1680527" y="728028"/>
                  <a:pt x="1921383" y="2414"/>
                  <a:pt x="2162175" y="1906"/>
                </a:cubicBezTo>
                <a:cubicBezTo>
                  <a:pt x="2402967" y="1398"/>
                  <a:pt x="2644966" y="724028"/>
                  <a:pt x="2884932" y="724663"/>
                </a:cubicBezTo>
                <a:cubicBezTo>
                  <a:pt x="3124898" y="725298"/>
                  <a:pt x="3362071" y="6161"/>
                  <a:pt x="3601974" y="5716"/>
                </a:cubicBezTo>
                <a:cubicBezTo>
                  <a:pt x="3841877" y="5272"/>
                  <a:pt x="3964095" y="533564"/>
                  <a:pt x="4324350" y="721996"/>
                </a:cubicBezTo>
                <a:cubicBezTo>
                  <a:pt x="4684605" y="910428"/>
                  <a:pt x="5523858" y="1135991"/>
                  <a:pt x="5763507" y="1136308"/>
                </a:cubicBezTo>
              </a:path>
            </a:pathLst>
          </a:custGeom>
          <a:noFill/>
          <a:ln w="25400" cap="rnd">
            <a:solidFill>
              <a:srgbClr val="B21E96">
                <a:alpha val="20000"/>
              </a:srgbClr>
            </a:solidFill>
            <a:bevel/>
          </a:ln>
          <a:scene3d>
            <a:camera prst="orthographicFront"/>
            <a:lightRig rig="threePt" dir="t"/>
          </a:scene3d>
          <a:sp3d>
            <a:bevelT prst="convex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Freihandform: Form 141">
            <a:extLst>
              <a:ext uri="{FF2B5EF4-FFF2-40B4-BE49-F238E27FC236}">
                <a16:creationId xmlns:a16="http://schemas.microsoft.com/office/drawing/2014/main" id="{0823B72B-8C1C-46CF-B795-A5C2E51C54D5}"/>
              </a:ext>
            </a:extLst>
          </p:cNvPr>
          <p:cNvSpPr>
            <a:spLocks/>
          </p:cNvSpPr>
          <p:nvPr/>
        </p:nvSpPr>
        <p:spPr>
          <a:xfrm rot="11590119">
            <a:off x="6602104" y="2401198"/>
            <a:ext cx="1585486" cy="224770"/>
          </a:xfrm>
          <a:custGeom>
            <a:avLst/>
            <a:gdLst>
              <a:gd name="connsiteX0" fmla="*/ 0 w 7217664"/>
              <a:gd name="connsiteY0" fmla="*/ 731546 h 762035"/>
              <a:gd name="connsiteX1" fmla="*/ 731520 w 7217664"/>
              <a:gd name="connsiteY1" fmla="*/ 30506 h 762035"/>
              <a:gd name="connsiteX2" fmla="*/ 1463040 w 7217664"/>
              <a:gd name="connsiteY2" fmla="*/ 731546 h 762035"/>
              <a:gd name="connsiteX3" fmla="*/ 2164080 w 7217664"/>
              <a:gd name="connsiteY3" fmla="*/ 30506 h 762035"/>
              <a:gd name="connsiteX4" fmla="*/ 2877312 w 7217664"/>
              <a:gd name="connsiteY4" fmla="*/ 743738 h 762035"/>
              <a:gd name="connsiteX5" fmla="*/ 3621024 w 7217664"/>
              <a:gd name="connsiteY5" fmla="*/ 30506 h 762035"/>
              <a:gd name="connsiteX6" fmla="*/ 4328160 w 7217664"/>
              <a:gd name="connsiteY6" fmla="*/ 731546 h 762035"/>
              <a:gd name="connsiteX7" fmla="*/ 5053584 w 7217664"/>
              <a:gd name="connsiteY7" fmla="*/ 26 h 762035"/>
              <a:gd name="connsiteX8" fmla="*/ 5785104 w 7217664"/>
              <a:gd name="connsiteY8" fmla="*/ 762026 h 762035"/>
              <a:gd name="connsiteX9" fmla="*/ 6504432 w 7217664"/>
              <a:gd name="connsiteY9" fmla="*/ 18314 h 762035"/>
              <a:gd name="connsiteX10" fmla="*/ 7217664 w 7217664"/>
              <a:gd name="connsiteY10" fmla="*/ 731546 h 762035"/>
              <a:gd name="connsiteX0" fmla="*/ 0 w 7217664"/>
              <a:gd name="connsiteY0" fmla="*/ 882018 h 912507"/>
              <a:gd name="connsiteX1" fmla="*/ 731520 w 7217664"/>
              <a:gd name="connsiteY1" fmla="*/ 180978 h 912507"/>
              <a:gd name="connsiteX2" fmla="*/ 1463040 w 7217664"/>
              <a:gd name="connsiteY2" fmla="*/ 882018 h 912507"/>
              <a:gd name="connsiteX3" fmla="*/ 2164080 w 7217664"/>
              <a:gd name="connsiteY3" fmla="*/ 180978 h 912507"/>
              <a:gd name="connsiteX4" fmla="*/ 2877312 w 7217664"/>
              <a:gd name="connsiteY4" fmla="*/ 894210 h 912507"/>
              <a:gd name="connsiteX5" fmla="*/ 3744849 w 7217664"/>
              <a:gd name="connsiteY5" fmla="*/ 3 h 912507"/>
              <a:gd name="connsiteX6" fmla="*/ 4328160 w 7217664"/>
              <a:gd name="connsiteY6" fmla="*/ 882018 h 912507"/>
              <a:gd name="connsiteX7" fmla="*/ 5053584 w 7217664"/>
              <a:gd name="connsiteY7" fmla="*/ 150498 h 912507"/>
              <a:gd name="connsiteX8" fmla="*/ 5785104 w 7217664"/>
              <a:gd name="connsiteY8" fmla="*/ 912498 h 912507"/>
              <a:gd name="connsiteX9" fmla="*/ 6504432 w 7217664"/>
              <a:gd name="connsiteY9" fmla="*/ 168786 h 912507"/>
              <a:gd name="connsiteX10" fmla="*/ 7217664 w 7217664"/>
              <a:gd name="connsiteY10" fmla="*/ 882018 h 912507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73399 w 7217664"/>
              <a:gd name="connsiteY5" fmla="*/ 20982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61969 w 7217664"/>
              <a:gd name="connsiteY5" fmla="*/ 11457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77312 w 7217664"/>
              <a:gd name="connsiteY4" fmla="*/ 743745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8737 w 7217664"/>
              <a:gd name="connsiteY4" fmla="*/ 73422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536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9700 w 7217664"/>
              <a:gd name="connsiteY2" fmla="*/ 72583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74370 w 7217664"/>
              <a:gd name="connsiteY1" fmla="*/ 193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59574"/>
              <a:gd name="connsiteY0" fmla="*/ 73536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59574"/>
              <a:gd name="connsiteY0" fmla="*/ 72393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61479"/>
              <a:gd name="connsiteY0" fmla="*/ 742983 h 762042"/>
              <a:gd name="connsiteX1" fmla="*/ 723900 w 7261479"/>
              <a:gd name="connsiteY1" fmla="*/ 5748 h 762042"/>
              <a:gd name="connsiteX2" fmla="*/ 1443990 w 7261479"/>
              <a:gd name="connsiteY2" fmla="*/ 733458 h 762042"/>
              <a:gd name="connsiteX3" fmla="*/ 2165985 w 7261479"/>
              <a:gd name="connsiteY3" fmla="*/ 7653 h 762042"/>
              <a:gd name="connsiteX4" fmla="*/ 2888742 w 7261479"/>
              <a:gd name="connsiteY4" fmla="*/ 730410 h 762042"/>
              <a:gd name="connsiteX5" fmla="*/ 3605784 w 7261479"/>
              <a:gd name="connsiteY5" fmla="*/ 11463 h 762042"/>
              <a:gd name="connsiteX6" fmla="*/ 4328160 w 7261479"/>
              <a:gd name="connsiteY6" fmla="*/ 727743 h 762042"/>
              <a:gd name="connsiteX7" fmla="*/ 5097399 w 7261479"/>
              <a:gd name="connsiteY7" fmla="*/ 33 h 762042"/>
              <a:gd name="connsiteX8" fmla="*/ 5828919 w 7261479"/>
              <a:gd name="connsiteY8" fmla="*/ 762033 h 762042"/>
              <a:gd name="connsiteX9" fmla="*/ 6548247 w 7261479"/>
              <a:gd name="connsiteY9" fmla="*/ 18321 h 762042"/>
              <a:gd name="connsiteX10" fmla="*/ 7261479 w 7261479"/>
              <a:gd name="connsiteY10" fmla="*/ 731553 h 762042"/>
              <a:gd name="connsiteX0" fmla="*/ 0 w 7257669"/>
              <a:gd name="connsiteY0" fmla="*/ 729648 h 762042"/>
              <a:gd name="connsiteX1" fmla="*/ 720090 w 7257669"/>
              <a:gd name="connsiteY1" fmla="*/ 5748 h 762042"/>
              <a:gd name="connsiteX2" fmla="*/ 1440180 w 7257669"/>
              <a:gd name="connsiteY2" fmla="*/ 733458 h 762042"/>
              <a:gd name="connsiteX3" fmla="*/ 2162175 w 7257669"/>
              <a:gd name="connsiteY3" fmla="*/ 7653 h 762042"/>
              <a:gd name="connsiteX4" fmla="*/ 2884932 w 7257669"/>
              <a:gd name="connsiteY4" fmla="*/ 730410 h 762042"/>
              <a:gd name="connsiteX5" fmla="*/ 3601974 w 7257669"/>
              <a:gd name="connsiteY5" fmla="*/ 11463 h 762042"/>
              <a:gd name="connsiteX6" fmla="*/ 4324350 w 7257669"/>
              <a:gd name="connsiteY6" fmla="*/ 727743 h 762042"/>
              <a:gd name="connsiteX7" fmla="*/ 5093589 w 7257669"/>
              <a:gd name="connsiteY7" fmla="*/ 33 h 762042"/>
              <a:gd name="connsiteX8" fmla="*/ 5825109 w 7257669"/>
              <a:gd name="connsiteY8" fmla="*/ 762033 h 762042"/>
              <a:gd name="connsiteX9" fmla="*/ 6544437 w 7257669"/>
              <a:gd name="connsiteY9" fmla="*/ 18321 h 762042"/>
              <a:gd name="connsiteX10" fmla="*/ 7257669 w 7257669"/>
              <a:gd name="connsiteY10" fmla="*/ 731553 h 762042"/>
              <a:gd name="connsiteX0" fmla="*/ 0 w 7257669"/>
              <a:gd name="connsiteY0" fmla="*/ 723901 h 756286"/>
              <a:gd name="connsiteX1" fmla="*/ 720090 w 7257669"/>
              <a:gd name="connsiteY1" fmla="*/ 1 h 756286"/>
              <a:gd name="connsiteX2" fmla="*/ 1440180 w 7257669"/>
              <a:gd name="connsiteY2" fmla="*/ 727711 h 756286"/>
              <a:gd name="connsiteX3" fmla="*/ 2162175 w 7257669"/>
              <a:gd name="connsiteY3" fmla="*/ 1906 h 756286"/>
              <a:gd name="connsiteX4" fmla="*/ 2884932 w 7257669"/>
              <a:gd name="connsiteY4" fmla="*/ 724663 h 756286"/>
              <a:gd name="connsiteX5" fmla="*/ 3601974 w 7257669"/>
              <a:gd name="connsiteY5" fmla="*/ 5716 h 756286"/>
              <a:gd name="connsiteX6" fmla="*/ 4324350 w 7257669"/>
              <a:gd name="connsiteY6" fmla="*/ 721996 h 756286"/>
              <a:gd name="connsiteX7" fmla="*/ 5040249 w 7257669"/>
              <a:gd name="connsiteY7" fmla="*/ 7621 h 756286"/>
              <a:gd name="connsiteX8" fmla="*/ 5825109 w 7257669"/>
              <a:gd name="connsiteY8" fmla="*/ 756286 h 756286"/>
              <a:gd name="connsiteX9" fmla="*/ 6544437 w 7257669"/>
              <a:gd name="connsiteY9" fmla="*/ 12574 h 756286"/>
              <a:gd name="connsiteX10" fmla="*/ 7257669 w 7257669"/>
              <a:gd name="connsiteY10" fmla="*/ 725806 h 756286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14376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0669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79667 w 7257669"/>
              <a:gd name="connsiteY9" fmla="*/ 6859 h 727711"/>
              <a:gd name="connsiteX10" fmla="*/ 7257669 w 7257669"/>
              <a:gd name="connsiteY10" fmla="*/ 725806 h 727711"/>
              <a:gd name="connsiteX0" fmla="*/ 0 w 7200519"/>
              <a:gd name="connsiteY0" fmla="*/ 723901 h 733426"/>
              <a:gd name="connsiteX1" fmla="*/ 720090 w 7200519"/>
              <a:gd name="connsiteY1" fmla="*/ 1 h 733426"/>
              <a:gd name="connsiteX2" fmla="*/ 1440180 w 7200519"/>
              <a:gd name="connsiteY2" fmla="*/ 727711 h 733426"/>
              <a:gd name="connsiteX3" fmla="*/ 2162175 w 7200519"/>
              <a:gd name="connsiteY3" fmla="*/ 1906 h 733426"/>
              <a:gd name="connsiteX4" fmla="*/ 2884932 w 7200519"/>
              <a:gd name="connsiteY4" fmla="*/ 724663 h 733426"/>
              <a:gd name="connsiteX5" fmla="*/ 3601974 w 7200519"/>
              <a:gd name="connsiteY5" fmla="*/ 5716 h 733426"/>
              <a:gd name="connsiteX6" fmla="*/ 4324350 w 7200519"/>
              <a:gd name="connsiteY6" fmla="*/ 721996 h 733426"/>
              <a:gd name="connsiteX7" fmla="*/ 5040249 w 7200519"/>
              <a:gd name="connsiteY7" fmla="*/ 7621 h 733426"/>
              <a:gd name="connsiteX8" fmla="*/ 5762244 w 7200519"/>
              <a:gd name="connsiteY8" fmla="*/ 723901 h 733426"/>
              <a:gd name="connsiteX9" fmla="*/ 6479667 w 7200519"/>
              <a:gd name="connsiteY9" fmla="*/ 6859 h 733426"/>
              <a:gd name="connsiteX10" fmla="*/ 7200519 w 7200519"/>
              <a:gd name="connsiteY10" fmla="*/ 733426 h 733426"/>
              <a:gd name="connsiteX0" fmla="*/ 0 w 7208139"/>
              <a:gd name="connsiteY0" fmla="*/ 723901 h 727711"/>
              <a:gd name="connsiteX1" fmla="*/ 720090 w 7208139"/>
              <a:gd name="connsiteY1" fmla="*/ 1 h 727711"/>
              <a:gd name="connsiteX2" fmla="*/ 1440180 w 7208139"/>
              <a:gd name="connsiteY2" fmla="*/ 727711 h 727711"/>
              <a:gd name="connsiteX3" fmla="*/ 2162175 w 7208139"/>
              <a:gd name="connsiteY3" fmla="*/ 1906 h 727711"/>
              <a:gd name="connsiteX4" fmla="*/ 2884932 w 7208139"/>
              <a:gd name="connsiteY4" fmla="*/ 724663 h 727711"/>
              <a:gd name="connsiteX5" fmla="*/ 3601974 w 7208139"/>
              <a:gd name="connsiteY5" fmla="*/ 5716 h 727711"/>
              <a:gd name="connsiteX6" fmla="*/ 4324350 w 7208139"/>
              <a:gd name="connsiteY6" fmla="*/ 721996 h 727711"/>
              <a:gd name="connsiteX7" fmla="*/ 5040249 w 7208139"/>
              <a:gd name="connsiteY7" fmla="*/ 7621 h 727711"/>
              <a:gd name="connsiteX8" fmla="*/ 5762244 w 7208139"/>
              <a:gd name="connsiteY8" fmla="*/ 723901 h 727711"/>
              <a:gd name="connsiteX9" fmla="*/ 6479667 w 7208139"/>
              <a:gd name="connsiteY9" fmla="*/ 6859 h 727711"/>
              <a:gd name="connsiteX10" fmla="*/ 7208139 w 7208139"/>
              <a:gd name="connsiteY10" fmla="*/ 72390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2771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18186 h 727711"/>
              <a:gd name="connsiteX0" fmla="*/ 0 w 7190994"/>
              <a:gd name="connsiteY0" fmla="*/ 723901 h 727711"/>
              <a:gd name="connsiteX1" fmla="*/ 720090 w 7190994"/>
              <a:gd name="connsiteY1" fmla="*/ 1 h 727711"/>
              <a:gd name="connsiteX2" fmla="*/ 1440180 w 7190994"/>
              <a:gd name="connsiteY2" fmla="*/ 727711 h 727711"/>
              <a:gd name="connsiteX3" fmla="*/ 2162175 w 7190994"/>
              <a:gd name="connsiteY3" fmla="*/ 1906 h 727711"/>
              <a:gd name="connsiteX4" fmla="*/ 2884932 w 7190994"/>
              <a:gd name="connsiteY4" fmla="*/ 724663 h 727711"/>
              <a:gd name="connsiteX5" fmla="*/ 3601974 w 7190994"/>
              <a:gd name="connsiteY5" fmla="*/ 5716 h 727711"/>
              <a:gd name="connsiteX6" fmla="*/ 4324350 w 7190994"/>
              <a:gd name="connsiteY6" fmla="*/ 721996 h 727711"/>
              <a:gd name="connsiteX7" fmla="*/ 5040249 w 7190994"/>
              <a:gd name="connsiteY7" fmla="*/ 7621 h 727711"/>
              <a:gd name="connsiteX8" fmla="*/ 5762244 w 7190994"/>
              <a:gd name="connsiteY8" fmla="*/ 723901 h 727711"/>
              <a:gd name="connsiteX9" fmla="*/ 6479667 w 7190994"/>
              <a:gd name="connsiteY9" fmla="*/ 6859 h 727711"/>
              <a:gd name="connsiteX10" fmla="*/ 7190994 w 7190994"/>
              <a:gd name="connsiteY10" fmla="*/ 727711 h 727711"/>
              <a:gd name="connsiteX0" fmla="*/ 0 w 7204329"/>
              <a:gd name="connsiteY0" fmla="*/ 723901 h 727711"/>
              <a:gd name="connsiteX1" fmla="*/ 720090 w 7204329"/>
              <a:gd name="connsiteY1" fmla="*/ 1 h 727711"/>
              <a:gd name="connsiteX2" fmla="*/ 1440180 w 7204329"/>
              <a:gd name="connsiteY2" fmla="*/ 727711 h 727711"/>
              <a:gd name="connsiteX3" fmla="*/ 2162175 w 7204329"/>
              <a:gd name="connsiteY3" fmla="*/ 1906 h 727711"/>
              <a:gd name="connsiteX4" fmla="*/ 2884932 w 7204329"/>
              <a:gd name="connsiteY4" fmla="*/ 724663 h 727711"/>
              <a:gd name="connsiteX5" fmla="*/ 3601974 w 7204329"/>
              <a:gd name="connsiteY5" fmla="*/ 5716 h 727711"/>
              <a:gd name="connsiteX6" fmla="*/ 4324350 w 7204329"/>
              <a:gd name="connsiteY6" fmla="*/ 721996 h 727711"/>
              <a:gd name="connsiteX7" fmla="*/ 5040249 w 7204329"/>
              <a:gd name="connsiteY7" fmla="*/ 7621 h 727711"/>
              <a:gd name="connsiteX8" fmla="*/ 5762244 w 7204329"/>
              <a:gd name="connsiteY8" fmla="*/ 723901 h 727711"/>
              <a:gd name="connsiteX9" fmla="*/ 6479667 w 7204329"/>
              <a:gd name="connsiteY9" fmla="*/ 6859 h 727711"/>
              <a:gd name="connsiteX10" fmla="*/ 7204329 w 7204329"/>
              <a:gd name="connsiteY10" fmla="*/ 721996 h 727711"/>
              <a:gd name="connsiteX0" fmla="*/ -2 w 6484237"/>
              <a:gd name="connsiteY0" fmla="*/ 1 h 727711"/>
              <a:gd name="connsiteX1" fmla="*/ 720088 w 6484237"/>
              <a:gd name="connsiteY1" fmla="*/ 727711 h 727711"/>
              <a:gd name="connsiteX2" fmla="*/ 1442083 w 6484237"/>
              <a:gd name="connsiteY2" fmla="*/ 1906 h 727711"/>
              <a:gd name="connsiteX3" fmla="*/ 2164840 w 6484237"/>
              <a:gd name="connsiteY3" fmla="*/ 724663 h 727711"/>
              <a:gd name="connsiteX4" fmla="*/ 2881882 w 6484237"/>
              <a:gd name="connsiteY4" fmla="*/ 5716 h 727711"/>
              <a:gd name="connsiteX5" fmla="*/ 3604258 w 6484237"/>
              <a:gd name="connsiteY5" fmla="*/ 721996 h 727711"/>
              <a:gd name="connsiteX6" fmla="*/ 4320157 w 6484237"/>
              <a:gd name="connsiteY6" fmla="*/ 7621 h 727711"/>
              <a:gd name="connsiteX7" fmla="*/ 5042152 w 6484237"/>
              <a:gd name="connsiteY7" fmla="*/ 723901 h 727711"/>
              <a:gd name="connsiteX8" fmla="*/ 5759575 w 6484237"/>
              <a:gd name="connsiteY8" fmla="*/ 6859 h 727711"/>
              <a:gd name="connsiteX9" fmla="*/ 6484237 w 6484237"/>
              <a:gd name="connsiteY9" fmla="*/ 721996 h 727711"/>
              <a:gd name="connsiteX0" fmla="*/ 0 w 5764149"/>
              <a:gd name="connsiteY0" fmla="*/ 725806 h 725806"/>
              <a:gd name="connsiteX1" fmla="*/ 721995 w 5764149"/>
              <a:gd name="connsiteY1" fmla="*/ 1 h 725806"/>
              <a:gd name="connsiteX2" fmla="*/ 1444752 w 5764149"/>
              <a:gd name="connsiteY2" fmla="*/ 722758 h 725806"/>
              <a:gd name="connsiteX3" fmla="*/ 2161794 w 5764149"/>
              <a:gd name="connsiteY3" fmla="*/ 3811 h 725806"/>
              <a:gd name="connsiteX4" fmla="*/ 2884170 w 5764149"/>
              <a:gd name="connsiteY4" fmla="*/ 720091 h 725806"/>
              <a:gd name="connsiteX5" fmla="*/ 3600069 w 5764149"/>
              <a:gd name="connsiteY5" fmla="*/ 5716 h 725806"/>
              <a:gd name="connsiteX6" fmla="*/ 4322064 w 5764149"/>
              <a:gd name="connsiteY6" fmla="*/ 721996 h 725806"/>
              <a:gd name="connsiteX7" fmla="*/ 5039487 w 5764149"/>
              <a:gd name="connsiteY7" fmla="*/ 4954 h 725806"/>
              <a:gd name="connsiteX8" fmla="*/ 5764149 w 5764149"/>
              <a:gd name="connsiteY8" fmla="*/ 720091 h 725806"/>
              <a:gd name="connsiteX0" fmla="*/ 1 w 5042155"/>
              <a:gd name="connsiteY0" fmla="*/ 1 h 722756"/>
              <a:gd name="connsiteX1" fmla="*/ 722758 w 5042155"/>
              <a:gd name="connsiteY1" fmla="*/ 722758 h 722756"/>
              <a:gd name="connsiteX2" fmla="*/ 1439800 w 5042155"/>
              <a:gd name="connsiteY2" fmla="*/ 3811 h 722756"/>
              <a:gd name="connsiteX3" fmla="*/ 2162176 w 5042155"/>
              <a:gd name="connsiteY3" fmla="*/ 720091 h 722756"/>
              <a:gd name="connsiteX4" fmla="*/ 2878075 w 5042155"/>
              <a:gd name="connsiteY4" fmla="*/ 5716 h 722756"/>
              <a:gd name="connsiteX5" fmla="*/ 3600070 w 5042155"/>
              <a:gd name="connsiteY5" fmla="*/ 721996 h 722756"/>
              <a:gd name="connsiteX6" fmla="*/ 4317493 w 5042155"/>
              <a:gd name="connsiteY6" fmla="*/ 4954 h 722756"/>
              <a:gd name="connsiteX7" fmla="*/ 5042155 w 5042155"/>
              <a:gd name="connsiteY7" fmla="*/ 720091 h 722756"/>
              <a:gd name="connsiteX0" fmla="*/ 0 w 5991431"/>
              <a:gd name="connsiteY0" fmla="*/ 946664 h 946663"/>
              <a:gd name="connsiteX1" fmla="*/ 1672034 w 5991431"/>
              <a:gd name="connsiteY1" fmla="*/ 718948 h 946663"/>
              <a:gd name="connsiteX2" fmla="*/ 2389076 w 5991431"/>
              <a:gd name="connsiteY2" fmla="*/ 1 h 946663"/>
              <a:gd name="connsiteX3" fmla="*/ 3111452 w 5991431"/>
              <a:gd name="connsiteY3" fmla="*/ 716281 h 946663"/>
              <a:gd name="connsiteX4" fmla="*/ 3827351 w 5991431"/>
              <a:gd name="connsiteY4" fmla="*/ 1906 h 946663"/>
              <a:gd name="connsiteX5" fmla="*/ 4549346 w 5991431"/>
              <a:gd name="connsiteY5" fmla="*/ 718186 h 946663"/>
              <a:gd name="connsiteX6" fmla="*/ 5266769 w 5991431"/>
              <a:gd name="connsiteY6" fmla="*/ 1144 h 946663"/>
              <a:gd name="connsiteX7" fmla="*/ 5991431 w 5991431"/>
              <a:gd name="connsiteY7" fmla="*/ 716281 h 946663"/>
              <a:gd name="connsiteX0" fmla="*/ 0 w 5878422"/>
              <a:gd name="connsiteY0" fmla="*/ 1095174 h 1095174"/>
              <a:gd name="connsiteX1" fmla="*/ 1559025 w 5878422"/>
              <a:gd name="connsiteY1" fmla="*/ 718948 h 1095174"/>
              <a:gd name="connsiteX2" fmla="*/ 2276067 w 5878422"/>
              <a:gd name="connsiteY2" fmla="*/ 1 h 1095174"/>
              <a:gd name="connsiteX3" fmla="*/ 2998443 w 5878422"/>
              <a:gd name="connsiteY3" fmla="*/ 716281 h 1095174"/>
              <a:gd name="connsiteX4" fmla="*/ 3714342 w 5878422"/>
              <a:gd name="connsiteY4" fmla="*/ 1906 h 1095174"/>
              <a:gd name="connsiteX5" fmla="*/ 4436337 w 5878422"/>
              <a:gd name="connsiteY5" fmla="*/ 718186 h 1095174"/>
              <a:gd name="connsiteX6" fmla="*/ 5153760 w 5878422"/>
              <a:gd name="connsiteY6" fmla="*/ 1144 h 1095174"/>
              <a:gd name="connsiteX7" fmla="*/ 5878422 w 5878422"/>
              <a:gd name="connsiteY7" fmla="*/ 716281 h 109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8422" h="1095174">
                <a:moveTo>
                  <a:pt x="0" y="1095174"/>
                </a:moveTo>
                <a:cubicBezTo>
                  <a:pt x="240792" y="1094666"/>
                  <a:pt x="1179681" y="901477"/>
                  <a:pt x="1559025" y="718948"/>
                </a:cubicBezTo>
                <a:cubicBezTo>
                  <a:pt x="1938369" y="536419"/>
                  <a:pt x="2036164" y="446"/>
                  <a:pt x="2276067" y="1"/>
                </a:cubicBezTo>
                <a:cubicBezTo>
                  <a:pt x="2515970" y="-443"/>
                  <a:pt x="2758731" y="715964"/>
                  <a:pt x="2998443" y="716281"/>
                </a:cubicBezTo>
                <a:cubicBezTo>
                  <a:pt x="3238155" y="716598"/>
                  <a:pt x="3474693" y="1589"/>
                  <a:pt x="3714342" y="1906"/>
                </a:cubicBezTo>
                <a:cubicBezTo>
                  <a:pt x="3953991" y="2223"/>
                  <a:pt x="4196434" y="718313"/>
                  <a:pt x="4436337" y="718186"/>
                </a:cubicBezTo>
                <a:cubicBezTo>
                  <a:pt x="4676240" y="718059"/>
                  <a:pt x="4913413" y="1461"/>
                  <a:pt x="5153760" y="1144"/>
                </a:cubicBezTo>
                <a:cubicBezTo>
                  <a:pt x="5394107" y="827"/>
                  <a:pt x="5773774" y="607569"/>
                  <a:pt x="5878422" y="716281"/>
                </a:cubicBezTo>
              </a:path>
            </a:pathLst>
          </a:custGeom>
          <a:noFill/>
          <a:ln w="25400" cap="rnd">
            <a:solidFill>
              <a:srgbClr val="B21E96">
                <a:alpha val="20000"/>
              </a:srgbClr>
            </a:solidFill>
            <a:bevel/>
          </a:ln>
          <a:scene3d>
            <a:camera prst="orthographicFront"/>
            <a:lightRig rig="threePt" dir="t"/>
          </a:scene3d>
          <a:sp3d>
            <a:bevelT prst="convex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Freihandform: Form 143">
            <a:extLst>
              <a:ext uri="{FF2B5EF4-FFF2-40B4-BE49-F238E27FC236}">
                <a16:creationId xmlns:a16="http://schemas.microsoft.com/office/drawing/2014/main" id="{35144E9B-774C-493B-BC61-6ACE91532B7D}"/>
              </a:ext>
            </a:extLst>
          </p:cNvPr>
          <p:cNvSpPr>
            <a:spLocks/>
          </p:cNvSpPr>
          <p:nvPr/>
        </p:nvSpPr>
        <p:spPr>
          <a:xfrm rot="21406245">
            <a:off x="7160545" y="2030512"/>
            <a:ext cx="1243594" cy="233212"/>
          </a:xfrm>
          <a:custGeom>
            <a:avLst/>
            <a:gdLst>
              <a:gd name="connsiteX0" fmla="*/ 0 w 7217664"/>
              <a:gd name="connsiteY0" fmla="*/ 731546 h 762035"/>
              <a:gd name="connsiteX1" fmla="*/ 731520 w 7217664"/>
              <a:gd name="connsiteY1" fmla="*/ 30506 h 762035"/>
              <a:gd name="connsiteX2" fmla="*/ 1463040 w 7217664"/>
              <a:gd name="connsiteY2" fmla="*/ 731546 h 762035"/>
              <a:gd name="connsiteX3" fmla="*/ 2164080 w 7217664"/>
              <a:gd name="connsiteY3" fmla="*/ 30506 h 762035"/>
              <a:gd name="connsiteX4" fmla="*/ 2877312 w 7217664"/>
              <a:gd name="connsiteY4" fmla="*/ 743738 h 762035"/>
              <a:gd name="connsiteX5" fmla="*/ 3621024 w 7217664"/>
              <a:gd name="connsiteY5" fmla="*/ 30506 h 762035"/>
              <a:gd name="connsiteX6" fmla="*/ 4328160 w 7217664"/>
              <a:gd name="connsiteY6" fmla="*/ 731546 h 762035"/>
              <a:gd name="connsiteX7" fmla="*/ 5053584 w 7217664"/>
              <a:gd name="connsiteY7" fmla="*/ 26 h 762035"/>
              <a:gd name="connsiteX8" fmla="*/ 5785104 w 7217664"/>
              <a:gd name="connsiteY8" fmla="*/ 762026 h 762035"/>
              <a:gd name="connsiteX9" fmla="*/ 6504432 w 7217664"/>
              <a:gd name="connsiteY9" fmla="*/ 18314 h 762035"/>
              <a:gd name="connsiteX10" fmla="*/ 7217664 w 7217664"/>
              <a:gd name="connsiteY10" fmla="*/ 731546 h 762035"/>
              <a:gd name="connsiteX0" fmla="*/ 0 w 7217664"/>
              <a:gd name="connsiteY0" fmla="*/ 882018 h 912507"/>
              <a:gd name="connsiteX1" fmla="*/ 731520 w 7217664"/>
              <a:gd name="connsiteY1" fmla="*/ 180978 h 912507"/>
              <a:gd name="connsiteX2" fmla="*/ 1463040 w 7217664"/>
              <a:gd name="connsiteY2" fmla="*/ 882018 h 912507"/>
              <a:gd name="connsiteX3" fmla="*/ 2164080 w 7217664"/>
              <a:gd name="connsiteY3" fmla="*/ 180978 h 912507"/>
              <a:gd name="connsiteX4" fmla="*/ 2877312 w 7217664"/>
              <a:gd name="connsiteY4" fmla="*/ 894210 h 912507"/>
              <a:gd name="connsiteX5" fmla="*/ 3744849 w 7217664"/>
              <a:gd name="connsiteY5" fmla="*/ 3 h 912507"/>
              <a:gd name="connsiteX6" fmla="*/ 4328160 w 7217664"/>
              <a:gd name="connsiteY6" fmla="*/ 882018 h 912507"/>
              <a:gd name="connsiteX7" fmla="*/ 5053584 w 7217664"/>
              <a:gd name="connsiteY7" fmla="*/ 150498 h 912507"/>
              <a:gd name="connsiteX8" fmla="*/ 5785104 w 7217664"/>
              <a:gd name="connsiteY8" fmla="*/ 912498 h 912507"/>
              <a:gd name="connsiteX9" fmla="*/ 6504432 w 7217664"/>
              <a:gd name="connsiteY9" fmla="*/ 168786 h 912507"/>
              <a:gd name="connsiteX10" fmla="*/ 7217664 w 7217664"/>
              <a:gd name="connsiteY10" fmla="*/ 882018 h 912507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73399 w 7217664"/>
              <a:gd name="connsiteY5" fmla="*/ 20982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61969 w 7217664"/>
              <a:gd name="connsiteY5" fmla="*/ 11457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77312 w 7217664"/>
              <a:gd name="connsiteY4" fmla="*/ 743745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8737 w 7217664"/>
              <a:gd name="connsiteY4" fmla="*/ 73422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536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9700 w 7217664"/>
              <a:gd name="connsiteY2" fmla="*/ 72583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74370 w 7217664"/>
              <a:gd name="connsiteY1" fmla="*/ 193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59574"/>
              <a:gd name="connsiteY0" fmla="*/ 73536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59574"/>
              <a:gd name="connsiteY0" fmla="*/ 72393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61479"/>
              <a:gd name="connsiteY0" fmla="*/ 742983 h 762042"/>
              <a:gd name="connsiteX1" fmla="*/ 723900 w 7261479"/>
              <a:gd name="connsiteY1" fmla="*/ 5748 h 762042"/>
              <a:gd name="connsiteX2" fmla="*/ 1443990 w 7261479"/>
              <a:gd name="connsiteY2" fmla="*/ 733458 h 762042"/>
              <a:gd name="connsiteX3" fmla="*/ 2165985 w 7261479"/>
              <a:gd name="connsiteY3" fmla="*/ 7653 h 762042"/>
              <a:gd name="connsiteX4" fmla="*/ 2888742 w 7261479"/>
              <a:gd name="connsiteY4" fmla="*/ 730410 h 762042"/>
              <a:gd name="connsiteX5" fmla="*/ 3605784 w 7261479"/>
              <a:gd name="connsiteY5" fmla="*/ 11463 h 762042"/>
              <a:gd name="connsiteX6" fmla="*/ 4328160 w 7261479"/>
              <a:gd name="connsiteY6" fmla="*/ 727743 h 762042"/>
              <a:gd name="connsiteX7" fmla="*/ 5097399 w 7261479"/>
              <a:gd name="connsiteY7" fmla="*/ 33 h 762042"/>
              <a:gd name="connsiteX8" fmla="*/ 5828919 w 7261479"/>
              <a:gd name="connsiteY8" fmla="*/ 762033 h 762042"/>
              <a:gd name="connsiteX9" fmla="*/ 6548247 w 7261479"/>
              <a:gd name="connsiteY9" fmla="*/ 18321 h 762042"/>
              <a:gd name="connsiteX10" fmla="*/ 7261479 w 7261479"/>
              <a:gd name="connsiteY10" fmla="*/ 731553 h 762042"/>
              <a:gd name="connsiteX0" fmla="*/ 0 w 7257669"/>
              <a:gd name="connsiteY0" fmla="*/ 729648 h 762042"/>
              <a:gd name="connsiteX1" fmla="*/ 720090 w 7257669"/>
              <a:gd name="connsiteY1" fmla="*/ 5748 h 762042"/>
              <a:gd name="connsiteX2" fmla="*/ 1440180 w 7257669"/>
              <a:gd name="connsiteY2" fmla="*/ 733458 h 762042"/>
              <a:gd name="connsiteX3" fmla="*/ 2162175 w 7257669"/>
              <a:gd name="connsiteY3" fmla="*/ 7653 h 762042"/>
              <a:gd name="connsiteX4" fmla="*/ 2884932 w 7257669"/>
              <a:gd name="connsiteY4" fmla="*/ 730410 h 762042"/>
              <a:gd name="connsiteX5" fmla="*/ 3601974 w 7257669"/>
              <a:gd name="connsiteY5" fmla="*/ 11463 h 762042"/>
              <a:gd name="connsiteX6" fmla="*/ 4324350 w 7257669"/>
              <a:gd name="connsiteY6" fmla="*/ 727743 h 762042"/>
              <a:gd name="connsiteX7" fmla="*/ 5093589 w 7257669"/>
              <a:gd name="connsiteY7" fmla="*/ 33 h 762042"/>
              <a:gd name="connsiteX8" fmla="*/ 5825109 w 7257669"/>
              <a:gd name="connsiteY8" fmla="*/ 762033 h 762042"/>
              <a:gd name="connsiteX9" fmla="*/ 6544437 w 7257669"/>
              <a:gd name="connsiteY9" fmla="*/ 18321 h 762042"/>
              <a:gd name="connsiteX10" fmla="*/ 7257669 w 7257669"/>
              <a:gd name="connsiteY10" fmla="*/ 731553 h 762042"/>
              <a:gd name="connsiteX0" fmla="*/ 0 w 7257669"/>
              <a:gd name="connsiteY0" fmla="*/ 723901 h 756286"/>
              <a:gd name="connsiteX1" fmla="*/ 720090 w 7257669"/>
              <a:gd name="connsiteY1" fmla="*/ 1 h 756286"/>
              <a:gd name="connsiteX2" fmla="*/ 1440180 w 7257669"/>
              <a:gd name="connsiteY2" fmla="*/ 727711 h 756286"/>
              <a:gd name="connsiteX3" fmla="*/ 2162175 w 7257669"/>
              <a:gd name="connsiteY3" fmla="*/ 1906 h 756286"/>
              <a:gd name="connsiteX4" fmla="*/ 2884932 w 7257669"/>
              <a:gd name="connsiteY4" fmla="*/ 724663 h 756286"/>
              <a:gd name="connsiteX5" fmla="*/ 3601974 w 7257669"/>
              <a:gd name="connsiteY5" fmla="*/ 5716 h 756286"/>
              <a:gd name="connsiteX6" fmla="*/ 4324350 w 7257669"/>
              <a:gd name="connsiteY6" fmla="*/ 721996 h 756286"/>
              <a:gd name="connsiteX7" fmla="*/ 5040249 w 7257669"/>
              <a:gd name="connsiteY7" fmla="*/ 7621 h 756286"/>
              <a:gd name="connsiteX8" fmla="*/ 5825109 w 7257669"/>
              <a:gd name="connsiteY8" fmla="*/ 756286 h 756286"/>
              <a:gd name="connsiteX9" fmla="*/ 6544437 w 7257669"/>
              <a:gd name="connsiteY9" fmla="*/ 12574 h 756286"/>
              <a:gd name="connsiteX10" fmla="*/ 7257669 w 7257669"/>
              <a:gd name="connsiteY10" fmla="*/ 725806 h 756286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14376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0669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79667 w 7257669"/>
              <a:gd name="connsiteY9" fmla="*/ 6859 h 727711"/>
              <a:gd name="connsiteX10" fmla="*/ 7257669 w 7257669"/>
              <a:gd name="connsiteY10" fmla="*/ 725806 h 727711"/>
              <a:gd name="connsiteX0" fmla="*/ 0 w 7200519"/>
              <a:gd name="connsiteY0" fmla="*/ 723901 h 733426"/>
              <a:gd name="connsiteX1" fmla="*/ 720090 w 7200519"/>
              <a:gd name="connsiteY1" fmla="*/ 1 h 733426"/>
              <a:gd name="connsiteX2" fmla="*/ 1440180 w 7200519"/>
              <a:gd name="connsiteY2" fmla="*/ 727711 h 733426"/>
              <a:gd name="connsiteX3" fmla="*/ 2162175 w 7200519"/>
              <a:gd name="connsiteY3" fmla="*/ 1906 h 733426"/>
              <a:gd name="connsiteX4" fmla="*/ 2884932 w 7200519"/>
              <a:gd name="connsiteY4" fmla="*/ 724663 h 733426"/>
              <a:gd name="connsiteX5" fmla="*/ 3601974 w 7200519"/>
              <a:gd name="connsiteY5" fmla="*/ 5716 h 733426"/>
              <a:gd name="connsiteX6" fmla="*/ 4324350 w 7200519"/>
              <a:gd name="connsiteY6" fmla="*/ 721996 h 733426"/>
              <a:gd name="connsiteX7" fmla="*/ 5040249 w 7200519"/>
              <a:gd name="connsiteY7" fmla="*/ 7621 h 733426"/>
              <a:gd name="connsiteX8" fmla="*/ 5762244 w 7200519"/>
              <a:gd name="connsiteY8" fmla="*/ 723901 h 733426"/>
              <a:gd name="connsiteX9" fmla="*/ 6479667 w 7200519"/>
              <a:gd name="connsiteY9" fmla="*/ 6859 h 733426"/>
              <a:gd name="connsiteX10" fmla="*/ 7200519 w 7200519"/>
              <a:gd name="connsiteY10" fmla="*/ 733426 h 733426"/>
              <a:gd name="connsiteX0" fmla="*/ 0 w 7208139"/>
              <a:gd name="connsiteY0" fmla="*/ 723901 h 727711"/>
              <a:gd name="connsiteX1" fmla="*/ 720090 w 7208139"/>
              <a:gd name="connsiteY1" fmla="*/ 1 h 727711"/>
              <a:gd name="connsiteX2" fmla="*/ 1440180 w 7208139"/>
              <a:gd name="connsiteY2" fmla="*/ 727711 h 727711"/>
              <a:gd name="connsiteX3" fmla="*/ 2162175 w 7208139"/>
              <a:gd name="connsiteY3" fmla="*/ 1906 h 727711"/>
              <a:gd name="connsiteX4" fmla="*/ 2884932 w 7208139"/>
              <a:gd name="connsiteY4" fmla="*/ 724663 h 727711"/>
              <a:gd name="connsiteX5" fmla="*/ 3601974 w 7208139"/>
              <a:gd name="connsiteY5" fmla="*/ 5716 h 727711"/>
              <a:gd name="connsiteX6" fmla="*/ 4324350 w 7208139"/>
              <a:gd name="connsiteY6" fmla="*/ 721996 h 727711"/>
              <a:gd name="connsiteX7" fmla="*/ 5040249 w 7208139"/>
              <a:gd name="connsiteY7" fmla="*/ 7621 h 727711"/>
              <a:gd name="connsiteX8" fmla="*/ 5762244 w 7208139"/>
              <a:gd name="connsiteY8" fmla="*/ 723901 h 727711"/>
              <a:gd name="connsiteX9" fmla="*/ 6479667 w 7208139"/>
              <a:gd name="connsiteY9" fmla="*/ 6859 h 727711"/>
              <a:gd name="connsiteX10" fmla="*/ 7208139 w 7208139"/>
              <a:gd name="connsiteY10" fmla="*/ 72390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2771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18186 h 727711"/>
              <a:gd name="connsiteX0" fmla="*/ 0 w 7190994"/>
              <a:gd name="connsiteY0" fmla="*/ 723901 h 727711"/>
              <a:gd name="connsiteX1" fmla="*/ 720090 w 7190994"/>
              <a:gd name="connsiteY1" fmla="*/ 1 h 727711"/>
              <a:gd name="connsiteX2" fmla="*/ 1440180 w 7190994"/>
              <a:gd name="connsiteY2" fmla="*/ 727711 h 727711"/>
              <a:gd name="connsiteX3" fmla="*/ 2162175 w 7190994"/>
              <a:gd name="connsiteY3" fmla="*/ 1906 h 727711"/>
              <a:gd name="connsiteX4" fmla="*/ 2884932 w 7190994"/>
              <a:gd name="connsiteY4" fmla="*/ 724663 h 727711"/>
              <a:gd name="connsiteX5" fmla="*/ 3601974 w 7190994"/>
              <a:gd name="connsiteY5" fmla="*/ 5716 h 727711"/>
              <a:gd name="connsiteX6" fmla="*/ 4324350 w 7190994"/>
              <a:gd name="connsiteY6" fmla="*/ 721996 h 727711"/>
              <a:gd name="connsiteX7" fmla="*/ 5040249 w 7190994"/>
              <a:gd name="connsiteY7" fmla="*/ 7621 h 727711"/>
              <a:gd name="connsiteX8" fmla="*/ 5762244 w 7190994"/>
              <a:gd name="connsiteY8" fmla="*/ 723901 h 727711"/>
              <a:gd name="connsiteX9" fmla="*/ 6479667 w 7190994"/>
              <a:gd name="connsiteY9" fmla="*/ 6859 h 727711"/>
              <a:gd name="connsiteX10" fmla="*/ 7190994 w 7190994"/>
              <a:gd name="connsiteY10" fmla="*/ 727711 h 727711"/>
              <a:gd name="connsiteX0" fmla="*/ 0 w 7204329"/>
              <a:gd name="connsiteY0" fmla="*/ 723901 h 727711"/>
              <a:gd name="connsiteX1" fmla="*/ 720090 w 7204329"/>
              <a:gd name="connsiteY1" fmla="*/ 1 h 727711"/>
              <a:gd name="connsiteX2" fmla="*/ 1440180 w 7204329"/>
              <a:gd name="connsiteY2" fmla="*/ 727711 h 727711"/>
              <a:gd name="connsiteX3" fmla="*/ 2162175 w 7204329"/>
              <a:gd name="connsiteY3" fmla="*/ 1906 h 727711"/>
              <a:gd name="connsiteX4" fmla="*/ 2884932 w 7204329"/>
              <a:gd name="connsiteY4" fmla="*/ 724663 h 727711"/>
              <a:gd name="connsiteX5" fmla="*/ 3601974 w 7204329"/>
              <a:gd name="connsiteY5" fmla="*/ 5716 h 727711"/>
              <a:gd name="connsiteX6" fmla="*/ 4324350 w 7204329"/>
              <a:gd name="connsiteY6" fmla="*/ 721996 h 727711"/>
              <a:gd name="connsiteX7" fmla="*/ 5040249 w 7204329"/>
              <a:gd name="connsiteY7" fmla="*/ 7621 h 727711"/>
              <a:gd name="connsiteX8" fmla="*/ 5762244 w 7204329"/>
              <a:gd name="connsiteY8" fmla="*/ 723901 h 727711"/>
              <a:gd name="connsiteX9" fmla="*/ 6479667 w 7204329"/>
              <a:gd name="connsiteY9" fmla="*/ 6859 h 727711"/>
              <a:gd name="connsiteX10" fmla="*/ 7204329 w 7204329"/>
              <a:gd name="connsiteY10" fmla="*/ 721996 h 727711"/>
              <a:gd name="connsiteX0" fmla="*/ 0 w 7430347"/>
              <a:gd name="connsiteY0" fmla="*/ 2384194 h 2388004"/>
              <a:gd name="connsiteX1" fmla="*/ 720090 w 7430347"/>
              <a:gd name="connsiteY1" fmla="*/ 1660294 h 2388004"/>
              <a:gd name="connsiteX2" fmla="*/ 1440180 w 7430347"/>
              <a:gd name="connsiteY2" fmla="*/ 2388004 h 2388004"/>
              <a:gd name="connsiteX3" fmla="*/ 2162175 w 7430347"/>
              <a:gd name="connsiteY3" fmla="*/ 1662199 h 2388004"/>
              <a:gd name="connsiteX4" fmla="*/ 2884932 w 7430347"/>
              <a:gd name="connsiteY4" fmla="*/ 2384956 h 2388004"/>
              <a:gd name="connsiteX5" fmla="*/ 3601974 w 7430347"/>
              <a:gd name="connsiteY5" fmla="*/ 1666009 h 2388004"/>
              <a:gd name="connsiteX6" fmla="*/ 4324350 w 7430347"/>
              <a:gd name="connsiteY6" fmla="*/ 2382289 h 2388004"/>
              <a:gd name="connsiteX7" fmla="*/ 5040249 w 7430347"/>
              <a:gd name="connsiteY7" fmla="*/ 1667914 h 2388004"/>
              <a:gd name="connsiteX8" fmla="*/ 5762244 w 7430347"/>
              <a:gd name="connsiteY8" fmla="*/ 2384194 h 2388004"/>
              <a:gd name="connsiteX9" fmla="*/ 6479667 w 7430347"/>
              <a:gd name="connsiteY9" fmla="*/ 1667152 h 2388004"/>
              <a:gd name="connsiteX10" fmla="*/ 7430347 w 7430347"/>
              <a:gd name="connsiteY10" fmla="*/ 6105 h 2388004"/>
              <a:gd name="connsiteX0" fmla="*/ 0 w 8989872"/>
              <a:gd name="connsiteY0" fmla="*/ 3569811 h 3573621"/>
              <a:gd name="connsiteX1" fmla="*/ 720090 w 8989872"/>
              <a:gd name="connsiteY1" fmla="*/ 2845911 h 3573621"/>
              <a:gd name="connsiteX2" fmla="*/ 1440180 w 8989872"/>
              <a:gd name="connsiteY2" fmla="*/ 3573621 h 3573621"/>
              <a:gd name="connsiteX3" fmla="*/ 2162175 w 8989872"/>
              <a:gd name="connsiteY3" fmla="*/ 2847816 h 3573621"/>
              <a:gd name="connsiteX4" fmla="*/ 2884932 w 8989872"/>
              <a:gd name="connsiteY4" fmla="*/ 3570573 h 3573621"/>
              <a:gd name="connsiteX5" fmla="*/ 3601974 w 8989872"/>
              <a:gd name="connsiteY5" fmla="*/ 2851626 h 3573621"/>
              <a:gd name="connsiteX6" fmla="*/ 4324350 w 8989872"/>
              <a:gd name="connsiteY6" fmla="*/ 3567906 h 3573621"/>
              <a:gd name="connsiteX7" fmla="*/ 5040249 w 8989872"/>
              <a:gd name="connsiteY7" fmla="*/ 2853531 h 3573621"/>
              <a:gd name="connsiteX8" fmla="*/ 5762244 w 8989872"/>
              <a:gd name="connsiteY8" fmla="*/ 3569811 h 3573621"/>
              <a:gd name="connsiteX9" fmla="*/ 6479667 w 8989872"/>
              <a:gd name="connsiteY9" fmla="*/ 2852769 h 3573621"/>
              <a:gd name="connsiteX10" fmla="*/ 8989872 w 8989872"/>
              <a:gd name="connsiteY10" fmla="*/ 3630 h 3573621"/>
              <a:gd name="connsiteX0" fmla="*/ 0 w 6479665"/>
              <a:gd name="connsiteY0" fmla="*/ 723901 h 727711"/>
              <a:gd name="connsiteX1" fmla="*/ 720090 w 6479665"/>
              <a:gd name="connsiteY1" fmla="*/ 1 h 727711"/>
              <a:gd name="connsiteX2" fmla="*/ 1440180 w 6479665"/>
              <a:gd name="connsiteY2" fmla="*/ 727711 h 727711"/>
              <a:gd name="connsiteX3" fmla="*/ 2162175 w 6479665"/>
              <a:gd name="connsiteY3" fmla="*/ 1906 h 727711"/>
              <a:gd name="connsiteX4" fmla="*/ 2884932 w 6479665"/>
              <a:gd name="connsiteY4" fmla="*/ 724663 h 727711"/>
              <a:gd name="connsiteX5" fmla="*/ 3601974 w 6479665"/>
              <a:gd name="connsiteY5" fmla="*/ 5716 h 727711"/>
              <a:gd name="connsiteX6" fmla="*/ 4324350 w 6479665"/>
              <a:gd name="connsiteY6" fmla="*/ 721996 h 727711"/>
              <a:gd name="connsiteX7" fmla="*/ 5040249 w 6479665"/>
              <a:gd name="connsiteY7" fmla="*/ 7621 h 727711"/>
              <a:gd name="connsiteX8" fmla="*/ 5762244 w 6479665"/>
              <a:gd name="connsiteY8" fmla="*/ 723901 h 727711"/>
              <a:gd name="connsiteX9" fmla="*/ 6479667 w 6479665"/>
              <a:gd name="connsiteY9" fmla="*/ 6859 h 727711"/>
              <a:gd name="connsiteX0" fmla="*/ 0 w 5762243"/>
              <a:gd name="connsiteY0" fmla="*/ 723901 h 727711"/>
              <a:gd name="connsiteX1" fmla="*/ 720090 w 5762243"/>
              <a:gd name="connsiteY1" fmla="*/ 1 h 727711"/>
              <a:gd name="connsiteX2" fmla="*/ 1440180 w 5762243"/>
              <a:gd name="connsiteY2" fmla="*/ 727711 h 727711"/>
              <a:gd name="connsiteX3" fmla="*/ 2162175 w 5762243"/>
              <a:gd name="connsiteY3" fmla="*/ 1906 h 727711"/>
              <a:gd name="connsiteX4" fmla="*/ 2884932 w 5762243"/>
              <a:gd name="connsiteY4" fmla="*/ 724663 h 727711"/>
              <a:gd name="connsiteX5" fmla="*/ 3601974 w 5762243"/>
              <a:gd name="connsiteY5" fmla="*/ 5716 h 727711"/>
              <a:gd name="connsiteX6" fmla="*/ 4324350 w 5762243"/>
              <a:gd name="connsiteY6" fmla="*/ 721996 h 727711"/>
              <a:gd name="connsiteX7" fmla="*/ 5040249 w 5762243"/>
              <a:gd name="connsiteY7" fmla="*/ 7621 h 727711"/>
              <a:gd name="connsiteX8" fmla="*/ 5762244 w 5762243"/>
              <a:gd name="connsiteY8" fmla="*/ 723901 h 727711"/>
              <a:gd name="connsiteX0" fmla="*/ 0 w 5040249"/>
              <a:gd name="connsiteY0" fmla="*/ 723901 h 727711"/>
              <a:gd name="connsiteX1" fmla="*/ 720090 w 5040249"/>
              <a:gd name="connsiteY1" fmla="*/ 1 h 727711"/>
              <a:gd name="connsiteX2" fmla="*/ 1440180 w 5040249"/>
              <a:gd name="connsiteY2" fmla="*/ 727711 h 727711"/>
              <a:gd name="connsiteX3" fmla="*/ 2162175 w 5040249"/>
              <a:gd name="connsiteY3" fmla="*/ 1906 h 727711"/>
              <a:gd name="connsiteX4" fmla="*/ 2884932 w 5040249"/>
              <a:gd name="connsiteY4" fmla="*/ 724663 h 727711"/>
              <a:gd name="connsiteX5" fmla="*/ 3601974 w 5040249"/>
              <a:gd name="connsiteY5" fmla="*/ 5716 h 727711"/>
              <a:gd name="connsiteX6" fmla="*/ 4324350 w 5040249"/>
              <a:gd name="connsiteY6" fmla="*/ 721996 h 727711"/>
              <a:gd name="connsiteX7" fmla="*/ 5040249 w 5040249"/>
              <a:gd name="connsiteY7" fmla="*/ 7621 h 727711"/>
              <a:gd name="connsiteX0" fmla="*/ 0 w 5763507"/>
              <a:gd name="connsiteY0" fmla="*/ 723901 h 1136308"/>
              <a:gd name="connsiteX1" fmla="*/ 720090 w 5763507"/>
              <a:gd name="connsiteY1" fmla="*/ 1 h 1136308"/>
              <a:gd name="connsiteX2" fmla="*/ 1440180 w 5763507"/>
              <a:gd name="connsiteY2" fmla="*/ 727711 h 1136308"/>
              <a:gd name="connsiteX3" fmla="*/ 2162175 w 5763507"/>
              <a:gd name="connsiteY3" fmla="*/ 1906 h 1136308"/>
              <a:gd name="connsiteX4" fmla="*/ 2884932 w 5763507"/>
              <a:gd name="connsiteY4" fmla="*/ 724663 h 1136308"/>
              <a:gd name="connsiteX5" fmla="*/ 3601974 w 5763507"/>
              <a:gd name="connsiteY5" fmla="*/ 5716 h 1136308"/>
              <a:gd name="connsiteX6" fmla="*/ 4324350 w 5763507"/>
              <a:gd name="connsiteY6" fmla="*/ 721996 h 1136308"/>
              <a:gd name="connsiteX7" fmla="*/ 5763507 w 5763507"/>
              <a:gd name="connsiteY7" fmla="*/ 1136308 h 113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63507" h="1136308">
                <a:moveTo>
                  <a:pt x="0" y="723901"/>
                </a:moveTo>
                <a:cubicBezTo>
                  <a:pt x="243840" y="373381"/>
                  <a:pt x="480060" y="-634"/>
                  <a:pt x="720090" y="1"/>
                </a:cubicBezTo>
                <a:cubicBezTo>
                  <a:pt x="960120" y="636"/>
                  <a:pt x="1199833" y="727394"/>
                  <a:pt x="1440180" y="727711"/>
                </a:cubicBezTo>
                <a:cubicBezTo>
                  <a:pt x="1680527" y="728028"/>
                  <a:pt x="1921383" y="2414"/>
                  <a:pt x="2162175" y="1906"/>
                </a:cubicBezTo>
                <a:cubicBezTo>
                  <a:pt x="2402967" y="1398"/>
                  <a:pt x="2644966" y="724028"/>
                  <a:pt x="2884932" y="724663"/>
                </a:cubicBezTo>
                <a:cubicBezTo>
                  <a:pt x="3124898" y="725298"/>
                  <a:pt x="3362071" y="6161"/>
                  <a:pt x="3601974" y="5716"/>
                </a:cubicBezTo>
                <a:cubicBezTo>
                  <a:pt x="3841877" y="5272"/>
                  <a:pt x="3964095" y="533564"/>
                  <a:pt x="4324350" y="721996"/>
                </a:cubicBezTo>
                <a:cubicBezTo>
                  <a:pt x="4684605" y="910428"/>
                  <a:pt x="5523858" y="1135991"/>
                  <a:pt x="5763507" y="1136308"/>
                </a:cubicBezTo>
              </a:path>
            </a:pathLst>
          </a:custGeom>
          <a:noFill/>
          <a:ln w="25400" cap="rnd">
            <a:solidFill>
              <a:srgbClr val="B21E96">
                <a:alpha val="20000"/>
              </a:srgbClr>
            </a:solidFill>
            <a:bevel/>
          </a:ln>
          <a:scene3d>
            <a:camera prst="orthographicFront"/>
            <a:lightRig rig="threePt" dir="t"/>
          </a:scene3d>
          <a:sp3d>
            <a:bevelT prst="convex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Freihandform: Form 148">
            <a:extLst>
              <a:ext uri="{FF2B5EF4-FFF2-40B4-BE49-F238E27FC236}">
                <a16:creationId xmlns:a16="http://schemas.microsoft.com/office/drawing/2014/main" id="{435BD5AF-A25A-430D-8664-2105C8F31216}"/>
              </a:ext>
            </a:extLst>
          </p:cNvPr>
          <p:cNvSpPr>
            <a:spLocks/>
          </p:cNvSpPr>
          <p:nvPr/>
        </p:nvSpPr>
        <p:spPr>
          <a:xfrm rot="10606245">
            <a:off x="7151398" y="1952951"/>
            <a:ext cx="1268389" cy="224770"/>
          </a:xfrm>
          <a:custGeom>
            <a:avLst/>
            <a:gdLst>
              <a:gd name="connsiteX0" fmla="*/ 0 w 7217664"/>
              <a:gd name="connsiteY0" fmla="*/ 731546 h 762035"/>
              <a:gd name="connsiteX1" fmla="*/ 731520 w 7217664"/>
              <a:gd name="connsiteY1" fmla="*/ 30506 h 762035"/>
              <a:gd name="connsiteX2" fmla="*/ 1463040 w 7217664"/>
              <a:gd name="connsiteY2" fmla="*/ 731546 h 762035"/>
              <a:gd name="connsiteX3" fmla="*/ 2164080 w 7217664"/>
              <a:gd name="connsiteY3" fmla="*/ 30506 h 762035"/>
              <a:gd name="connsiteX4" fmla="*/ 2877312 w 7217664"/>
              <a:gd name="connsiteY4" fmla="*/ 743738 h 762035"/>
              <a:gd name="connsiteX5" fmla="*/ 3621024 w 7217664"/>
              <a:gd name="connsiteY5" fmla="*/ 30506 h 762035"/>
              <a:gd name="connsiteX6" fmla="*/ 4328160 w 7217664"/>
              <a:gd name="connsiteY6" fmla="*/ 731546 h 762035"/>
              <a:gd name="connsiteX7" fmla="*/ 5053584 w 7217664"/>
              <a:gd name="connsiteY7" fmla="*/ 26 h 762035"/>
              <a:gd name="connsiteX8" fmla="*/ 5785104 w 7217664"/>
              <a:gd name="connsiteY8" fmla="*/ 762026 h 762035"/>
              <a:gd name="connsiteX9" fmla="*/ 6504432 w 7217664"/>
              <a:gd name="connsiteY9" fmla="*/ 18314 h 762035"/>
              <a:gd name="connsiteX10" fmla="*/ 7217664 w 7217664"/>
              <a:gd name="connsiteY10" fmla="*/ 731546 h 762035"/>
              <a:gd name="connsiteX0" fmla="*/ 0 w 7217664"/>
              <a:gd name="connsiteY0" fmla="*/ 882018 h 912507"/>
              <a:gd name="connsiteX1" fmla="*/ 731520 w 7217664"/>
              <a:gd name="connsiteY1" fmla="*/ 180978 h 912507"/>
              <a:gd name="connsiteX2" fmla="*/ 1463040 w 7217664"/>
              <a:gd name="connsiteY2" fmla="*/ 882018 h 912507"/>
              <a:gd name="connsiteX3" fmla="*/ 2164080 w 7217664"/>
              <a:gd name="connsiteY3" fmla="*/ 180978 h 912507"/>
              <a:gd name="connsiteX4" fmla="*/ 2877312 w 7217664"/>
              <a:gd name="connsiteY4" fmla="*/ 894210 h 912507"/>
              <a:gd name="connsiteX5" fmla="*/ 3744849 w 7217664"/>
              <a:gd name="connsiteY5" fmla="*/ 3 h 912507"/>
              <a:gd name="connsiteX6" fmla="*/ 4328160 w 7217664"/>
              <a:gd name="connsiteY6" fmla="*/ 882018 h 912507"/>
              <a:gd name="connsiteX7" fmla="*/ 5053584 w 7217664"/>
              <a:gd name="connsiteY7" fmla="*/ 150498 h 912507"/>
              <a:gd name="connsiteX8" fmla="*/ 5785104 w 7217664"/>
              <a:gd name="connsiteY8" fmla="*/ 912498 h 912507"/>
              <a:gd name="connsiteX9" fmla="*/ 6504432 w 7217664"/>
              <a:gd name="connsiteY9" fmla="*/ 168786 h 912507"/>
              <a:gd name="connsiteX10" fmla="*/ 7217664 w 7217664"/>
              <a:gd name="connsiteY10" fmla="*/ 882018 h 912507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73399 w 7217664"/>
              <a:gd name="connsiteY5" fmla="*/ 20982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61969 w 7217664"/>
              <a:gd name="connsiteY5" fmla="*/ 11457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77312 w 7217664"/>
              <a:gd name="connsiteY4" fmla="*/ 743745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8737 w 7217664"/>
              <a:gd name="connsiteY4" fmla="*/ 73422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536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9700 w 7217664"/>
              <a:gd name="connsiteY2" fmla="*/ 72583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74370 w 7217664"/>
              <a:gd name="connsiteY1" fmla="*/ 193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59574"/>
              <a:gd name="connsiteY0" fmla="*/ 73536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59574"/>
              <a:gd name="connsiteY0" fmla="*/ 72393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61479"/>
              <a:gd name="connsiteY0" fmla="*/ 742983 h 762042"/>
              <a:gd name="connsiteX1" fmla="*/ 723900 w 7261479"/>
              <a:gd name="connsiteY1" fmla="*/ 5748 h 762042"/>
              <a:gd name="connsiteX2" fmla="*/ 1443990 w 7261479"/>
              <a:gd name="connsiteY2" fmla="*/ 733458 h 762042"/>
              <a:gd name="connsiteX3" fmla="*/ 2165985 w 7261479"/>
              <a:gd name="connsiteY3" fmla="*/ 7653 h 762042"/>
              <a:gd name="connsiteX4" fmla="*/ 2888742 w 7261479"/>
              <a:gd name="connsiteY4" fmla="*/ 730410 h 762042"/>
              <a:gd name="connsiteX5" fmla="*/ 3605784 w 7261479"/>
              <a:gd name="connsiteY5" fmla="*/ 11463 h 762042"/>
              <a:gd name="connsiteX6" fmla="*/ 4328160 w 7261479"/>
              <a:gd name="connsiteY6" fmla="*/ 727743 h 762042"/>
              <a:gd name="connsiteX7" fmla="*/ 5097399 w 7261479"/>
              <a:gd name="connsiteY7" fmla="*/ 33 h 762042"/>
              <a:gd name="connsiteX8" fmla="*/ 5828919 w 7261479"/>
              <a:gd name="connsiteY8" fmla="*/ 762033 h 762042"/>
              <a:gd name="connsiteX9" fmla="*/ 6548247 w 7261479"/>
              <a:gd name="connsiteY9" fmla="*/ 18321 h 762042"/>
              <a:gd name="connsiteX10" fmla="*/ 7261479 w 7261479"/>
              <a:gd name="connsiteY10" fmla="*/ 731553 h 762042"/>
              <a:gd name="connsiteX0" fmla="*/ 0 w 7257669"/>
              <a:gd name="connsiteY0" fmla="*/ 729648 h 762042"/>
              <a:gd name="connsiteX1" fmla="*/ 720090 w 7257669"/>
              <a:gd name="connsiteY1" fmla="*/ 5748 h 762042"/>
              <a:gd name="connsiteX2" fmla="*/ 1440180 w 7257669"/>
              <a:gd name="connsiteY2" fmla="*/ 733458 h 762042"/>
              <a:gd name="connsiteX3" fmla="*/ 2162175 w 7257669"/>
              <a:gd name="connsiteY3" fmla="*/ 7653 h 762042"/>
              <a:gd name="connsiteX4" fmla="*/ 2884932 w 7257669"/>
              <a:gd name="connsiteY4" fmla="*/ 730410 h 762042"/>
              <a:gd name="connsiteX5" fmla="*/ 3601974 w 7257669"/>
              <a:gd name="connsiteY5" fmla="*/ 11463 h 762042"/>
              <a:gd name="connsiteX6" fmla="*/ 4324350 w 7257669"/>
              <a:gd name="connsiteY6" fmla="*/ 727743 h 762042"/>
              <a:gd name="connsiteX7" fmla="*/ 5093589 w 7257669"/>
              <a:gd name="connsiteY7" fmla="*/ 33 h 762042"/>
              <a:gd name="connsiteX8" fmla="*/ 5825109 w 7257669"/>
              <a:gd name="connsiteY8" fmla="*/ 762033 h 762042"/>
              <a:gd name="connsiteX9" fmla="*/ 6544437 w 7257669"/>
              <a:gd name="connsiteY9" fmla="*/ 18321 h 762042"/>
              <a:gd name="connsiteX10" fmla="*/ 7257669 w 7257669"/>
              <a:gd name="connsiteY10" fmla="*/ 731553 h 762042"/>
              <a:gd name="connsiteX0" fmla="*/ 0 w 7257669"/>
              <a:gd name="connsiteY0" fmla="*/ 723901 h 756286"/>
              <a:gd name="connsiteX1" fmla="*/ 720090 w 7257669"/>
              <a:gd name="connsiteY1" fmla="*/ 1 h 756286"/>
              <a:gd name="connsiteX2" fmla="*/ 1440180 w 7257669"/>
              <a:gd name="connsiteY2" fmla="*/ 727711 h 756286"/>
              <a:gd name="connsiteX3" fmla="*/ 2162175 w 7257669"/>
              <a:gd name="connsiteY3" fmla="*/ 1906 h 756286"/>
              <a:gd name="connsiteX4" fmla="*/ 2884932 w 7257669"/>
              <a:gd name="connsiteY4" fmla="*/ 724663 h 756286"/>
              <a:gd name="connsiteX5" fmla="*/ 3601974 w 7257669"/>
              <a:gd name="connsiteY5" fmla="*/ 5716 h 756286"/>
              <a:gd name="connsiteX6" fmla="*/ 4324350 w 7257669"/>
              <a:gd name="connsiteY6" fmla="*/ 721996 h 756286"/>
              <a:gd name="connsiteX7" fmla="*/ 5040249 w 7257669"/>
              <a:gd name="connsiteY7" fmla="*/ 7621 h 756286"/>
              <a:gd name="connsiteX8" fmla="*/ 5825109 w 7257669"/>
              <a:gd name="connsiteY8" fmla="*/ 756286 h 756286"/>
              <a:gd name="connsiteX9" fmla="*/ 6544437 w 7257669"/>
              <a:gd name="connsiteY9" fmla="*/ 12574 h 756286"/>
              <a:gd name="connsiteX10" fmla="*/ 7257669 w 7257669"/>
              <a:gd name="connsiteY10" fmla="*/ 725806 h 756286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14376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0669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79667 w 7257669"/>
              <a:gd name="connsiteY9" fmla="*/ 6859 h 727711"/>
              <a:gd name="connsiteX10" fmla="*/ 7257669 w 7257669"/>
              <a:gd name="connsiteY10" fmla="*/ 725806 h 727711"/>
              <a:gd name="connsiteX0" fmla="*/ 0 w 7200519"/>
              <a:gd name="connsiteY0" fmla="*/ 723901 h 733426"/>
              <a:gd name="connsiteX1" fmla="*/ 720090 w 7200519"/>
              <a:gd name="connsiteY1" fmla="*/ 1 h 733426"/>
              <a:gd name="connsiteX2" fmla="*/ 1440180 w 7200519"/>
              <a:gd name="connsiteY2" fmla="*/ 727711 h 733426"/>
              <a:gd name="connsiteX3" fmla="*/ 2162175 w 7200519"/>
              <a:gd name="connsiteY3" fmla="*/ 1906 h 733426"/>
              <a:gd name="connsiteX4" fmla="*/ 2884932 w 7200519"/>
              <a:gd name="connsiteY4" fmla="*/ 724663 h 733426"/>
              <a:gd name="connsiteX5" fmla="*/ 3601974 w 7200519"/>
              <a:gd name="connsiteY5" fmla="*/ 5716 h 733426"/>
              <a:gd name="connsiteX6" fmla="*/ 4324350 w 7200519"/>
              <a:gd name="connsiteY6" fmla="*/ 721996 h 733426"/>
              <a:gd name="connsiteX7" fmla="*/ 5040249 w 7200519"/>
              <a:gd name="connsiteY7" fmla="*/ 7621 h 733426"/>
              <a:gd name="connsiteX8" fmla="*/ 5762244 w 7200519"/>
              <a:gd name="connsiteY8" fmla="*/ 723901 h 733426"/>
              <a:gd name="connsiteX9" fmla="*/ 6479667 w 7200519"/>
              <a:gd name="connsiteY9" fmla="*/ 6859 h 733426"/>
              <a:gd name="connsiteX10" fmla="*/ 7200519 w 7200519"/>
              <a:gd name="connsiteY10" fmla="*/ 733426 h 733426"/>
              <a:gd name="connsiteX0" fmla="*/ 0 w 7208139"/>
              <a:gd name="connsiteY0" fmla="*/ 723901 h 727711"/>
              <a:gd name="connsiteX1" fmla="*/ 720090 w 7208139"/>
              <a:gd name="connsiteY1" fmla="*/ 1 h 727711"/>
              <a:gd name="connsiteX2" fmla="*/ 1440180 w 7208139"/>
              <a:gd name="connsiteY2" fmla="*/ 727711 h 727711"/>
              <a:gd name="connsiteX3" fmla="*/ 2162175 w 7208139"/>
              <a:gd name="connsiteY3" fmla="*/ 1906 h 727711"/>
              <a:gd name="connsiteX4" fmla="*/ 2884932 w 7208139"/>
              <a:gd name="connsiteY4" fmla="*/ 724663 h 727711"/>
              <a:gd name="connsiteX5" fmla="*/ 3601974 w 7208139"/>
              <a:gd name="connsiteY5" fmla="*/ 5716 h 727711"/>
              <a:gd name="connsiteX6" fmla="*/ 4324350 w 7208139"/>
              <a:gd name="connsiteY6" fmla="*/ 721996 h 727711"/>
              <a:gd name="connsiteX7" fmla="*/ 5040249 w 7208139"/>
              <a:gd name="connsiteY7" fmla="*/ 7621 h 727711"/>
              <a:gd name="connsiteX8" fmla="*/ 5762244 w 7208139"/>
              <a:gd name="connsiteY8" fmla="*/ 723901 h 727711"/>
              <a:gd name="connsiteX9" fmla="*/ 6479667 w 7208139"/>
              <a:gd name="connsiteY9" fmla="*/ 6859 h 727711"/>
              <a:gd name="connsiteX10" fmla="*/ 7208139 w 7208139"/>
              <a:gd name="connsiteY10" fmla="*/ 72390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2771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18186 h 727711"/>
              <a:gd name="connsiteX0" fmla="*/ 0 w 7190994"/>
              <a:gd name="connsiteY0" fmla="*/ 723901 h 727711"/>
              <a:gd name="connsiteX1" fmla="*/ 720090 w 7190994"/>
              <a:gd name="connsiteY1" fmla="*/ 1 h 727711"/>
              <a:gd name="connsiteX2" fmla="*/ 1440180 w 7190994"/>
              <a:gd name="connsiteY2" fmla="*/ 727711 h 727711"/>
              <a:gd name="connsiteX3" fmla="*/ 2162175 w 7190994"/>
              <a:gd name="connsiteY3" fmla="*/ 1906 h 727711"/>
              <a:gd name="connsiteX4" fmla="*/ 2884932 w 7190994"/>
              <a:gd name="connsiteY4" fmla="*/ 724663 h 727711"/>
              <a:gd name="connsiteX5" fmla="*/ 3601974 w 7190994"/>
              <a:gd name="connsiteY5" fmla="*/ 5716 h 727711"/>
              <a:gd name="connsiteX6" fmla="*/ 4324350 w 7190994"/>
              <a:gd name="connsiteY6" fmla="*/ 721996 h 727711"/>
              <a:gd name="connsiteX7" fmla="*/ 5040249 w 7190994"/>
              <a:gd name="connsiteY7" fmla="*/ 7621 h 727711"/>
              <a:gd name="connsiteX8" fmla="*/ 5762244 w 7190994"/>
              <a:gd name="connsiteY8" fmla="*/ 723901 h 727711"/>
              <a:gd name="connsiteX9" fmla="*/ 6479667 w 7190994"/>
              <a:gd name="connsiteY9" fmla="*/ 6859 h 727711"/>
              <a:gd name="connsiteX10" fmla="*/ 7190994 w 7190994"/>
              <a:gd name="connsiteY10" fmla="*/ 727711 h 727711"/>
              <a:gd name="connsiteX0" fmla="*/ 0 w 7204329"/>
              <a:gd name="connsiteY0" fmla="*/ 723901 h 727711"/>
              <a:gd name="connsiteX1" fmla="*/ 720090 w 7204329"/>
              <a:gd name="connsiteY1" fmla="*/ 1 h 727711"/>
              <a:gd name="connsiteX2" fmla="*/ 1440180 w 7204329"/>
              <a:gd name="connsiteY2" fmla="*/ 727711 h 727711"/>
              <a:gd name="connsiteX3" fmla="*/ 2162175 w 7204329"/>
              <a:gd name="connsiteY3" fmla="*/ 1906 h 727711"/>
              <a:gd name="connsiteX4" fmla="*/ 2884932 w 7204329"/>
              <a:gd name="connsiteY4" fmla="*/ 724663 h 727711"/>
              <a:gd name="connsiteX5" fmla="*/ 3601974 w 7204329"/>
              <a:gd name="connsiteY5" fmla="*/ 5716 h 727711"/>
              <a:gd name="connsiteX6" fmla="*/ 4324350 w 7204329"/>
              <a:gd name="connsiteY6" fmla="*/ 721996 h 727711"/>
              <a:gd name="connsiteX7" fmla="*/ 5040249 w 7204329"/>
              <a:gd name="connsiteY7" fmla="*/ 7621 h 727711"/>
              <a:gd name="connsiteX8" fmla="*/ 5762244 w 7204329"/>
              <a:gd name="connsiteY8" fmla="*/ 723901 h 727711"/>
              <a:gd name="connsiteX9" fmla="*/ 6479667 w 7204329"/>
              <a:gd name="connsiteY9" fmla="*/ 6859 h 727711"/>
              <a:gd name="connsiteX10" fmla="*/ 7204329 w 7204329"/>
              <a:gd name="connsiteY10" fmla="*/ 721996 h 727711"/>
              <a:gd name="connsiteX0" fmla="*/ -2 w 6484237"/>
              <a:gd name="connsiteY0" fmla="*/ 1 h 727711"/>
              <a:gd name="connsiteX1" fmla="*/ 720088 w 6484237"/>
              <a:gd name="connsiteY1" fmla="*/ 727711 h 727711"/>
              <a:gd name="connsiteX2" fmla="*/ 1442083 w 6484237"/>
              <a:gd name="connsiteY2" fmla="*/ 1906 h 727711"/>
              <a:gd name="connsiteX3" fmla="*/ 2164840 w 6484237"/>
              <a:gd name="connsiteY3" fmla="*/ 724663 h 727711"/>
              <a:gd name="connsiteX4" fmla="*/ 2881882 w 6484237"/>
              <a:gd name="connsiteY4" fmla="*/ 5716 h 727711"/>
              <a:gd name="connsiteX5" fmla="*/ 3604258 w 6484237"/>
              <a:gd name="connsiteY5" fmla="*/ 721996 h 727711"/>
              <a:gd name="connsiteX6" fmla="*/ 4320157 w 6484237"/>
              <a:gd name="connsiteY6" fmla="*/ 7621 h 727711"/>
              <a:gd name="connsiteX7" fmla="*/ 5042152 w 6484237"/>
              <a:gd name="connsiteY7" fmla="*/ 723901 h 727711"/>
              <a:gd name="connsiteX8" fmla="*/ 5759575 w 6484237"/>
              <a:gd name="connsiteY8" fmla="*/ 6859 h 727711"/>
              <a:gd name="connsiteX9" fmla="*/ 6484237 w 6484237"/>
              <a:gd name="connsiteY9" fmla="*/ 721996 h 727711"/>
              <a:gd name="connsiteX0" fmla="*/ 0 w 5764149"/>
              <a:gd name="connsiteY0" fmla="*/ 725806 h 725806"/>
              <a:gd name="connsiteX1" fmla="*/ 721995 w 5764149"/>
              <a:gd name="connsiteY1" fmla="*/ 1 h 725806"/>
              <a:gd name="connsiteX2" fmla="*/ 1444752 w 5764149"/>
              <a:gd name="connsiteY2" fmla="*/ 722758 h 725806"/>
              <a:gd name="connsiteX3" fmla="*/ 2161794 w 5764149"/>
              <a:gd name="connsiteY3" fmla="*/ 3811 h 725806"/>
              <a:gd name="connsiteX4" fmla="*/ 2884170 w 5764149"/>
              <a:gd name="connsiteY4" fmla="*/ 720091 h 725806"/>
              <a:gd name="connsiteX5" fmla="*/ 3600069 w 5764149"/>
              <a:gd name="connsiteY5" fmla="*/ 5716 h 725806"/>
              <a:gd name="connsiteX6" fmla="*/ 4322064 w 5764149"/>
              <a:gd name="connsiteY6" fmla="*/ 721996 h 725806"/>
              <a:gd name="connsiteX7" fmla="*/ 5039487 w 5764149"/>
              <a:gd name="connsiteY7" fmla="*/ 4954 h 725806"/>
              <a:gd name="connsiteX8" fmla="*/ 5764149 w 5764149"/>
              <a:gd name="connsiteY8" fmla="*/ 720091 h 725806"/>
              <a:gd name="connsiteX0" fmla="*/ 1 w 5042155"/>
              <a:gd name="connsiteY0" fmla="*/ 1 h 722756"/>
              <a:gd name="connsiteX1" fmla="*/ 722758 w 5042155"/>
              <a:gd name="connsiteY1" fmla="*/ 722758 h 722756"/>
              <a:gd name="connsiteX2" fmla="*/ 1439800 w 5042155"/>
              <a:gd name="connsiteY2" fmla="*/ 3811 h 722756"/>
              <a:gd name="connsiteX3" fmla="*/ 2162176 w 5042155"/>
              <a:gd name="connsiteY3" fmla="*/ 720091 h 722756"/>
              <a:gd name="connsiteX4" fmla="*/ 2878075 w 5042155"/>
              <a:gd name="connsiteY4" fmla="*/ 5716 h 722756"/>
              <a:gd name="connsiteX5" fmla="*/ 3600070 w 5042155"/>
              <a:gd name="connsiteY5" fmla="*/ 721996 h 722756"/>
              <a:gd name="connsiteX6" fmla="*/ 4317493 w 5042155"/>
              <a:gd name="connsiteY6" fmla="*/ 4954 h 722756"/>
              <a:gd name="connsiteX7" fmla="*/ 5042155 w 5042155"/>
              <a:gd name="connsiteY7" fmla="*/ 720091 h 722756"/>
              <a:gd name="connsiteX0" fmla="*/ 0 w 5991431"/>
              <a:gd name="connsiteY0" fmla="*/ 946664 h 946663"/>
              <a:gd name="connsiteX1" fmla="*/ 1672034 w 5991431"/>
              <a:gd name="connsiteY1" fmla="*/ 718948 h 946663"/>
              <a:gd name="connsiteX2" fmla="*/ 2389076 w 5991431"/>
              <a:gd name="connsiteY2" fmla="*/ 1 h 946663"/>
              <a:gd name="connsiteX3" fmla="*/ 3111452 w 5991431"/>
              <a:gd name="connsiteY3" fmla="*/ 716281 h 946663"/>
              <a:gd name="connsiteX4" fmla="*/ 3827351 w 5991431"/>
              <a:gd name="connsiteY4" fmla="*/ 1906 h 946663"/>
              <a:gd name="connsiteX5" fmla="*/ 4549346 w 5991431"/>
              <a:gd name="connsiteY5" fmla="*/ 718186 h 946663"/>
              <a:gd name="connsiteX6" fmla="*/ 5266769 w 5991431"/>
              <a:gd name="connsiteY6" fmla="*/ 1144 h 946663"/>
              <a:gd name="connsiteX7" fmla="*/ 5991431 w 5991431"/>
              <a:gd name="connsiteY7" fmla="*/ 716281 h 946663"/>
              <a:gd name="connsiteX0" fmla="*/ 0 w 5878422"/>
              <a:gd name="connsiteY0" fmla="*/ 1095174 h 1095174"/>
              <a:gd name="connsiteX1" fmla="*/ 1559025 w 5878422"/>
              <a:gd name="connsiteY1" fmla="*/ 718948 h 1095174"/>
              <a:gd name="connsiteX2" fmla="*/ 2276067 w 5878422"/>
              <a:gd name="connsiteY2" fmla="*/ 1 h 1095174"/>
              <a:gd name="connsiteX3" fmla="*/ 2998443 w 5878422"/>
              <a:gd name="connsiteY3" fmla="*/ 716281 h 1095174"/>
              <a:gd name="connsiteX4" fmla="*/ 3714342 w 5878422"/>
              <a:gd name="connsiteY4" fmla="*/ 1906 h 1095174"/>
              <a:gd name="connsiteX5" fmla="*/ 4436337 w 5878422"/>
              <a:gd name="connsiteY5" fmla="*/ 718186 h 1095174"/>
              <a:gd name="connsiteX6" fmla="*/ 5153760 w 5878422"/>
              <a:gd name="connsiteY6" fmla="*/ 1144 h 1095174"/>
              <a:gd name="connsiteX7" fmla="*/ 5878422 w 5878422"/>
              <a:gd name="connsiteY7" fmla="*/ 716281 h 109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8422" h="1095174">
                <a:moveTo>
                  <a:pt x="0" y="1095174"/>
                </a:moveTo>
                <a:cubicBezTo>
                  <a:pt x="240792" y="1094666"/>
                  <a:pt x="1179681" y="901477"/>
                  <a:pt x="1559025" y="718948"/>
                </a:cubicBezTo>
                <a:cubicBezTo>
                  <a:pt x="1938369" y="536419"/>
                  <a:pt x="2036164" y="446"/>
                  <a:pt x="2276067" y="1"/>
                </a:cubicBezTo>
                <a:cubicBezTo>
                  <a:pt x="2515970" y="-443"/>
                  <a:pt x="2758731" y="715964"/>
                  <a:pt x="2998443" y="716281"/>
                </a:cubicBezTo>
                <a:cubicBezTo>
                  <a:pt x="3238155" y="716598"/>
                  <a:pt x="3474693" y="1589"/>
                  <a:pt x="3714342" y="1906"/>
                </a:cubicBezTo>
                <a:cubicBezTo>
                  <a:pt x="3953991" y="2223"/>
                  <a:pt x="4196434" y="718313"/>
                  <a:pt x="4436337" y="718186"/>
                </a:cubicBezTo>
                <a:cubicBezTo>
                  <a:pt x="4676240" y="718059"/>
                  <a:pt x="4913413" y="1461"/>
                  <a:pt x="5153760" y="1144"/>
                </a:cubicBezTo>
                <a:cubicBezTo>
                  <a:pt x="5394107" y="827"/>
                  <a:pt x="5773774" y="607569"/>
                  <a:pt x="5878422" y="716281"/>
                </a:cubicBezTo>
              </a:path>
            </a:pathLst>
          </a:custGeom>
          <a:noFill/>
          <a:ln w="25400" cap="rnd">
            <a:solidFill>
              <a:srgbClr val="B21E96">
                <a:alpha val="20000"/>
              </a:srgbClr>
            </a:solidFill>
            <a:bevel/>
          </a:ln>
          <a:scene3d>
            <a:camera prst="orthographicFront"/>
            <a:lightRig rig="threePt" dir="t"/>
          </a:scene3d>
          <a:sp3d>
            <a:bevelT prst="convex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Freihandform: Form 149">
            <a:extLst>
              <a:ext uri="{FF2B5EF4-FFF2-40B4-BE49-F238E27FC236}">
                <a16:creationId xmlns:a16="http://schemas.microsoft.com/office/drawing/2014/main" id="{B8A4DE58-3B29-4244-8175-88AD27AA618A}"/>
              </a:ext>
            </a:extLst>
          </p:cNvPr>
          <p:cNvSpPr>
            <a:spLocks/>
          </p:cNvSpPr>
          <p:nvPr/>
        </p:nvSpPr>
        <p:spPr>
          <a:xfrm rot="20841151">
            <a:off x="6878368" y="1650169"/>
            <a:ext cx="1554492" cy="233212"/>
          </a:xfrm>
          <a:custGeom>
            <a:avLst/>
            <a:gdLst>
              <a:gd name="connsiteX0" fmla="*/ 0 w 7217664"/>
              <a:gd name="connsiteY0" fmla="*/ 731546 h 762035"/>
              <a:gd name="connsiteX1" fmla="*/ 731520 w 7217664"/>
              <a:gd name="connsiteY1" fmla="*/ 30506 h 762035"/>
              <a:gd name="connsiteX2" fmla="*/ 1463040 w 7217664"/>
              <a:gd name="connsiteY2" fmla="*/ 731546 h 762035"/>
              <a:gd name="connsiteX3" fmla="*/ 2164080 w 7217664"/>
              <a:gd name="connsiteY3" fmla="*/ 30506 h 762035"/>
              <a:gd name="connsiteX4" fmla="*/ 2877312 w 7217664"/>
              <a:gd name="connsiteY4" fmla="*/ 743738 h 762035"/>
              <a:gd name="connsiteX5" fmla="*/ 3621024 w 7217664"/>
              <a:gd name="connsiteY5" fmla="*/ 30506 h 762035"/>
              <a:gd name="connsiteX6" fmla="*/ 4328160 w 7217664"/>
              <a:gd name="connsiteY6" fmla="*/ 731546 h 762035"/>
              <a:gd name="connsiteX7" fmla="*/ 5053584 w 7217664"/>
              <a:gd name="connsiteY7" fmla="*/ 26 h 762035"/>
              <a:gd name="connsiteX8" fmla="*/ 5785104 w 7217664"/>
              <a:gd name="connsiteY8" fmla="*/ 762026 h 762035"/>
              <a:gd name="connsiteX9" fmla="*/ 6504432 w 7217664"/>
              <a:gd name="connsiteY9" fmla="*/ 18314 h 762035"/>
              <a:gd name="connsiteX10" fmla="*/ 7217664 w 7217664"/>
              <a:gd name="connsiteY10" fmla="*/ 731546 h 762035"/>
              <a:gd name="connsiteX0" fmla="*/ 0 w 7217664"/>
              <a:gd name="connsiteY0" fmla="*/ 882018 h 912507"/>
              <a:gd name="connsiteX1" fmla="*/ 731520 w 7217664"/>
              <a:gd name="connsiteY1" fmla="*/ 180978 h 912507"/>
              <a:gd name="connsiteX2" fmla="*/ 1463040 w 7217664"/>
              <a:gd name="connsiteY2" fmla="*/ 882018 h 912507"/>
              <a:gd name="connsiteX3" fmla="*/ 2164080 w 7217664"/>
              <a:gd name="connsiteY3" fmla="*/ 180978 h 912507"/>
              <a:gd name="connsiteX4" fmla="*/ 2877312 w 7217664"/>
              <a:gd name="connsiteY4" fmla="*/ 894210 h 912507"/>
              <a:gd name="connsiteX5" fmla="*/ 3744849 w 7217664"/>
              <a:gd name="connsiteY5" fmla="*/ 3 h 912507"/>
              <a:gd name="connsiteX6" fmla="*/ 4328160 w 7217664"/>
              <a:gd name="connsiteY6" fmla="*/ 882018 h 912507"/>
              <a:gd name="connsiteX7" fmla="*/ 5053584 w 7217664"/>
              <a:gd name="connsiteY7" fmla="*/ 150498 h 912507"/>
              <a:gd name="connsiteX8" fmla="*/ 5785104 w 7217664"/>
              <a:gd name="connsiteY8" fmla="*/ 912498 h 912507"/>
              <a:gd name="connsiteX9" fmla="*/ 6504432 w 7217664"/>
              <a:gd name="connsiteY9" fmla="*/ 168786 h 912507"/>
              <a:gd name="connsiteX10" fmla="*/ 7217664 w 7217664"/>
              <a:gd name="connsiteY10" fmla="*/ 882018 h 912507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73399 w 7217664"/>
              <a:gd name="connsiteY5" fmla="*/ 20982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61969 w 7217664"/>
              <a:gd name="connsiteY5" fmla="*/ 11457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77312 w 7217664"/>
              <a:gd name="connsiteY4" fmla="*/ 743745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8737 w 7217664"/>
              <a:gd name="connsiteY4" fmla="*/ 73422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536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9700 w 7217664"/>
              <a:gd name="connsiteY2" fmla="*/ 72583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74370 w 7217664"/>
              <a:gd name="connsiteY1" fmla="*/ 193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59574"/>
              <a:gd name="connsiteY0" fmla="*/ 73536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59574"/>
              <a:gd name="connsiteY0" fmla="*/ 72393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61479"/>
              <a:gd name="connsiteY0" fmla="*/ 742983 h 762042"/>
              <a:gd name="connsiteX1" fmla="*/ 723900 w 7261479"/>
              <a:gd name="connsiteY1" fmla="*/ 5748 h 762042"/>
              <a:gd name="connsiteX2" fmla="*/ 1443990 w 7261479"/>
              <a:gd name="connsiteY2" fmla="*/ 733458 h 762042"/>
              <a:gd name="connsiteX3" fmla="*/ 2165985 w 7261479"/>
              <a:gd name="connsiteY3" fmla="*/ 7653 h 762042"/>
              <a:gd name="connsiteX4" fmla="*/ 2888742 w 7261479"/>
              <a:gd name="connsiteY4" fmla="*/ 730410 h 762042"/>
              <a:gd name="connsiteX5" fmla="*/ 3605784 w 7261479"/>
              <a:gd name="connsiteY5" fmla="*/ 11463 h 762042"/>
              <a:gd name="connsiteX6" fmla="*/ 4328160 w 7261479"/>
              <a:gd name="connsiteY6" fmla="*/ 727743 h 762042"/>
              <a:gd name="connsiteX7" fmla="*/ 5097399 w 7261479"/>
              <a:gd name="connsiteY7" fmla="*/ 33 h 762042"/>
              <a:gd name="connsiteX8" fmla="*/ 5828919 w 7261479"/>
              <a:gd name="connsiteY8" fmla="*/ 762033 h 762042"/>
              <a:gd name="connsiteX9" fmla="*/ 6548247 w 7261479"/>
              <a:gd name="connsiteY9" fmla="*/ 18321 h 762042"/>
              <a:gd name="connsiteX10" fmla="*/ 7261479 w 7261479"/>
              <a:gd name="connsiteY10" fmla="*/ 731553 h 762042"/>
              <a:gd name="connsiteX0" fmla="*/ 0 w 7257669"/>
              <a:gd name="connsiteY0" fmla="*/ 729648 h 762042"/>
              <a:gd name="connsiteX1" fmla="*/ 720090 w 7257669"/>
              <a:gd name="connsiteY1" fmla="*/ 5748 h 762042"/>
              <a:gd name="connsiteX2" fmla="*/ 1440180 w 7257669"/>
              <a:gd name="connsiteY2" fmla="*/ 733458 h 762042"/>
              <a:gd name="connsiteX3" fmla="*/ 2162175 w 7257669"/>
              <a:gd name="connsiteY3" fmla="*/ 7653 h 762042"/>
              <a:gd name="connsiteX4" fmla="*/ 2884932 w 7257669"/>
              <a:gd name="connsiteY4" fmla="*/ 730410 h 762042"/>
              <a:gd name="connsiteX5" fmla="*/ 3601974 w 7257669"/>
              <a:gd name="connsiteY5" fmla="*/ 11463 h 762042"/>
              <a:gd name="connsiteX6" fmla="*/ 4324350 w 7257669"/>
              <a:gd name="connsiteY6" fmla="*/ 727743 h 762042"/>
              <a:gd name="connsiteX7" fmla="*/ 5093589 w 7257669"/>
              <a:gd name="connsiteY7" fmla="*/ 33 h 762042"/>
              <a:gd name="connsiteX8" fmla="*/ 5825109 w 7257669"/>
              <a:gd name="connsiteY8" fmla="*/ 762033 h 762042"/>
              <a:gd name="connsiteX9" fmla="*/ 6544437 w 7257669"/>
              <a:gd name="connsiteY9" fmla="*/ 18321 h 762042"/>
              <a:gd name="connsiteX10" fmla="*/ 7257669 w 7257669"/>
              <a:gd name="connsiteY10" fmla="*/ 731553 h 762042"/>
              <a:gd name="connsiteX0" fmla="*/ 0 w 7257669"/>
              <a:gd name="connsiteY0" fmla="*/ 723901 h 756286"/>
              <a:gd name="connsiteX1" fmla="*/ 720090 w 7257669"/>
              <a:gd name="connsiteY1" fmla="*/ 1 h 756286"/>
              <a:gd name="connsiteX2" fmla="*/ 1440180 w 7257669"/>
              <a:gd name="connsiteY2" fmla="*/ 727711 h 756286"/>
              <a:gd name="connsiteX3" fmla="*/ 2162175 w 7257669"/>
              <a:gd name="connsiteY3" fmla="*/ 1906 h 756286"/>
              <a:gd name="connsiteX4" fmla="*/ 2884932 w 7257669"/>
              <a:gd name="connsiteY4" fmla="*/ 724663 h 756286"/>
              <a:gd name="connsiteX5" fmla="*/ 3601974 w 7257669"/>
              <a:gd name="connsiteY5" fmla="*/ 5716 h 756286"/>
              <a:gd name="connsiteX6" fmla="*/ 4324350 w 7257669"/>
              <a:gd name="connsiteY6" fmla="*/ 721996 h 756286"/>
              <a:gd name="connsiteX7" fmla="*/ 5040249 w 7257669"/>
              <a:gd name="connsiteY7" fmla="*/ 7621 h 756286"/>
              <a:gd name="connsiteX8" fmla="*/ 5825109 w 7257669"/>
              <a:gd name="connsiteY8" fmla="*/ 756286 h 756286"/>
              <a:gd name="connsiteX9" fmla="*/ 6544437 w 7257669"/>
              <a:gd name="connsiteY9" fmla="*/ 12574 h 756286"/>
              <a:gd name="connsiteX10" fmla="*/ 7257669 w 7257669"/>
              <a:gd name="connsiteY10" fmla="*/ 725806 h 756286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14376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0669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79667 w 7257669"/>
              <a:gd name="connsiteY9" fmla="*/ 6859 h 727711"/>
              <a:gd name="connsiteX10" fmla="*/ 7257669 w 7257669"/>
              <a:gd name="connsiteY10" fmla="*/ 725806 h 727711"/>
              <a:gd name="connsiteX0" fmla="*/ 0 w 7200519"/>
              <a:gd name="connsiteY0" fmla="*/ 723901 h 733426"/>
              <a:gd name="connsiteX1" fmla="*/ 720090 w 7200519"/>
              <a:gd name="connsiteY1" fmla="*/ 1 h 733426"/>
              <a:gd name="connsiteX2" fmla="*/ 1440180 w 7200519"/>
              <a:gd name="connsiteY2" fmla="*/ 727711 h 733426"/>
              <a:gd name="connsiteX3" fmla="*/ 2162175 w 7200519"/>
              <a:gd name="connsiteY3" fmla="*/ 1906 h 733426"/>
              <a:gd name="connsiteX4" fmla="*/ 2884932 w 7200519"/>
              <a:gd name="connsiteY4" fmla="*/ 724663 h 733426"/>
              <a:gd name="connsiteX5" fmla="*/ 3601974 w 7200519"/>
              <a:gd name="connsiteY5" fmla="*/ 5716 h 733426"/>
              <a:gd name="connsiteX6" fmla="*/ 4324350 w 7200519"/>
              <a:gd name="connsiteY6" fmla="*/ 721996 h 733426"/>
              <a:gd name="connsiteX7" fmla="*/ 5040249 w 7200519"/>
              <a:gd name="connsiteY7" fmla="*/ 7621 h 733426"/>
              <a:gd name="connsiteX8" fmla="*/ 5762244 w 7200519"/>
              <a:gd name="connsiteY8" fmla="*/ 723901 h 733426"/>
              <a:gd name="connsiteX9" fmla="*/ 6479667 w 7200519"/>
              <a:gd name="connsiteY9" fmla="*/ 6859 h 733426"/>
              <a:gd name="connsiteX10" fmla="*/ 7200519 w 7200519"/>
              <a:gd name="connsiteY10" fmla="*/ 733426 h 733426"/>
              <a:gd name="connsiteX0" fmla="*/ 0 w 7208139"/>
              <a:gd name="connsiteY0" fmla="*/ 723901 h 727711"/>
              <a:gd name="connsiteX1" fmla="*/ 720090 w 7208139"/>
              <a:gd name="connsiteY1" fmla="*/ 1 h 727711"/>
              <a:gd name="connsiteX2" fmla="*/ 1440180 w 7208139"/>
              <a:gd name="connsiteY2" fmla="*/ 727711 h 727711"/>
              <a:gd name="connsiteX3" fmla="*/ 2162175 w 7208139"/>
              <a:gd name="connsiteY3" fmla="*/ 1906 h 727711"/>
              <a:gd name="connsiteX4" fmla="*/ 2884932 w 7208139"/>
              <a:gd name="connsiteY4" fmla="*/ 724663 h 727711"/>
              <a:gd name="connsiteX5" fmla="*/ 3601974 w 7208139"/>
              <a:gd name="connsiteY5" fmla="*/ 5716 h 727711"/>
              <a:gd name="connsiteX6" fmla="*/ 4324350 w 7208139"/>
              <a:gd name="connsiteY6" fmla="*/ 721996 h 727711"/>
              <a:gd name="connsiteX7" fmla="*/ 5040249 w 7208139"/>
              <a:gd name="connsiteY7" fmla="*/ 7621 h 727711"/>
              <a:gd name="connsiteX8" fmla="*/ 5762244 w 7208139"/>
              <a:gd name="connsiteY8" fmla="*/ 723901 h 727711"/>
              <a:gd name="connsiteX9" fmla="*/ 6479667 w 7208139"/>
              <a:gd name="connsiteY9" fmla="*/ 6859 h 727711"/>
              <a:gd name="connsiteX10" fmla="*/ 7208139 w 7208139"/>
              <a:gd name="connsiteY10" fmla="*/ 72390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2771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18186 h 727711"/>
              <a:gd name="connsiteX0" fmla="*/ 0 w 7190994"/>
              <a:gd name="connsiteY0" fmla="*/ 723901 h 727711"/>
              <a:gd name="connsiteX1" fmla="*/ 720090 w 7190994"/>
              <a:gd name="connsiteY1" fmla="*/ 1 h 727711"/>
              <a:gd name="connsiteX2" fmla="*/ 1440180 w 7190994"/>
              <a:gd name="connsiteY2" fmla="*/ 727711 h 727711"/>
              <a:gd name="connsiteX3" fmla="*/ 2162175 w 7190994"/>
              <a:gd name="connsiteY3" fmla="*/ 1906 h 727711"/>
              <a:gd name="connsiteX4" fmla="*/ 2884932 w 7190994"/>
              <a:gd name="connsiteY4" fmla="*/ 724663 h 727711"/>
              <a:gd name="connsiteX5" fmla="*/ 3601974 w 7190994"/>
              <a:gd name="connsiteY5" fmla="*/ 5716 h 727711"/>
              <a:gd name="connsiteX6" fmla="*/ 4324350 w 7190994"/>
              <a:gd name="connsiteY6" fmla="*/ 721996 h 727711"/>
              <a:gd name="connsiteX7" fmla="*/ 5040249 w 7190994"/>
              <a:gd name="connsiteY7" fmla="*/ 7621 h 727711"/>
              <a:gd name="connsiteX8" fmla="*/ 5762244 w 7190994"/>
              <a:gd name="connsiteY8" fmla="*/ 723901 h 727711"/>
              <a:gd name="connsiteX9" fmla="*/ 6479667 w 7190994"/>
              <a:gd name="connsiteY9" fmla="*/ 6859 h 727711"/>
              <a:gd name="connsiteX10" fmla="*/ 7190994 w 7190994"/>
              <a:gd name="connsiteY10" fmla="*/ 727711 h 727711"/>
              <a:gd name="connsiteX0" fmla="*/ 0 w 7204329"/>
              <a:gd name="connsiteY0" fmla="*/ 723901 h 727711"/>
              <a:gd name="connsiteX1" fmla="*/ 720090 w 7204329"/>
              <a:gd name="connsiteY1" fmla="*/ 1 h 727711"/>
              <a:gd name="connsiteX2" fmla="*/ 1440180 w 7204329"/>
              <a:gd name="connsiteY2" fmla="*/ 727711 h 727711"/>
              <a:gd name="connsiteX3" fmla="*/ 2162175 w 7204329"/>
              <a:gd name="connsiteY3" fmla="*/ 1906 h 727711"/>
              <a:gd name="connsiteX4" fmla="*/ 2884932 w 7204329"/>
              <a:gd name="connsiteY4" fmla="*/ 724663 h 727711"/>
              <a:gd name="connsiteX5" fmla="*/ 3601974 w 7204329"/>
              <a:gd name="connsiteY5" fmla="*/ 5716 h 727711"/>
              <a:gd name="connsiteX6" fmla="*/ 4324350 w 7204329"/>
              <a:gd name="connsiteY6" fmla="*/ 721996 h 727711"/>
              <a:gd name="connsiteX7" fmla="*/ 5040249 w 7204329"/>
              <a:gd name="connsiteY7" fmla="*/ 7621 h 727711"/>
              <a:gd name="connsiteX8" fmla="*/ 5762244 w 7204329"/>
              <a:gd name="connsiteY8" fmla="*/ 723901 h 727711"/>
              <a:gd name="connsiteX9" fmla="*/ 6479667 w 7204329"/>
              <a:gd name="connsiteY9" fmla="*/ 6859 h 727711"/>
              <a:gd name="connsiteX10" fmla="*/ 7204329 w 7204329"/>
              <a:gd name="connsiteY10" fmla="*/ 721996 h 727711"/>
              <a:gd name="connsiteX0" fmla="*/ 0 w 7430347"/>
              <a:gd name="connsiteY0" fmla="*/ 2384194 h 2388004"/>
              <a:gd name="connsiteX1" fmla="*/ 720090 w 7430347"/>
              <a:gd name="connsiteY1" fmla="*/ 1660294 h 2388004"/>
              <a:gd name="connsiteX2" fmla="*/ 1440180 w 7430347"/>
              <a:gd name="connsiteY2" fmla="*/ 2388004 h 2388004"/>
              <a:gd name="connsiteX3" fmla="*/ 2162175 w 7430347"/>
              <a:gd name="connsiteY3" fmla="*/ 1662199 h 2388004"/>
              <a:gd name="connsiteX4" fmla="*/ 2884932 w 7430347"/>
              <a:gd name="connsiteY4" fmla="*/ 2384956 h 2388004"/>
              <a:gd name="connsiteX5" fmla="*/ 3601974 w 7430347"/>
              <a:gd name="connsiteY5" fmla="*/ 1666009 h 2388004"/>
              <a:gd name="connsiteX6" fmla="*/ 4324350 w 7430347"/>
              <a:gd name="connsiteY6" fmla="*/ 2382289 h 2388004"/>
              <a:gd name="connsiteX7" fmla="*/ 5040249 w 7430347"/>
              <a:gd name="connsiteY7" fmla="*/ 1667914 h 2388004"/>
              <a:gd name="connsiteX8" fmla="*/ 5762244 w 7430347"/>
              <a:gd name="connsiteY8" fmla="*/ 2384194 h 2388004"/>
              <a:gd name="connsiteX9" fmla="*/ 6479667 w 7430347"/>
              <a:gd name="connsiteY9" fmla="*/ 1667152 h 2388004"/>
              <a:gd name="connsiteX10" fmla="*/ 7430347 w 7430347"/>
              <a:gd name="connsiteY10" fmla="*/ 6105 h 2388004"/>
              <a:gd name="connsiteX0" fmla="*/ 0 w 8989872"/>
              <a:gd name="connsiteY0" fmla="*/ 3569811 h 3573621"/>
              <a:gd name="connsiteX1" fmla="*/ 720090 w 8989872"/>
              <a:gd name="connsiteY1" fmla="*/ 2845911 h 3573621"/>
              <a:gd name="connsiteX2" fmla="*/ 1440180 w 8989872"/>
              <a:gd name="connsiteY2" fmla="*/ 3573621 h 3573621"/>
              <a:gd name="connsiteX3" fmla="*/ 2162175 w 8989872"/>
              <a:gd name="connsiteY3" fmla="*/ 2847816 h 3573621"/>
              <a:gd name="connsiteX4" fmla="*/ 2884932 w 8989872"/>
              <a:gd name="connsiteY4" fmla="*/ 3570573 h 3573621"/>
              <a:gd name="connsiteX5" fmla="*/ 3601974 w 8989872"/>
              <a:gd name="connsiteY5" fmla="*/ 2851626 h 3573621"/>
              <a:gd name="connsiteX6" fmla="*/ 4324350 w 8989872"/>
              <a:gd name="connsiteY6" fmla="*/ 3567906 h 3573621"/>
              <a:gd name="connsiteX7" fmla="*/ 5040249 w 8989872"/>
              <a:gd name="connsiteY7" fmla="*/ 2853531 h 3573621"/>
              <a:gd name="connsiteX8" fmla="*/ 5762244 w 8989872"/>
              <a:gd name="connsiteY8" fmla="*/ 3569811 h 3573621"/>
              <a:gd name="connsiteX9" fmla="*/ 6479667 w 8989872"/>
              <a:gd name="connsiteY9" fmla="*/ 2852769 h 3573621"/>
              <a:gd name="connsiteX10" fmla="*/ 8989872 w 8989872"/>
              <a:gd name="connsiteY10" fmla="*/ 3630 h 3573621"/>
              <a:gd name="connsiteX0" fmla="*/ 0 w 6479665"/>
              <a:gd name="connsiteY0" fmla="*/ 723901 h 727711"/>
              <a:gd name="connsiteX1" fmla="*/ 720090 w 6479665"/>
              <a:gd name="connsiteY1" fmla="*/ 1 h 727711"/>
              <a:gd name="connsiteX2" fmla="*/ 1440180 w 6479665"/>
              <a:gd name="connsiteY2" fmla="*/ 727711 h 727711"/>
              <a:gd name="connsiteX3" fmla="*/ 2162175 w 6479665"/>
              <a:gd name="connsiteY3" fmla="*/ 1906 h 727711"/>
              <a:gd name="connsiteX4" fmla="*/ 2884932 w 6479665"/>
              <a:gd name="connsiteY4" fmla="*/ 724663 h 727711"/>
              <a:gd name="connsiteX5" fmla="*/ 3601974 w 6479665"/>
              <a:gd name="connsiteY5" fmla="*/ 5716 h 727711"/>
              <a:gd name="connsiteX6" fmla="*/ 4324350 w 6479665"/>
              <a:gd name="connsiteY6" fmla="*/ 721996 h 727711"/>
              <a:gd name="connsiteX7" fmla="*/ 5040249 w 6479665"/>
              <a:gd name="connsiteY7" fmla="*/ 7621 h 727711"/>
              <a:gd name="connsiteX8" fmla="*/ 5762244 w 6479665"/>
              <a:gd name="connsiteY8" fmla="*/ 723901 h 727711"/>
              <a:gd name="connsiteX9" fmla="*/ 6479667 w 6479665"/>
              <a:gd name="connsiteY9" fmla="*/ 6859 h 727711"/>
              <a:gd name="connsiteX0" fmla="*/ 0 w 5762243"/>
              <a:gd name="connsiteY0" fmla="*/ 723901 h 727711"/>
              <a:gd name="connsiteX1" fmla="*/ 720090 w 5762243"/>
              <a:gd name="connsiteY1" fmla="*/ 1 h 727711"/>
              <a:gd name="connsiteX2" fmla="*/ 1440180 w 5762243"/>
              <a:gd name="connsiteY2" fmla="*/ 727711 h 727711"/>
              <a:gd name="connsiteX3" fmla="*/ 2162175 w 5762243"/>
              <a:gd name="connsiteY3" fmla="*/ 1906 h 727711"/>
              <a:gd name="connsiteX4" fmla="*/ 2884932 w 5762243"/>
              <a:gd name="connsiteY4" fmla="*/ 724663 h 727711"/>
              <a:gd name="connsiteX5" fmla="*/ 3601974 w 5762243"/>
              <a:gd name="connsiteY5" fmla="*/ 5716 h 727711"/>
              <a:gd name="connsiteX6" fmla="*/ 4324350 w 5762243"/>
              <a:gd name="connsiteY6" fmla="*/ 721996 h 727711"/>
              <a:gd name="connsiteX7" fmla="*/ 5040249 w 5762243"/>
              <a:gd name="connsiteY7" fmla="*/ 7621 h 727711"/>
              <a:gd name="connsiteX8" fmla="*/ 5762244 w 5762243"/>
              <a:gd name="connsiteY8" fmla="*/ 723901 h 727711"/>
              <a:gd name="connsiteX0" fmla="*/ 0 w 5040249"/>
              <a:gd name="connsiteY0" fmla="*/ 723901 h 727711"/>
              <a:gd name="connsiteX1" fmla="*/ 720090 w 5040249"/>
              <a:gd name="connsiteY1" fmla="*/ 1 h 727711"/>
              <a:gd name="connsiteX2" fmla="*/ 1440180 w 5040249"/>
              <a:gd name="connsiteY2" fmla="*/ 727711 h 727711"/>
              <a:gd name="connsiteX3" fmla="*/ 2162175 w 5040249"/>
              <a:gd name="connsiteY3" fmla="*/ 1906 h 727711"/>
              <a:gd name="connsiteX4" fmla="*/ 2884932 w 5040249"/>
              <a:gd name="connsiteY4" fmla="*/ 724663 h 727711"/>
              <a:gd name="connsiteX5" fmla="*/ 3601974 w 5040249"/>
              <a:gd name="connsiteY5" fmla="*/ 5716 h 727711"/>
              <a:gd name="connsiteX6" fmla="*/ 4324350 w 5040249"/>
              <a:gd name="connsiteY6" fmla="*/ 721996 h 727711"/>
              <a:gd name="connsiteX7" fmla="*/ 5040249 w 5040249"/>
              <a:gd name="connsiteY7" fmla="*/ 7621 h 727711"/>
              <a:gd name="connsiteX0" fmla="*/ 0 w 5763507"/>
              <a:gd name="connsiteY0" fmla="*/ 723901 h 1136308"/>
              <a:gd name="connsiteX1" fmla="*/ 720090 w 5763507"/>
              <a:gd name="connsiteY1" fmla="*/ 1 h 1136308"/>
              <a:gd name="connsiteX2" fmla="*/ 1440180 w 5763507"/>
              <a:gd name="connsiteY2" fmla="*/ 727711 h 1136308"/>
              <a:gd name="connsiteX3" fmla="*/ 2162175 w 5763507"/>
              <a:gd name="connsiteY3" fmla="*/ 1906 h 1136308"/>
              <a:gd name="connsiteX4" fmla="*/ 2884932 w 5763507"/>
              <a:gd name="connsiteY4" fmla="*/ 724663 h 1136308"/>
              <a:gd name="connsiteX5" fmla="*/ 3601974 w 5763507"/>
              <a:gd name="connsiteY5" fmla="*/ 5716 h 1136308"/>
              <a:gd name="connsiteX6" fmla="*/ 4324350 w 5763507"/>
              <a:gd name="connsiteY6" fmla="*/ 721996 h 1136308"/>
              <a:gd name="connsiteX7" fmla="*/ 5763507 w 5763507"/>
              <a:gd name="connsiteY7" fmla="*/ 1136308 h 113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63507" h="1136308">
                <a:moveTo>
                  <a:pt x="0" y="723901"/>
                </a:moveTo>
                <a:cubicBezTo>
                  <a:pt x="243840" y="373381"/>
                  <a:pt x="480060" y="-634"/>
                  <a:pt x="720090" y="1"/>
                </a:cubicBezTo>
                <a:cubicBezTo>
                  <a:pt x="960120" y="636"/>
                  <a:pt x="1199833" y="727394"/>
                  <a:pt x="1440180" y="727711"/>
                </a:cubicBezTo>
                <a:cubicBezTo>
                  <a:pt x="1680527" y="728028"/>
                  <a:pt x="1921383" y="2414"/>
                  <a:pt x="2162175" y="1906"/>
                </a:cubicBezTo>
                <a:cubicBezTo>
                  <a:pt x="2402967" y="1398"/>
                  <a:pt x="2644966" y="724028"/>
                  <a:pt x="2884932" y="724663"/>
                </a:cubicBezTo>
                <a:cubicBezTo>
                  <a:pt x="3124898" y="725298"/>
                  <a:pt x="3362071" y="6161"/>
                  <a:pt x="3601974" y="5716"/>
                </a:cubicBezTo>
                <a:cubicBezTo>
                  <a:pt x="3841877" y="5272"/>
                  <a:pt x="3964095" y="533564"/>
                  <a:pt x="4324350" y="721996"/>
                </a:cubicBezTo>
                <a:cubicBezTo>
                  <a:pt x="4684605" y="910428"/>
                  <a:pt x="5523858" y="1135991"/>
                  <a:pt x="5763507" y="1136308"/>
                </a:cubicBezTo>
              </a:path>
            </a:pathLst>
          </a:custGeom>
          <a:noFill/>
          <a:ln w="25400" cap="rnd">
            <a:solidFill>
              <a:srgbClr val="B21E96">
                <a:alpha val="20000"/>
              </a:srgbClr>
            </a:solidFill>
            <a:bevel/>
          </a:ln>
          <a:scene3d>
            <a:camera prst="orthographicFront"/>
            <a:lightRig rig="threePt" dir="t"/>
          </a:scene3d>
          <a:sp3d>
            <a:bevelT prst="convex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1" name="Freihandform: Form 150">
            <a:extLst>
              <a:ext uri="{FF2B5EF4-FFF2-40B4-BE49-F238E27FC236}">
                <a16:creationId xmlns:a16="http://schemas.microsoft.com/office/drawing/2014/main" id="{7E7EF4DD-E92B-4EB4-863E-002D04C5AFEF}"/>
              </a:ext>
            </a:extLst>
          </p:cNvPr>
          <p:cNvSpPr>
            <a:spLocks/>
          </p:cNvSpPr>
          <p:nvPr/>
        </p:nvSpPr>
        <p:spPr>
          <a:xfrm rot="10041151">
            <a:off x="6849805" y="1573156"/>
            <a:ext cx="1585486" cy="224770"/>
          </a:xfrm>
          <a:custGeom>
            <a:avLst/>
            <a:gdLst>
              <a:gd name="connsiteX0" fmla="*/ 0 w 7217664"/>
              <a:gd name="connsiteY0" fmla="*/ 731546 h 762035"/>
              <a:gd name="connsiteX1" fmla="*/ 731520 w 7217664"/>
              <a:gd name="connsiteY1" fmla="*/ 30506 h 762035"/>
              <a:gd name="connsiteX2" fmla="*/ 1463040 w 7217664"/>
              <a:gd name="connsiteY2" fmla="*/ 731546 h 762035"/>
              <a:gd name="connsiteX3" fmla="*/ 2164080 w 7217664"/>
              <a:gd name="connsiteY3" fmla="*/ 30506 h 762035"/>
              <a:gd name="connsiteX4" fmla="*/ 2877312 w 7217664"/>
              <a:gd name="connsiteY4" fmla="*/ 743738 h 762035"/>
              <a:gd name="connsiteX5" fmla="*/ 3621024 w 7217664"/>
              <a:gd name="connsiteY5" fmla="*/ 30506 h 762035"/>
              <a:gd name="connsiteX6" fmla="*/ 4328160 w 7217664"/>
              <a:gd name="connsiteY6" fmla="*/ 731546 h 762035"/>
              <a:gd name="connsiteX7" fmla="*/ 5053584 w 7217664"/>
              <a:gd name="connsiteY7" fmla="*/ 26 h 762035"/>
              <a:gd name="connsiteX8" fmla="*/ 5785104 w 7217664"/>
              <a:gd name="connsiteY8" fmla="*/ 762026 h 762035"/>
              <a:gd name="connsiteX9" fmla="*/ 6504432 w 7217664"/>
              <a:gd name="connsiteY9" fmla="*/ 18314 h 762035"/>
              <a:gd name="connsiteX10" fmla="*/ 7217664 w 7217664"/>
              <a:gd name="connsiteY10" fmla="*/ 731546 h 762035"/>
              <a:gd name="connsiteX0" fmla="*/ 0 w 7217664"/>
              <a:gd name="connsiteY0" fmla="*/ 882018 h 912507"/>
              <a:gd name="connsiteX1" fmla="*/ 731520 w 7217664"/>
              <a:gd name="connsiteY1" fmla="*/ 180978 h 912507"/>
              <a:gd name="connsiteX2" fmla="*/ 1463040 w 7217664"/>
              <a:gd name="connsiteY2" fmla="*/ 882018 h 912507"/>
              <a:gd name="connsiteX3" fmla="*/ 2164080 w 7217664"/>
              <a:gd name="connsiteY3" fmla="*/ 180978 h 912507"/>
              <a:gd name="connsiteX4" fmla="*/ 2877312 w 7217664"/>
              <a:gd name="connsiteY4" fmla="*/ 894210 h 912507"/>
              <a:gd name="connsiteX5" fmla="*/ 3744849 w 7217664"/>
              <a:gd name="connsiteY5" fmla="*/ 3 h 912507"/>
              <a:gd name="connsiteX6" fmla="*/ 4328160 w 7217664"/>
              <a:gd name="connsiteY6" fmla="*/ 882018 h 912507"/>
              <a:gd name="connsiteX7" fmla="*/ 5053584 w 7217664"/>
              <a:gd name="connsiteY7" fmla="*/ 150498 h 912507"/>
              <a:gd name="connsiteX8" fmla="*/ 5785104 w 7217664"/>
              <a:gd name="connsiteY8" fmla="*/ 912498 h 912507"/>
              <a:gd name="connsiteX9" fmla="*/ 6504432 w 7217664"/>
              <a:gd name="connsiteY9" fmla="*/ 168786 h 912507"/>
              <a:gd name="connsiteX10" fmla="*/ 7217664 w 7217664"/>
              <a:gd name="connsiteY10" fmla="*/ 882018 h 912507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73399 w 7217664"/>
              <a:gd name="connsiteY5" fmla="*/ 20982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47 h 762036"/>
              <a:gd name="connsiteX1" fmla="*/ 731520 w 7217664"/>
              <a:gd name="connsiteY1" fmla="*/ 30507 h 762036"/>
              <a:gd name="connsiteX2" fmla="*/ 1463040 w 7217664"/>
              <a:gd name="connsiteY2" fmla="*/ 731547 h 762036"/>
              <a:gd name="connsiteX3" fmla="*/ 2164080 w 7217664"/>
              <a:gd name="connsiteY3" fmla="*/ 30507 h 762036"/>
              <a:gd name="connsiteX4" fmla="*/ 2877312 w 7217664"/>
              <a:gd name="connsiteY4" fmla="*/ 743739 h 762036"/>
              <a:gd name="connsiteX5" fmla="*/ 3561969 w 7217664"/>
              <a:gd name="connsiteY5" fmla="*/ 11457 h 762036"/>
              <a:gd name="connsiteX6" fmla="*/ 4328160 w 7217664"/>
              <a:gd name="connsiteY6" fmla="*/ 731547 h 762036"/>
              <a:gd name="connsiteX7" fmla="*/ 5053584 w 7217664"/>
              <a:gd name="connsiteY7" fmla="*/ 27 h 762036"/>
              <a:gd name="connsiteX8" fmla="*/ 5785104 w 7217664"/>
              <a:gd name="connsiteY8" fmla="*/ 762027 h 762036"/>
              <a:gd name="connsiteX9" fmla="*/ 6504432 w 7217664"/>
              <a:gd name="connsiteY9" fmla="*/ 18315 h 762036"/>
              <a:gd name="connsiteX10" fmla="*/ 7217664 w 7217664"/>
              <a:gd name="connsiteY10" fmla="*/ 731547 h 762036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77312 w 7217664"/>
              <a:gd name="connsiteY4" fmla="*/ 743745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8737 w 7217664"/>
              <a:gd name="connsiteY4" fmla="*/ 73422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64080 w 7217664"/>
              <a:gd name="connsiteY3" fmla="*/ 3051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63040 w 7217664"/>
              <a:gd name="connsiteY2" fmla="*/ 73155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5363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9700 w 7217664"/>
              <a:gd name="connsiteY2" fmla="*/ 72583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731520 w 7217664"/>
              <a:gd name="connsiteY1" fmla="*/ 3051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15273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74370 w 7217664"/>
              <a:gd name="connsiteY1" fmla="*/ 193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17664"/>
              <a:gd name="connsiteY0" fmla="*/ 731553 h 762042"/>
              <a:gd name="connsiteX1" fmla="*/ 680085 w 7217664"/>
              <a:gd name="connsiteY1" fmla="*/ 5748 h 762042"/>
              <a:gd name="connsiteX2" fmla="*/ 1400175 w 7217664"/>
              <a:gd name="connsiteY2" fmla="*/ 733458 h 762042"/>
              <a:gd name="connsiteX3" fmla="*/ 2122170 w 7217664"/>
              <a:gd name="connsiteY3" fmla="*/ 7653 h 762042"/>
              <a:gd name="connsiteX4" fmla="*/ 2844927 w 7217664"/>
              <a:gd name="connsiteY4" fmla="*/ 730410 h 762042"/>
              <a:gd name="connsiteX5" fmla="*/ 3561969 w 7217664"/>
              <a:gd name="connsiteY5" fmla="*/ 11463 h 762042"/>
              <a:gd name="connsiteX6" fmla="*/ 4284345 w 7217664"/>
              <a:gd name="connsiteY6" fmla="*/ 727743 h 762042"/>
              <a:gd name="connsiteX7" fmla="*/ 5053584 w 7217664"/>
              <a:gd name="connsiteY7" fmla="*/ 33 h 762042"/>
              <a:gd name="connsiteX8" fmla="*/ 5785104 w 7217664"/>
              <a:gd name="connsiteY8" fmla="*/ 762033 h 762042"/>
              <a:gd name="connsiteX9" fmla="*/ 6504432 w 7217664"/>
              <a:gd name="connsiteY9" fmla="*/ 18321 h 762042"/>
              <a:gd name="connsiteX10" fmla="*/ 7217664 w 7217664"/>
              <a:gd name="connsiteY10" fmla="*/ 731553 h 762042"/>
              <a:gd name="connsiteX0" fmla="*/ 0 w 7259574"/>
              <a:gd name="connsiteY0" fmla="*/ 73536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59574"/>
              <a:gd name="connsiteY0" fmla="*/ 723933 h 762042"/>
              <a:gd name="connsiteX1" fmla="*/ 721995 w 7259574"/>
              <a:gd name="connsiteY1" fmla="*/ 5748 h 762042"/>
              <a:gd name="connsiteX2" fmla="*/ 1442085 w 7259574"/>
              <a:gd name="connsiteY2" fmla="*/ 733458 h 762042"/>
              <a:gd name="connsiteX3" fmla="*/ 2164080 w 7259574"/>
              <a:gd name="connsiteY3" fmla="*/ 7653 h 762042"/>
              <a:gd name="connsiteX4" fmla="*/ 2886837 w 7259574"/>
              <a:gd name="connsiteY4" fmla="*/ 730410 h 762042"/>
              <a:gd name="connsiteX5" fmla="*/ 3603879 w 7259574"/>
              <a:gd name="connsiteY5" fmla="*/ 11463 h 762042"/>
              <a:gd name="connsiteX6" fmla="*/ 4326255 w 7259574"/>
              <a:gd name="connsiteY6" fmla="*/ 727743 h 762042"/>
              <a:gd name="connsiteX7" fmla="*/ 5095494 w 7259574"/>
              <a:gd name="connsiteY7" fmla="*/ 33 h 762042"/>
              <a:gd name="connsiteX8" fmla="*/ 5827014 w 7259574"/>
              <a:gd name="connsiteY8" fmla="*/ 762033 h 762042"/>
              <a:gd name="connsiteX9" fmla="*/ 6546342 w 7259574"/>
              <a:gd name="connsiteY9" fmla="*/ 18321 h 762042"/>
              <a:gd name="connsiteX10" fmla="*/ 7259574 w 7259574"/>
              <a:gd name="connsiteY10" fmla="*/ 731553 h 762042"/>
              <a:gd name="connsiteX0" fmla="*/ 0 w 7261479"/>
              <a:gd name="connsiteY0" fmla="*/ 742983 h 762042"/>
              <a:gd name="connsiteX1" fmla="*/ 723900 w 7261479"/>
              <a:gd name="connsiteY1" fmla="*/ 5748 h 762042"/>
              <a:gd name="connsiteX2" fmla="*/ 1443990 w 7261479"/>
              <a:gd name="connsiteY2" fmla="*/ 733458 h 762042"/>
              <a:gd name="connsiteX3" fmla="*/ 2165985 w 7261479"/>
              <a:gd name="connsiteY3" fmla="*/ 7653 h 762042"/>
              <a:gd name="connsiteX4" fmla="*/ 2888742 w 7261479"/>
              <a:gd name="connsiteY4" fmla="*/ 730410 h 762042"/>
              <a:gd name="connsiteX5" fmla="*/ 3605784 w 7261479"/>
              <a:gd name="connsiteY5" fmla="*/ 11463 h 762042"/>
              <a:gd name="connsiteX6" fmla="*/ 4328160 w 7261479"/>
              <a:gd name="connsiteY6" fmla="*/ 727743 h 762042"/>
              <a:gd name="connsiteX7" fmla="*/ 5097399 w 7261479"/>
              <a:gd name="connsiteY7" fmla="*/ 33 h 762042"/>
              <a:gd name="connsiteX8" fmla="*/ 5828919 w 7261479"/>
              <a:gd name="connsiteY8" fmla="*/ 762033 h 762042"/>
              <a:gd name="connsiteX9" fmla="*/ 6548247 w 7261479"/>
              <a:gd name="connsiteY9" fmla="*/ 18321 h 762042"/>
              <a:gd name="connsiteX10" fmla="*/ 7261479 w 7261479"/>
              <a:gd name="connsiteY10" fmla="*/ 731553 h 762042"/>
              <a:gd name="connsiteX0" fmla="*/ 0 w 7257669"/>
              <a:gd name="connsiteY0" fmla="*/ 729648 h 762042"/>
              <a:gd name="connsiteX1" fmla="*/ 720090 w 7257669"/>
              <a:gd name="connsiteY1" fmla="*/ 5748 h 762042"/>
              <a:gd name="connsiteX2" fmla="*/ 1440180 w 7257669"/>
              <a:gd name="connsiteY2" fmla="*/ 733458 h 762042"/>
              <a:gd name="connsiteX3" fmla="*/ 2162175 w 7257669"/>
              <a:gd name="connsiteY3" fmla="*/ 7653 h 762042"/>
              <a:gd name="connsiteX4" fmla="*/ 2884932 w 7257669"/>
              <a:gd name="connsiteY4" fmla="*/ 730410 h 762042"/>
              <a:gd name="connsiteX5" fmla="*/ 3601974 w 7257669"/>
              <a:gd name="connsiteY5" fmla="*/ 11463 h 762042"/>
              <a:gd name="connsiteX6" fmla="*/ 4324350 w 7257669"/>
              <a:gd name="connsiteY6" fmla="*/ 727743 h 762042"/>
              <a:gd name="connsiteX7" fmla="*/ 5093589 w 7257669"/>
              <a:gd name="connsiteY7" fmla="*/ 33 h 762042"/>
              <a:gd name="connsiteX8" fmla="*/ 5825109 w 7257669"/>
              <a:gd name="connsiteY8" fmla="*/ 762033 h 762042"/>
              <a:gd name="connsiteX9" fmla="*/ 6544437 w 7257669"/>
              <a:gd name="connsiteY9" fmla="*/ 18321 h 762042"/>
              <a:gd name="connsiteX10" fmla="*/ 7257669 w 7257669"/>
              <a:gd name="connsiteY10" fmla="*/ 731553 h 762042"/>
              <a:gd name="connsiteX0" fmla="*/ 0 w 7257669"/>
              <a:gd name="connsiteY0" fmla="*/ 723901 h 756286"/>
              <a:gd name="connsiteX1" fmla="*/ 720090 w 7257669"/>
              <a:gd name="connsiteY1" fmla="*/ 1 h 756286"/>
              <a:gd name="connsiteX2" fmla="*/ 1440180 w 7257669"/>
              <a:gd name="connsiteY2" fmla="*/ 727711 h 756286"/>
              <a:gd name="connsiteX3" fmla="*/ 2162175 w 7257669"/>
              <a:gd name="connsiteY3" fmla="*/ 1906 h 756286"/>
              <a:gd name="connsiteX4" fmla="*/ 2884932 w 7257669"/>
              <a:gd name="connsiteY4" fmla="*/ 724663 h 756286"/>
              <a:gd name="connsiteX5" fmla="*/ 3601974 w 7257669"/>
              <a:gd name="connsiteY5" fmla="*/ 5716 h 756286"/>
              <a:gd name="connsiteX6" fmla="*/ 4324350 w 7257669"/>
              <a:gd name="connsiteY6" fmla="*/ 721996 h 756286"/>
              <a:gd name="connsiteX7" fmla="*/ 5040249 w 7257669"/>
              <a:gd name="connsiteY7" fmla="*/ 7621 h 756286"/>
              <a:gd name="connsiteX8" fmla="*/ 5825109 w 7257669"/>
              <a:gd name="connsiteY8" fmla="*/ 756286 h 756286"/>
              <a:gd name="connsiteX9" fmla="*/ 6544437 w 7257669"/>
              <a:gd name="connsiteY9" fmla="*/ 12574 h 756286"/>
              <a:gd name="connsiteX10" fmla="*/ 7257669 w 7257669"/>
              <a:gd name="connsiteY10" fmla="*/ 725806 h 756286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14376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544437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2574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85382 w 7257669"/>
              <a:gd name="connsiteY9" fmla="*/ 10669 h 727711"/>
              <a:gd name="connsiteX10" fmla="*/ 7257669 w 7257669"/>
              <a:gd name="connsiteY10" fmla="*/ 725806 h 727711"/>
              <a:gd name="connsiteX0" fmla="*/ 0 w 7257669"/>
              <a:gd name="connsiteY0" fmla="*/ 723901 h 727711"/>
              <a:gd name="connsiteX1" fmla="*/ 720090 w 7257669"/>
              <a:gd name="connsiteY1" fmla="*/ 1 h 727711"/>
              <a:gd name="connsiteX2" fmla="*/ 1440180 w 7257669"/>
              <a:gd name="connsiteY2" fmla="*/ 727711 h 727711"/>
              <a:gd name="connsiteX3" fmla="*/ 2162175 w 7257669"/>
              <a:gd name="connsiteY3" fmla="*/ 1906 h 727711"/>
              <a:gd name="connsiteX4" fmla="*/ 2884932 w 7257669"/>
              <a:gd name="connsiteY4" fmla="*/ 724663 h 727711"/>
              <a:gd name="connsiteX5" fmla="*/ 3601974 w 7257669"/>
              <a:gd name="connsiteY5" fmla="*/ 5716 h 727711"/>
              <a:gd name="connsiteX6" fmla="*/ 4324350 w 7257669"/>
              <a:gd name="connsiteY6" fmla="*/ 721996 h 727711"/>
              <a:gd name="connsiteX7" fmla="*/ 5040249 w 7257669"/>
              <a:gd name="connsiteY7" fmla="*/ 7621 h 727711"/>
              <a:gd name="connsiteX8" fmla="*/ 5762244 w 7257669"/>
              <a:gd name="connsiteY8" fmla="*/ 723901 h 727711"/>
              <a:gd name="connsiteX9" fmla="*/ 6479667 w 7257669"/>
              <a:gd name="connsiteY9" fmla="*/ 6859 h 727711"/>
              <a:gd name="connsiteX10" fmla="*/ 7257669 w 7257669"/>
              <a:gd name="connsiteY10" fmla="*/ 725806 h 727711"/>
              <a:gd name="connsiteX0" fmla="*/ 0 w 7200519"/>
              <a:gd name="connsiteY0" fmla="*/ 723901 h 733426"/>
              <a:gd name="connsiteX1" fmla="*/ 720090 w 7200519"/>
              <a:gd name="connsiteY1" fmla="*/ 1 h 733426"/>
              <a:gd name="connsiteX2" fmla="*/ 1440180 w 7200519"/>
              <a:gd name="connsiteY2" fmla="*/ 727711 h 733426"/>
              <a:gd name="connsiteX3" fmla="*/ 2162175 w 7200519"/>
              <a:gd name="connsiteY3" fmla="*/ 1906 h 733426"/>
              <a:gd name="connsiteX4" fmla="*/ 2884932 w 7200519"/>
              <a:gd name="connsiteY4" fmla="*/ 724663 h 733426"/>
              <a:gd name="connsiteX5" fmla="*/ 3601974 w 7200519"/>
              <a:gd name="connsiteY5" fmla="*/ 5716 h 733426"/>
              <a:gd name="connsiteX6" fmla="*/ 4324350 w 7200519"/>
              <a:gd name="connsiteY6" fmla="*/ 721996 h 733426"/>
              <a:gd name="connsiteX7" fmla="*/ 5040249 w 7200519"/>
              <a:gd name="connsiteY7" fmla="*/ 7621 h 733426"/>
              <a:gd name="connsiteX8" fmla="*/ 5762244 w 7200519"/>
              <a:gd name="connsiteY8" fmla="*/ 723901 h 733426"/>
              <a:gd name="connsiteX9" fmla="*/ 6479667 w 7200519"/>
              <a:gd name="connsiteY9" fmla="*/ 6859 h 733426"/>
              <a:gd name="connsiteX10" fmla="*/ 7200519 w 7200519"/>
              <a:gd name="connsiteY10" fmla="*/ 733426 h 733426"/>
              <a:gd name="connsiteX0" fmla="*/ 0 w 7208139"/>
              <a:gd name="connsiteY0" fmla="*/ 723901 h 727711"/>
              <a:gd name="connsiteX1" fmla="*/ 720090 w 7208139"/>
              <a:gd name="connsiteY1" fmla="*/ 1 h 727711"/>
              <a:gd name="connsiteX2" fmla="*/ 1440180 w 7208139"/>
              <a:gd name="connsiteY2" fmla="*/ 727711 h 727711"/>
              <a:gd name="connsiteX3" fmla="*/ 2162175 w 7208139"/>
              <a:gd name="connsiteY3" fmla="*/ 1906 h 727711"/>
              <a:gd name="connsiteX4" fmla="*/ 2884932 w 7208139"/>
              <a:gd name="connsiteY4" fmla="*/ 724663 h 727711"/>
              <a:gd name="connsiteX5" fmla="*/ 3601974 w 7208139"/>
              <a:gd name="connsiteY5" fmla="*/ 5716 h 727711"/>
              <a:gd name="connsiteX6" fmla="*/ 4324350 w 7208139"/>
              <a:gd name="connsiteY6" fmla="*/ 721996 h 727711"/>
              <a:gd name="connsiteX7" fmla="*/ 5040249 w 7208139"/>
              <a:gd name="connsiteY7" fmla="*/ 7621 h 727711"/>
              <a:gd name="connsiteX8" fmla="*/ 5762244 w 7208139"/>
              <a:gd name="connsiteY8" fmla="*/ 723901 h 727711"/>
              <a:gd name="connsiteX9" fmla="*/ 6479667 w 7208139"/>
              <a:gd name="connsiteY9" fmla="*/ 6859 h 727711"/>
              <a:gd name="connsiteX10" fmla="*/ 7208139 w 7208139"/>
              <a:gd name="connsiteY10" fmla="*/ 72390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27711 h 727711"/>
              <a:gd name="connsiteX0" fmla="*/ 0 w 7192899"/>
              <a:gd name="connsiteY0" fmla="*/ 723901 h 727711"/>
              <a:gd name="connsiteX1" fmla="*/ 720090 w 7192899"/>
              <a:gd name="connsiteY1" fmla="*/ 1 h 727711"/>
              <a:gd name="connsiteX2" fmla="*/ 1440180 w 7192899"/>
              <a:gd name="connsiteY2" fmla="*/ 727711 h 727711"/>
              <a:gd name="connsiteX3" fmla="*/ 2162175 w 7192899"/>
              <a:gd name="connsiteY3" fmla="*/ 1906 h 727711"/>
              <a:gd name="connsiteX4" fmla="*/ 2884932 w 7192899"/>
              <a:gd name="connsiteY4" fmla="*/ 724663 h 727711"/>
              <a:gd name="connsiteX5" fmla="*/ 3601974 w 7192899"/>
              <a:gd name="connsiteY5" fmla="*/ 5716 h 727711"/>
              <a:gd name="connsiteX6" fmla="*/ 4324350 w 7192899"/>
              <a:gd name="connsiteY6" fmla="*/ 721996 h 727711"/>
              <a:gd name="connsiteX7" fmla="*/ 5040249 w 7192899"/>
              <a:gd name="connsiteY7" fmla="*/ 7621 h 727711"/>
              <a:gd name="connsiteX8" fmla="*/ 5762244 w 7192899"/>
              <a:gd name="connsiteY8" fmla="*/ 723901 h 727711"/>
              <a:gd name="connsiteX9" fmla="*/ 6479667 w 7192899"/>
              <a:gd name="connsiteY9" fmla="*/ 6859 h 727711"/>
              <a:gd name="connsiteX10" fmla="*/ 7192899 w 7192899"/>
              <a:gd name="connsiteY10" fmla="*/ 718186 h 727711"/>
              <a:gd name="connsiteX0" fmla="*/ 0 w 7190994"/>
              <a:gd name="connsiteY0" fmla="*/ 723901 h 727711"/>
              <a:gd name="connsiteX1" fmla="*/ 720090 w 7190994"/>
              <a:gd name="connsiteY1" fmla="*/ 1 h 727711"/>
              <a:gd name="connsiteX2" fmla="*/ 1440180 w 7190994"/>
              <a:gd name="connsiteY2" fmla="*/ 727711 h 727711"/>
              <a:gd name="connsiteX3" fmla="*/ 2162175 w 7190994"/>
              <a:gd name="connsiteY3" fmla="*/ 1906 h 727711"/>
              <a:gd name="connsiteX4" fmla="*/ 2884932 w 7190994"/>
              <a:gd name="connsiteY4" fmla="*/ 724663 h 727711"/>
              <a:gd name="connsiteX5" fmla="*/ 3601974 w 7190994"/>
              <a:gd name="connsiteY5" fmla="*/ 5716 h 727711"/>
              <a:gd name="connsiteX6" fmla="*/ 4324350 w 7190994"/>
              <a:gd name="connsiteY6" fmla="*/ 721996 h 727711"/>
              <a:gd name="connsiteX7" fmla="*/ 5040249 w 7190994"/>
              <a:gd name="connsiteY7" fmla="*/ 7621 h 727711"/>
              <a:gd name="connsiteX8" fmla="*/ 5762244 w 7190994"/>
              <a:gd name="connsiteY8" fmla="*/ 723901 h 727711"/>
              <a:gd name="connsiteX9" fmla="*/ 6479667 w 7190994"/>
              <a:gd name="connsiteY9" fmla="*/ 6859 h 727711"/>
              <a:gd name="connsiteX10" fmla="*/ 7190994 w 7190994"/>
              <a:gd name="connsiteY10" fmla="*/ 727711 h 727711"/>
              <a:gd name="connsiteX0" fmla="*/ 0 w 7204329"/>
              <a:gd name="connsiteY0" fmla="*/ 723901 h 727711"/>
              <a:gd name="connsiteX1" fmla="*/ 720090 w 7204329"/>
              <a:gd name="connsiteY1" fmla="*/ 1 h 727711"/>
              <a:gd name="connsiteX2" fmla="*/ 1440180 w 7204329"/>
              <a:gd name="connsiteY2" fmla="*/ 727711 h 727711"/>
              <a:gd name="connsiteX3" fmla="*/ 2162175 w 7204329"/>
              <a:gd name="connsiteY3" fmla="*/ 1906 h 727711"/>
              <a:gd name="connsiteX4" fmla="*/ 2884932 w 7204329"/>
              <a:gd name="connsiteY4" fmla="*/ 724663 h 727711"/>
              <a:gd name="connsiteX5" fmla="*/ 3601974 w 7204329"/>
              <a:gd name="connsiteY5" fmla="*/ 5716 h 727711"/>
              <a:gd name="connsiteX6" fmla="*/ 4324350 w 7204329"/>
              <a:gd name="connsiteY6" fmla="*/ 721996 h 727711"/>
              <a:gd name="connsiteX7" fmla="*/ 5040249 w 7204329"/>
              <a:gd name="connsiteY7" fmla="*/ 7621 h 727711"/>
              <a:gd name="connsiteX8" fmla="*/ 5762244 w 7204329"/>
              <a:gd name="connsiteY8" fmla="*/ 723901 h 727711"/>
              <a:gd name="connsiteX9" fmla="*/ 6479667 w 7204329"/>
              <a:gd name="connsiteY9" fmla="*/ 6859 h 727711"/>
              <a:gd name="connsiteX10" fmla="*/ 7204329 w 7204329"/>
              <a:gd name="connsiteY10" fmla="*/ 721996 h 727711"/>
              <a:gd name="connsiteX0" fmla="*/ -2 w 6484237"/>
              <a:gd name="connsiteY0" fmla="*/ 1 h 727711"/>
              <a:gd name="connsiteX1" fmla="*/ 720088 w 6484237"/>
              <a:gd name="connsiteY1" fmla="*/ 727711 h 727711"/>
              <a:gd name="connsiteX2" fmla="*/ 1442083 w 6484237"/>
              <a:gd name="connsiteY2" fmla="*/ 1906 h 727711"/>
              <a:gd name="connsiteX3" fmla="*/ 2164840 w 6484237"/>
              <a:gd name="connsiteY3" fmla="*/ 724663 h 727711"/>
              <a:gd name="connsiteX4" fmla="*/ 2881882 w 6484237"/>
              <a:gd name="connsiteY4" fmla="*/ 5716 h 727711"/>
              <a:gd name="connsiteX5" fmla="*/ 3604258 w 6484237"/>
              <a:gd name="connsiteY5" fmla="*/ 721996 h 727711"/>
              <a:gd name="connsiteX6" fmla="*/ 4320157 w 6484237"/>
              <a:gd name="connsiteY6" fmla="*/ 7621 h 727711"/>
              <a:gd name="connsiteX7" fmla="*/ 5042152 w 6484237"/>
              <a:gd name="connsiteY7" fmla="*/ 723901 h 727711"/>
              <a:gd name="connsiteX8" fmla="*/ 5759575 w 6484237"/>
              <a:gd name="connsiteY8" fmla="*/ 6859 h 727711"/>
              <a:gd name="connsiteX9" fmla="*/ 6484237 w 6484237"/>
              <a:gd name="connsiteY9" fmla="*/ 721996 h 727711"/>
              <a:gd name="connsiteX0" fmla="*/ 0 w 5764149"/>
              <a:gd name="connsiteY0" fmla="*/ 725806 h 725806"/>
              <a:gd name="connsiteX1" fmla="*/ 721995 w 5764149"/>
              <a:gd name="connsiteY1" fmla="*/ 1 h 725806"/>
              <a:gd name="connsiteX2" fmla="*/ 1444752 w 5764149"/>
              <a:gd name="connsiteY2" fmla="*/ 722758 h 725806"/>
              <a:gd name="connsiteX3" fmla="*/ 2161794 w 5764149"/>
              <a:gd name="connsiteY3" fmla="*/ 3811 h 725806"/>
              <a:gd name="connsiteX4" fmla="*/ 2884170 w 5764149"/>
              <a:gd name="connsiteY4" fmla="*/ 720091 h 725806"/>
              <a:gd name="connsiteX5" fmla="*/ 3600069 w 5764149"/>
              <a:gd name="connsiteY5" fmla="*/ 5716 h 725806"/>
              <a:gd name="connsiteX6" fmla="*/ 4322064 w 5764149"/>
              <a:gd name="connsiteY6" fmla="*/ 721996 h 725806"/>
              <a:gd name="connsiteX7" fmla="*/ 5039487 w 5764149"/>
              <a:gd name="connsiteY7" fmla="*/ 4954 h 725806"/>
              <a:gd name="connsiteX8" fmla="*/ 5764149 w 5764149"/>
              <a:gd name="connsiteY8" fmla="*/ 720091 h 725806"/>
              <a:gd name="connsiteX0" fmla="*/ 1 w 5042155"/>
              <a:gd name="connsiteY0" fmla="*/ 1 h 722756"/>
              <a:gd name="connsiteX1" fmla="*/ 722758 w 5042155"/>
              <a:gd name="connsiteY1" fmla="*/ 722758 h 722756"/>
              <a:gd name="connsiteX2" fmla="*/ 1439800 w 5042155"/>
              <a:gd name="connsiteY2" fmla="*/ 3811 h 722756"/>
              <a:gd name="connsiteX3" fmla="*/ 2162176 w 5042155"/>
              <a:gd name="connsiteY3" fmla="*/ 720091 h 722756"/>
              <a:gd name="connsiteX4" fmla="*/ 2878075 w 5042155"/>
              <a:gd name="connsiteY4" fmla="*/ 5716 h 722756"/>
              <a:gd name="connsiteX5" fmla="*/ 3600070 w 5042155"/>
              <a:gd name="connsiteY5" fmla="*/ 721996 h 722756"/>
              <a:gd name="connsiteX6" fmla="*/ 4317493 w 5042155"/>
              <a:gd name="connsiteY6" fmla="*/ 4954 h 722756"/>
              <a:gd name="connsiteX7" fmla="*/ 5042155 w 5042155"/>
              <a:gd name="connsiteY7" fmla="*/ 720091 h 722756"/>
              <a:gd name="connsiteX0" fmla="*/ 0 w 5991431"/>
              <a:gd name="connsiteY0" fmla="*/ 946664 h 946663"/>
              <a:gd name="connsiteX1" fmla="*/ 1672034 w 5991431"/>
              <a:gd name="connsiteY1" fmla="*/ 718948 h 946663"/>
              <a:gd name="connsiteX2" fmla="*/ 2389076 w 5991431"/>
              <a:gd name="connsiteY2" fmla="*/ 1 h 946663"/>
              <a:gd name="connsiteX3" fmla="*/ 3111452 w 5991431"/>
              <a:gd name="connsiteY3" fmla="*/ 716281 h 946663"/>
              <a:gd name="connsiteX4" fmla="*/ 3827351 w 5991431"/>
              <a:gd name="connsiteY4" fmla="*/ 1906 h 946663"/>
              <a:gd name="connsiteX5" fmla="*/ 4549346 w 5991431"/>
              <a:gd name="connsiteY5" fmla="*/ 718186 h 946663"/>
              <a:gd name="connsiteX6" fmla="*/ 5266769 w 5991431"/>
              <a:gd name="connsiteY6" fmla="*/ 1144 h 946663"/>
              <a:gd name="connsiteX7" fmla="*/ 5991431 w 5991431"/>
              <a:gd name="connsiteY7" fmla="*/ 716281 h 946663"/>
              <a:gd name="connsiteX0" fmla="*/ 0 w 5878422"/>
              <a:gd name="connsiteY0" fmla="*/ 1095174 h 1095174"/>
              <a:gd name="connsiteX1" fmla="*/ 1559025 w 5878422"/>
              <a:gd name="connsiteY1" fmla="*/ 718948 h 1095174"/>
              <a:gd name="connsiteX2" fmla="*/ 2276067 w 5878422"/>
              <a:gd name="connsiteY2" fmla="*/ 1 h 1095174"/>
              <a:gd name="connsiteX3" fmla="*/ 2998443 w 5878422"/>
              <a:gd name="connsiteY3" fmla="*/ 716281 h 1095174"/>
              <a:gd name="connsiteX4" fmla="*/ 3714342 w 5878422"/>
              <a:gd name="connsiteY4" fmla="*/ 1906 h 1095174"/>
              <a:gd name="connsiteX5" fmla="*/ 4436337 w 5878422"/>
              <a:gd name="connsiteY5" fmla="*/ 718186 h 1095174"/>
              <a:gd name="connsiteX6" fmla="*/ 5153760 w 5878422"/>
              <a:gd name="connsiteY6" fmla="*/ 1144 h 1095174"/>
              <a:gd name="connsiteX7" fmla="*/ 5878422 w 5878422"/>
              <a:gd name="connsiteY7" fmla="*/ 716281 h 109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8422" h="1095174">
                <a:moveTo>
                  <a:pt x="0" y="1095174"/>
                </a:moveTo>
                <a:cubicBezTo>
                  <a:pt x="240792" y="1094666"/>
                  <a:pt x="1179681" y="901477"/>
                  <a:pt x="1559025" y="718948"/>
                </a:cubicBezTo>
                <a:cubicBezTo>
                  <a:pt x="1938369" y="536419"/>
                  <a:pt x="2036164" y="446"/>
                  <a:pt x="2276067" y="1"/>
                </a:cubicBezTo>
                <a:cubicBezTo>
                  <a:pt x="2515970" y="-443"/>
                  <a:pt x="2758731" y="715964"/>
                  <a:pt x="2998443" y="716281"/>
                </a:cubicBezTo>
                <a:cubicBezTo>
                  <a:pt x="3238155" y="716598"/>
                  <a:pt x="3474693" y="1589"/>
                  <a:pt x="3714342" y="1906"/>
                </a:cubicBezTo>
                <a:cubicBezTo>
                  <a:pt x="3953991" y="2223"/>
                  <a:pt x="4196434" y="718313"/>
                  <a:pt x="4436337" y="718186"/>
                </a:cubicBezTo>
                <a:cubicBezTo>
                  <a:pt x="4676240" y="718059"/>
                  <a:pt x="4913413" y="1461"/>
                  <a:pt x="5153760" y="1144"/>
                </a:cubicBezTo>
                <a:cubicBezTo>
                  <a:pt x="5394107" y="827"/>
                  <a:pt x="5773774" y="607569"/>
                  <a:pt x="5878422" y="716281"/>
                </a:cubicBezTo>
              </a:path>
            </a:pathLst>
          </a:custGeom>
          <a:noFill/>
          <a:ln w="25400" cap="rnd">
            <a:solidFill>
              <a:srgbClr val="B21E96">
                <a:alpha val="20000"/>
              </a:srgbClr>
            </a:solidFill>
            <a:bevel/>
          </a:ln>
          <a:scene3d>
            <a:camera prst="orthographicFront"/>
            <a:lightRig rig="threePt" dir="t"/>
          </a:scene3d>
          <a:sp3d>
            <a:bevelT prst="convex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9046A555-7837-40AE-9F50-B63375A488F3}"/>
              </a:ext>
            </a:extLst>
          </p:cNvPr>
          <p:cNvGrpSpPr/>
          <p:nvPr/>
        </p:nvGrpSpPr>
        <p:grpSpPr>
          <a:xfrm flipH="1">
            <a:off x="100781" y="1228569"/>
            <a:ext cx="5097600" cy="1482929"/>
            <a:chOff x="5385688" y="2192038"/>
            <a:chExt cx="5098002" cy="1482929"/>
          </a:xfrm>
        </p:grpSpPr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8CEAA9BB-ABE4-4950-82A7-D50F1DFE601E}"/>
                </a:ext>
              </a:extLst>
            </p:cNvPr>
            <p:cNvGrpSpPr/>
            <p:nvPr/>
          </p:nvGrpSpPr>
          <p:grpSpPr>
            <a:xfrm rot="-1200000">
              <a:off x="8351507" y="2535218"/>
              <a:ext cx="1585494" cy="309795"/>
              <a:chOff x="7323510" y="2576932"/>
              <a:chExt cx="1585494" cy="309795"/>
            </a:xfrm>
          </p:grpSpPr>
          <p:sp>
            <p:nvSpPr>
              <p:cNvPr id="209" name="Freihandform: Form 208">
                <a:extLst>
                  <a:ext uri="{FF2B5EF4-FFF2-40B4-BE49-F238E27FC236}">
                    <a16:creationId xmlns:a16="http://schemas.microsoft.com/office/drawing/2014/main" id="{6D06BAAC-629C-4A69-9D2D-0C64E5D12DA9}"/>
                  </a:ext>
                </a:extLst>
              </p:cNvPr>
              <p:cNvSpPr>
                <a:spLocks/>
              </p:cNvSpPr>
              <p:nvPr/>
            </p:nvSpPr>
            <p:spPr>
              <a:xfrm rot="441151">
                <a:off x="7323510" y="2653515"/>
                <a:ext cx="1554492" cy="233212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0 w 7430347"/>
                  <a:gd name="connsiteY0" fmla="*/ 2384194 h 2388004"/>
                  <a:gd name="connsiteX1" fmla="*/ 720090 w 7430347"/>
                  <a:gd name="connsiteY1" fmla="*/ 1660294 h 2388004"/>
                  <a:gd name="connsiteX2" fmla="*/ 1440180 w 7430347"/>
                  <a:gd name="connsiteY2" fmla="*/ 2388004 h 2388004"/>
                  <a:gd name="connsiteX3" fmla="*/ 2162175 w 7430347"/>
                  <a:gd name="connsiteY3" fmla="*/ 1662199 h 2388004"/>
                  <a:gd name="connsiteX4" fmla="*/ 2884932 w 7430347"/>
                  <a:gd name="connsiteY4" fmla="*/ 2384956 h 2388004"/>
                  <a:gd name="connsiteX5" fmla="*/ 3601974 w 7430347"/>
                  <a:gd name="connsiteY5" fmla="*/ 1666009 h 2388004"/>
                  <a:gd name="connsiteX6" fmla="*/ 4324350 w 7430347"/>
                  <a:gd name="connsiteY6" fmla="*/ 2382289 h 2388004"/>
                  <a:gd name="connsiteX7" fmla="*/ 5040249 w 7430347"/>
                  <a:gd name="connsiteY7" fmla="*/ 1667914 h 2388004"/>
                  <a:gd name="connsiteX8" fmla="*/ 5762244 w 7430347"/>
                  <a:gd name="connsiteY8" fmla="*/ 2384194 h 2388004"/>
                  <a:gd name="connsiteX9" fmla="*/ 6479667 w 7430347"/>
                  <a:gd name="connsiteY9" fmla="*/ 1667152 h 2388004"/>
                  <a:gd name="connsiteX10" fmla="*/ 7430347 w 7430347"/>
                  <a:gd name="connsiteY10" fmla="*/ 6105 h 2388004"/>
                  <a:gd name="connsiteX0" fmla="*/ 0 w 8989872"/>
                  <a:gd name="connsiteY0" fmla="*/ 3569811 h 3573621"/>
                  <a:gd name="connsiteX1" fmla="*/ 720090 w 8989872"/>
                  <a:gd name="connsiteY1" fmla="*/ 2845911 h 3573621"/>
                  <a:gd name="connsiteX2" fmla="*/ 1440180 w 8989872"/>
                  <a:gd name="connsiteY2" fmla="*/ 3573621 h 3573621"/>
                  <a:gd name="connsiteX3" fmla="*/ 2162175 w 8989872"/>
                  <a:gd name="connsiteY3" fmla="*/ 2847816 h 3573621"/>
                  <a:gd name="connsiteX4" fmla="*/ 2884932 w 8989872"/>
                  <a:gd name="connsiteY4" fmla="*/ 3570573 h 3573621"/>
                  <a:gd name="connsiteX5" fmla="*/ 3601974 w 8989872"/>
                  <a:gd name="connsiteY5" fmla="*/ 2851626 h 3573621"/>
                  <a:gd name="connsiteX6" fmla="*/ 4324350 w 8989872"/>
                  <a:gd name="connsiteY6" fmla="*/ 3567906 h 3573621"/>
                  <a:gd name="connsiteX7" fmla="*/ 5040249 w 8989872"/>
                  <a:gd name="connsiteY7" fmla="*/ 2853531 h 3573621"/>
                  <a:gd name="connsiteX8" fmla="*/ 5762244 w 8989872"/>
                  <a:gd name="connsiteY8" fmla="*/ 3569811 h 3573621"/>
                  <a:gd name="connsiteX9" fmla="*/ 6479667 w 8989872"/>
                  <a:gd name="connsiteY9" fmla="*/ 2852769 h 3573621"/>
                  <a:gd name="connsiteX10" fmla="*/ 8989872 w 8989872"/>
                  <a:gd name="connsiteY10" fmla="*/ 3630 h 3573621"/>
                  <a:gd name="connsiteX0" fmla="*/ 0 w 6479665"/>
                  <a:gd name="connsiteY0" fmla="*/ 723901 h 727711"/>
                  <a:gd name="connsiteX1" fmla="*/ 720090 w 6479665"/>
                  <a:gd name="connsiteY1" fmla="*/ 1 h 727711"/>
                  <a:gd name="connsiteX2" fmla="*/ 1440180 w 6479665"/>
                  <a:gd name="connsiteY2" fmla="*/ 727711 h 727711"/>
                  <a:gd name="connsiteX3" fmla="*/ 2162175 w 6479665"/>
                  <a:gd name="connsiteY3" fmla="*/ 1906 h 727711"/>
                  <a:gd name="connsiteX4" fmla="*/ 2884932 w 6479665"/>
                  <a:gd name="connsiteY4" fmla="*/ 724663 h 727711"/>
                  <a:gd name="connsiteX5" fmla="*/ 3601974 w 6479665"/>
                  <a:gd name="connsiteY5" fmla="*/ 5716 h 727711"/>
                  <a:gd name="connsiteX6" fmla="*/ 4324350 w 6479665"/>
                  <a:gd name="connsiteY6" fmla="*/ 721996 h 727711"/>
                  <a:gd name="connsiteX7" fmla="*/ 5040249 w 6479665"/>
                  <a:gd name="connsiteY7" fmla="*/ 7621 h 727711"/>
                  <a:gd name="connsiteX8" fmla="*/ 5762244 w 6479665"/>
                  <a:gd name="connsiteY8" fmla="*/ 723901 h 727711"/>
                  <a:gd name="connsiteX9" fmla="*/ 6479667 w 6479665"/>
                  <a:gd name="connsiteY9" fmla="*/ 6859 h 727711"/>
                  <a:gd name="connsiteX0" fmla="*/ 0 w 5762243"/>
                  <a:gd name="connsiteY0" fmla="*/ 723901 h 727711"/>
                  <a:gd name="connsiteX1" fmla="*/ 720090 w 5762243"/>
                  <a:gd name="connsiteY1" fmla="*/ 1 h 727711"/>
                  <a:gd name="connsiteX2" fmla="*/ 1440180 w 5762243"/>
                  <a:gd name="connsiteY2" fmla="*/ 727711 h 727711"/>
                  <a:gd name="connsiteX3" fmla="*/ 2162175 w 5762243"/>
                  <a:gd name="connsiteY3" fmla="*/ 1906 h 727711"/>
                  <a:gd name="connsiteX4" fmla="*/ 2884932 w 5762243"/>
                  <a:gd name="connsiteY4" fmla="*/ 724663 h 727711"/>
                  <a:gd name="connsiteX5" fmla="*/ 3601974 w 5762243"/>
                  <a:gd name="connsiteY5" fmla="*/ 5716 h 727711"/>
                  <a:gd name="connsiteX6" fmla="*/ 4324350 w 5762243"/>
                  <a:gd name="connsiteY6" fmla="*/ 721996 h 727711"/>
                  <a:gd name="connsiteX7" fmla="*/ 5040249 w 5762243"/>
                  <a:gd name="connsiteY7" fmla="*/ 7621 h 727711"/>
                  <a:gd name="connsiteX8" fmla="*/ 5762244 w 5762243"/>
                  <a:gd name="connsiteY8" fmla="*/ 723901 h 727711"/>
                  <a:gd name="connsiteX0" fmla="*/ 0 w 5040249"/>
                  <a:gd name="connsiteY0" fmla="*/ 723901 h 727711"/>
                  <a:gd name="connsiteX1" fmla="*/ 720090 w 5040249"/>
                  <a:gd name="connsiteY1" fmla="*/ 1 h 727711"/>
                  <a:gd name="connsiteX2" fmla="*/ 1440180 w 5040249"/>
                  <a:gd name="connsiteY2" fmla="*/ 727711 h 727711"/>
                  <a:gd name="connsiteX3" fmla="*/ 2162175 w 5040249"/>
                  <a:gd name="connsiteY3" fmla="*/ 1906 h 727711"/>
                  <a:gd name="connsiteX4" fmla="*/ 2884932 w 5040249"/>
                  <a:gd name="connsiteY4" fmla="*/ 724663 h 727711"/>
                  <a:gd name="connsiteX5" fmla="*/ 3601974 w 5040249"/>
                  <a:gd name="connsiteY5" fmla="*/ 5716 h 727711"/>
                  <a:gd name="connsiteX6" fmla="*/ 4324350 w 5040249"/>
                  <a:gd name="connsiteY6" fmla="*/ 721996 h 727711"/>
                  <a:gd name="connsiteX7" fmla="*/ 5040249 w 5040249"/>
                  <a:gd name="connsiteY7" fmla="*/ 7621 h 727711"/>
                  <a:gd name="connsiteX0" fmla="*/ 0 w 5763507"/>
                  <a:gd name="connsiteY0" fmla="*/ 723901 h 1136308"/>
                  <a:gd name="connsiteX1" fmla="*/ 720090 w 5763507"/>
                  <a:gd name="connsiteY1" fmla="*/ 1 h 1136308"/>
                  <a:gd name="connsiteX2" fmla="*/ 1440180 w 5763507"/>
                  <a:gd name="connsiteY2" fmla="*/ 727711 h 1136308"/>
                  <a:gd name="connsiteX3" fmla="*/ 2162175 w 5763507"/>
                  <a:gd name="connsiteY3" fmla="*/ 1906 h 1136308"/>
                  <a:gd name="connsiteX4" fmla="*/ 2884932 w 5763507"/>
                  <a:gd name="connsiteY4" fmla="*/ 724663 h 1136308"/>
                  <a:gd name="connsiteX5" fmla="*/ 3601974 w 5763507"/>
                  <a:gd name="connsiteY5" fmla="*/ 5716 h 1136308"/>
                  <a:gd name="connsiteX6" fmla="*/ 4324350 w 5763507"/>
                  <a:gd name="connsiteY6" fmla="*/ 721996 h 1136308"/>
                  <a:gd name="connsiteX7" fmla="*/ 5763507 w 5763507"/>
                  <a:gd name="connsiteY7" fmla="*/ 1136308 h 11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63507" h="1136308">
                    <a:moveTo>
                      <a:pt x="0" y="723901"/>
                    </a:moveTo>
                    <a:cubicBezTo>
                      <a:pt x="243840" y="373381"/>
                      <a:pt x="480060" y="-634"/>
                      <a:pt x="720090" y="1"/>
                    </a:cubicBezTo>
                    <a:cubicBezTo>
                      <a:pt x="960120" y="636"/>
                      <a:pt x="1199833" y="727394"/>
                      <a:pt x="1440180" y="727711"/>
                    </a:cubicBezTo>
                    <a:cubicBezTo>
                      <a:pt x="1680527" y="728028"/>
                      <a:pt x="1921383" y="2414"/>
                      <a:pt x="2162175" y="1906"/>
                    </a:cubicBezTo>
                    <a:cubicBezTo>
                      <a:pt x="2402967" y="1398"/>
                      <a:pt x="2644966" y="724028"/>
                      <a:pt x="2884932" y="724663"/>
                    </a:cubicBezTo>
                    <a:cubicBezTo>
                      <a:pt x="3124898" y="725298"/>
                      <a:pt x="3362071" y="6161"/>
                      <a:pt x="3601974" y="5716"/>
                    </a:cubicBezTo>
                    <a:cubicBezTo>
                      <a:pt x="3841877" y="5272"/>
                      <a:pt x="3964095" y="533564"/>
                      <a:pt x="4324350" y="721996"/>
                    </a:cubicBezTo>
                    <a:cubicBezTo>
                      <a:pt x="4684605" y="910428"/>
                      <a:pt x="5523858" y="1135991"/>
                      <a:pt x="5763507" y="1136308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2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0" name="Freihandform: Form 209">
                <a:extLst>
                  <a:ext uri="{FF2B5EF4-FFF2-40B4-BE49-F238E27FC236}">
                    <a16:creationId xmlns:a16="http://schemas.microsoft.com/office/drawing/2014/main" id="{E073C982-46CC-4518-97AB-74E5CD7BF501}"/>
                  </a:ext>
                </a:extLst>
              </p:cNvPr>
              <p:cNvSpPr>
                <a:spLocks/>
              </p:cNvSpPr>
              <p:nvPr/>
            </p:nvSpPr>
            <p:spPr>
              <a:xfrm rot="11241151">
                <a:off x="7323518" y="2576932"/>
                <a:ext cx="1585486" cy="224770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-2 w 6484237"/>
                  <a:gd name="connsiteY0" fmla="*/ 1 h 727711"/>
                  <a:gd name="connsiteX1" fmla="*/ 720088 w 6484237"/>
                  <a:gd name="connsiteY1" fmla="*/ 727711 h 727711"/>
                  <a:gd name="connsiteX2" fmla="*/ 1442083 w 6484237"/>
                  <a:gd name="connsiteY2" fmla="*/ 1906 h 727711"/>
                  <a:gd name="connsiteX3" fmla="*/ 2164840 w 6484237"/>
                  <a:gd name="connsiteY3" fmla="*/ 724663 h 727711"/>
                  <a:gd name="connsiteX4" fmla="*/ 2881882 w 6484237"/>
                  <a:gd name="connsiteY4" fmla="*/ 5716 h 727711"/>
                  <a:gd name="connsiteX5" fmla="*/ 3604258 w 6484237"/>
                  <a:gd name="connsiteY5" fmla="*/ 721996 h 727711"/>
                  <a:gd name="connsiteX6" fmla="*/ 4320157 w 6484237"/>
                  <a:gd name="connsiteY6" fmla="*/ 7621 h 727711"/>
                  <a:gd name="connsiteX7" fmla="*/ 5042152 w 6484237"/>
                  <a:gd name="connsiteY7" fmla="*/ 723901 h 727711"/>
                  <a:gd name="connsiteX8" fmla="*/ 5759575 w 6484237"/>
                  <a:gd name="connsiteY8" fmla="*/ 6859 h 727711"/>
                  <a:gd name="connsiteX9" fmla="*/ 6484237 w 6484237"/>
                  <a:gd name="connsiteY9" fmla="*/ 721996 h 727711"/>
                  <a:gd name="connsiteX0" fmla="*/ 0 w 5764149"/>
                  <a:gd name="connsiteY0" fmla="*/ 725806 h 725806"/>
                  <a:gd name="connsiteX1" fmla="*/ 721995 w 5764149"/>
                  <a:gd name="connsiteY1" fmla="*/ 1 h 725806"/>
                  <a:gd name="connsiteX2" fmla="*/ 1444752 w 5764149"/>
                  <a:gd name="connsiteY2" fmla="*/ 722758 h 725806"/>
                  <a:gd name="connsiteX3" fmla="*/ 2161794 w 5764149"/>
                  <a:gd name="connsiteY3" fmla="*/ 3811 h 725806"/>
                  <a:gd name="connsiteX4" fmla="*/ 2884170 w 5764149"/>
                  <a:gd name="connsiteY4" fmla="*/ 720091 h 725806"/>
                  <a:gd name="connsiteX5" fmla="*/ 3600069 w 5764149"/>
                  <a:gd name="connsiteY5" fmla="*/ 5716 h 725806"/>
                  <a:gd name="connsiteX6" fmla="*/ 4322064 w 5764149"/>
                  <a:gd name="connsiteY6" fmla="*/ 721996 h 725806"/>
                  <a:gd name="connsiteX7" fmla="*/ 5039487 w 5764149"/>
                  <a:gd name="connsiteY7" fmla="*/ 4954 h 725806"/>
                  <a:gd name="connsiteX8" fmla="*/ 5764149 w 5764149"/>
                  <a:gd name="connsiteY8" fmla="*/ 720091 h 725806"/>
                  <a:gd name="connsiteX0" fmla="*/ 1 w 5042155"/>
                  <a:gd name="connsiteY0" fmla="*/ 1 h 722756"/>
                  <a:gd name="connsiteX1" fmla="*/ 722758 w 5042155"/>
                  <a:gd name="connsiteY1" fmla="*/ 722758 h 722756"/>
                  <a:gd name="connsiteX2" fmla="*/ 1439800 w 5042155"/>
                  <a:gd name="connsiteY2" fmla="*/ 3811 h 722756"/>
                  <a:gd name="connsiteX3" fmla="*/ 2162176 w 5042155"/>
                  <a:gd name="connsiteY3" fmla="*/ 720091 h 722756"/>
                  <a:gd name="connsiteX4" fmla="*/ 2878075 w 5042155"/>
                  <a:gd name="connsiteY4" fmla="*/ 5716 h 722756"/>
                  <a:gd name="connsiteX5" fmla="*/ 3600070 w 5042155"/>
                  <a:gd name="connsiteY5" fmla="*/ 721996 h 722756"/>
                  <a:gd name="connsiteX6" fmla="*/ 4317493 w 5042155"/>
                  <a:gd name="connsiteY6" fmla="*/ 4954 h 722756"/>
                  <a:gd name="connsiteX7" fmla="*/ 5042155 w 5042155"/>
                  <a:gd name="connsiteY7" fmla="*/ 720091 h 722756"/>
                  <a:gd name="connsiteX0" fmla="*/ 0 w 5991431"/>
                  <a:gd name="connsiteY0" fmla="*/ 946664 h 946663"/>
                  <a:gd name="connsiteX1" fmla="*/ 1672034 w 5991431"/>
                  <a:gd name="connsiteY1" fmla="*/ 718948 h 946663"/>
                  <a:gd name="connsiteX2" fmla="*/ 2389076 w 5991431"/>
                  <a:gd name="connsiteY2" fmla="*/ 1 h 946663"/>
                  <a:gd name="connsiteX3" fmla="*/ 3111452 w 5991431"/>
                  <a:gd name="connsiteY3" fmla="*/ 716281 h 946663"/>
                  <a:gd name="connsiteX4" fmla="*/ 3827351 w 5991431"/>
                  <a:gd name="connsiteY4" fmla="*/ 1906 h 946663"/>
                  <a:gd name="connsiteX5" fmla="*/ 4549346 w 5991431"/>
                  <a:gd name="connsiteY5" fmla="*/ 718186 h 946663"/>
                  <a:gd name="connsiteX6" fmla="*/ 5266769 w 5991431"/>
                  <a:gd name="connsiteY6" fmla="*/ 1144 h 946663"/>
                  <a:gd name="connsiteX7" fmla="*/ 5991431 w 5991431"/>
                  <a:gd name="connsiteY7" fmla="*/ 716281 h 946663"/>
                  <a:gd name="connsiteX0" fmla="*/ 0 w 5878422"/>
                  <a:gd name="connsiteY0" fmla="*/ 1095174 h 1095174"/>
                  <a:gd name="connsiteX1" fmla="*/ 1559025 w 5878422"/>
                  <a:gd name="connsiteY1" fmla="*/ 718948 h 1095174"/>
                  <a:gd name="connsiteX2" fmla="*/ 2276067 w 5878422"/>
                  <a:gd name="connsiteY2" fmla="*/ 1 h 1095174"/>
                  <a:gd name="connsiteX3" fmla="*/ 2998443 w 5878422"/>
                  <a:gd name="connsiteY3" fmla="*/ 716281 h 1095174"/>
                  <a:gd name="connsiteX4" fmla="*/ 3714342 w 5878422"/>
                  <a:gd name="connsiteY4" fmla="*/ 1906 h 1095174"/>
                  <a:gd name="connsiteX5" fmla="*/ 4436337 w 5878422"/>
                  <a:gd name="connsiteY5" fmla="*/ 718186 h 1095174"/>
                  <a:gd name="connsiteX6" fmla="*/ 5153760 w 5878422"/>
                  <a:gd name="connsiteY6" fmla="*/ 1144 h 1095174"/>
                  <a:gd name="connsiteX7" fmla="*/ 5878422 w 5878422"/>
                  <a:gd name="connsiteY7" fmla="*/ 716281 h 1095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8422" h="1095174">
                    <a:moveTo>
                      <a:pt x="0" y="1095174"/>
                    </a:moveTo>
                    <a:cubicBezTo>
                      <a:pt x="240792" y="1094666"/>
                      <a:pt x="1179681" y="901477"/>
                      <a:pt x="1559025" y="718948"/>
                    </a:cubicBezTo>
                    <a:cubicBezTo>
                      <a:pt x="1938369" y="536419"/>
                      <a:pt x="2036164" y="446"/>
                      <a:pt x="2276067" y="1"/>
                    </a:cubicBezTo>
                    <a:cubicBezTo>
                      <a:pt x="2515970" y="-443"/>
                      <a:pt x="2758731" y="715964"/>
                      <a:pt x="2998443" y="716281"/>
                    </a:cubicBezTo>
                    <a:cubicBezTo>
                      <a:pt x="3238155" y="716598"/>
                      <a:pt x="3474693" y="1589"/>
                      <a:pt x="3714342" y="1906"/>
                    </a:cubicBezTo>
                    <a:cubicBezTo>
                      <a:pt x="3953991" y="2223"/>
                      <a:pt x="4196434" y="718313"/>
                      <a:pt x="4436337" y="718186"/>
                    </a:cubicBezTo>
                    <a:cubicBezTo>
                      <a:pt x="4676240" y="718059"/>
                      <a:pt x="4913413" y="1461"/>
                      <a:pt x="5153760" y="1144"/>
                    </a:cubicBezTo>
                    <a:cubicBezTo>
                      <a:pt x="5394107" y="827"/>
                      <a:pt x="5773774" y="607569"/>
                      <a:pt x="5878422" y="716281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2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4" name="Freihandform: Form 153">
              <a:extLst>
                <a:ext uri="{FF2B5EF4-FFF2-40B4-BE49-F238E27FC236}">
                  <a16:creationId xmlns:a16="http://schemas.microsoft.com/office/drawing/2014/main" id="{71B02C10-0B4A-46F9-AC7B-61248CEBD956}"/>
                </a:ext>
              </a:extLst>
            </p:cNvPr>
            <p:cNvSpPr>
              <a:spLocks/>
            </p:cNvSpPr>
            <p:nvPr/>
          </p:nvSpPr>
          <p:spPr>
            <a:xfrm>
              <a:off x="7256398" y="2782314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2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Freihandform: Form 154">
              <a:extLst>
                <a:ext uri="{FF2B5EF4-FFF2-40B4-BE49-F238E27FC236}">
                  <a16:creationId xmlns:a16="http://schemas.microsoft.com/office/drawing/2014/main" id="{76723D6F-AEB2-44E1-A7FC-931A5987ED51}"/>
                </a:ext>
              </a:extLst>
            </p:cNvPr>
            <p:cNvSpPr>
              <a:spLocks/>
            </p:cNvSpPr>
            <p:nvPr/>
          </p:nvSpPr>
          <p:spPr>
            <a:xfrm rot="10800000">
              <a:off x="7256398" y="2782313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2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Freihandform: Form 155">
              <a:extLst>
                <a:ext uri="{FF2B5EF4-FFF2-40B4-BE49-F238E27FC236}">
                  <a16:creationId xmlns:a16="http://schemas.microsoft.com/office/drawing/2014/main" id="{1C992FE8-1D24-4B3F-943D-B8FD5E54B8FB}"/>
                </a:ext>
              </a:extLst>
            </p:cNvPr>
            <p:cNvSpPr>
              <a:spLocks/>
            </p:cNvSpPr>
            <p:nvPr/>
          </p:nvSpPr>
          <p:spPr>
            <a:xfrm>
              <a:off x="5654293" y="2784219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Freihandform: Form 156">
              <a:extLst>
                <a:ext uri="{FF2B5EF4-FFF2-40B4-BE49-F238E27FC236}">
                  <a16:creationId xmlns:a16="http://schemas.microsoft.com/office/drawing/2014/main" id="{049B9DF3-7B9A-418C-B8E8-B90135B62191}"/>
                </a:ext>
              </a:extLst>
            </p:cNvPr>
            <p:cNvSpPr>
              <a:spLocks/>
            </p:cNvSpPr>
            <p:nvPr/>
          </p:nvSpPr>
          <p:spPr>
            <a:xfrm rot="10800000">
              <a:off x="6452488" y="2782313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2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Freihandform: Form 158">
              <a:extLst>
                <a:ext uri="{FF2B5EF4-FFF2-40B4-BE49-F238E27FC236}">
                  <a16:creationId xmlns:a16="http://schemas.microsoft.com/office/drawing/2014/main" id="{171205DA-988E-4E04-AB14-E0EB22C46107}"/>
                </a:ext>
              </a:extLst>
            </p:cNvPr>
            <p:cNvSpPr>
              <a:spLocks/>
            </p:cNvSpPr>
            <p:nvPr/>
          </p:nvSpPr>
          <p:spPr>
            <a:xfrm rot="10800000">
              <a:off x="5654293" y="2784218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Freihandform: Form 159">
              <a:extLst>
                <a:ext uri="{FF2B5EF4-FFF2-40B4-BE49-F238E27FC236}">
                  <a16:creationId xmlns:a16="http://schemas.microsoft.com/office/drawing/2014/main" id="{9717C876-D586-425F-964F-576F172BC178}"/>
                </a:ext>
              </a:extLst>
            </p:cNvPr>
            <p:cNvSpPr>
              <a:spLocks/>
            </p:cNvSpPr>
            <p:nvPr/>
          </p:nvSpPr>
          <p:spPr>
            <a:xfrm>
              <a:off x="6452488" y="2782314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2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Freihandform: Form 160">
              <a:extLst>
                <a:ext uri="{FF2B5EF4-FFF2-40B4-BE49-F238E27FC236}">
                  <a16:creationId xmlns:a16="http://schemas.microsoft.com/office/drawing/2014/main" id="{7F83993E-2B1D-4658-B9A4-6D46A33F1C47}"/>
                </a:ext>
              </a:extLst>
            </p:cNvPr>
            <p:cNvSpPr>
              <a:spLocks/>
            </p:cNvSpPr>
            <p:nvPr/>
          </p:nvSpPr>
          <p:spPr>
            <a:xfrm>
              <a:off x="5922898" y="3028059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" name="Freihandform: Form 161">
              <a:extLst>
                <a:ext uri="{FF2B5EF4-FFF2-40B4-BE49-F238E27FC236}">
                  <a16:creationId xmlns:a16="http://schemas.microsoft.com/office/drawing/2014/main" id="{B6D7A48C-0C77-4E4A-A96A-145D1B3A85A3}"/>
                </a:ext>
              </a:extLst>
            </p:cNvPr>
            <p:cNvSpPr>
              <a:spLocks/>
            </p:cNvSpPr>
            <p:nvPr/>
          </p:nvSpPr>
          <p:spPr>
            <a:xfrm rot="10800000">
              <a:off x="5922898" y="3028058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2E2EAA35-F799-4763-8C0A-49AC497AEDF3}"/>
                </a:ext>
              </a:extLst>
            </p:cNvPr>
            <p:cNvSpPr>
              <a:spLocks/>
            </p:cNvSpPr>
            <p:nvPr/>
          </p:nvSpPr>
          <p:spPr>
            <a:xfrm>
              <a:off x="6730618" y="3028059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2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Freihandform: Form 164">
              <a:extLst>
                <a:ext uri="{FF2B5EF4-FFF2-40B4-BE49-F238E27FC236}">
                  <a16:creationId xmlns:a16="http://schemas.microsoft.com/office/drawing/2014/main" id="{82D9E28A-8C0D-44F3-A973-F6FA0386FDB8}"/>
                </a:ext>
              </a:extLst>
            </p:cNvPr>
            <p:cNvSpPr>
              <a:spLocks/>
            </p:cNvSpPr>
            <p:nvPr/>
          </p:nvSpPr>
          <p:spPr>
            <a:xfrm rot="10800000">
              <a:off x="6730618" y="3028058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2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6" name="Gruppieren 165">
              <a:extLst>
                <a:ext uri="{FF2B5EF4-FFF2-40B4-BE49-F238E27FC236}">
                  <a16:creationId xmlns:a16="http://schemas.microsoft.com/office/drawing/2014/main" id="{3FF8E243-718A-4741-832A-FB90D5717677}"/>
                </a:ext>
              </a:extLst>
            </p:cNvPr>
            <p:cNvGrpSpPr/>
            <p:nvPr/>
          </p:nvGrpSpPr>
          <p:grpSpPr>
            <a:xfrm rot="-1200000">
              <a:off x="8065010" y="2192038"/>
              <a:ext cx="1585486" cy="309803"/>
              <a:chOff x="7332978" y="2472933"/>
              <a:chExt cx="1585486" cy="309803"/>
            </a:xfrm>
          </p:grpSpPr>
          <p:sp>
            <p:nvSpPr>
              <p:cNvPr id="207" name="Freihandform: Form 206">
                <a:extLst>
                  <a:ext uri="{FF2B5EF4-FFF2-40B4-BE49-F238E27FC236}">
                    <a16:creationId xmlns:a16="http://schemas.microsoft.com/office/drawing/2014/main" id="{11A38140-BC63-4844-857F-BCF6C43C7E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32978" y="2549524"/>
                <a:ext cx="1554492" cy="233212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0 w 7430347"/>
                  <a:gd name="connsiteY0" fmla="*/ 2384194 h 2388004"/>
                  <a:gd name="connsiteX1" fmla="*/ 720090 w 7430347"/>
                  <a:gd name="connsiteY1" fmla="*/ 1660294 h 2388004"/>
                  <a:gd name="connsiteX2" fmla="*/ 1440180 w 7430347"/>
                  <a:gd name="connsiteY2" fmla="*/ 2388004 h 2388004"/>
                  <a:gd name="connsiteX3" fmla="*/ 2162175 w 7430347"/>
                  <a:gd name="connsiteY3" fmla="*/ 1662199 h 2388004"/>
                  <a:gd name="connsiteX4" fmla="*/ 2884932 w 7430347"/>
                  <a:gd name="connsiteY4" fmla="*/ 2384956 h 2388004"/>
                  <a:gd name="connsiteX5" fmla="*/ 3601974 w 7430347"/>
                  <a:gd name="connsiteY5" fmla="*/ 1666009 h 2388004"/>
                  <a:gd name="connsiteX6" fmla="*/ 4324350 w 7430347"/>
                  <a:gd name="connsiteY6" fmla="*/ 2382289 h 2388004"/>
                  <a:gd name="connsiteX7" fmla="*/ 5040249 w 7430347"/>
                  <a:gd name="connsiteY7" fmla="*/ 1667914 h 2388004"/>
                  <a:gd name="connsiteX8" fmla="*/ 5762244 w 7430347"/>
                  <a:gd name="connsiteY8" fmla="*/ 2384194 h 2388004"/>
                  <a:gd name="connsiteX9" fmla="*/ 6479667 w 7430347"/>
                  <a:gd name="connsiteY9" fmla="*/ 1667152 h 2388004"/>
                  <a:gd name="connsiteX10" fmla="*/ 7430347 w 7430347"/>
                  <a:gd name="connsiteY10" fmla="*/ 6105 h 2388004"/>
                  <a:gd name="connsiteX0" fmla="*/ 0 w 8989872"/>
                  <a:gd name="connsiteY0" fmla="*/ 3569811 h 3573621"/>
                  <a:gd name="connsiteX1" fmla="*/ 720090 w 8989872"/>
                  <a:gd name="connsiteY1" fmla="*/ 2845911 h 3573621"/>
                  <a:gd name="connsiteX2" fmla="*/ 1440180 w 8989872"/>
                  <a:gd name="connsiteY2" fmla="*/ 3573621 h 3573621"/>
                  <a:gd name="connsiteX3" fmla="*/ 2162175 w 8989872"/>
                  <a:gd name="connsiteY3" fmla="*/ 2847816 h 3573621"/>
                  <a:gd name="connsiteX4" fmla="*/ 2884932 w 8989872"/>
                  <a:gd name="connsiteY4" fmla="*/ 3570573 h 3573621"/>
                  <a:gd name="connsiteX5" fmla="*/ 3601974 w 8989872"/>
                  <a:gd name="connsiteY5" fmla="*/ 2851626 h 3573621"/>
                  <a:gd name="connsiteX6" fmla="*/ 4324350 w 8989872"/>
                  <a:gd name="connsiteY6" fmla="*/ 3567906 h 3573621"/>
                  <a:gd name="connsiteX7" fmla="*/ 5040249 w 8989872"/>
                  <a:gd name="connsiteY7" fmla="*/ 2853531 h 3573621"/>
                  <a:gd name="connsiteX8" fmla="*/ 5762244 w 8989872"/>
                  <a:gd name="connsiteY8" fmla="*/ 3569811 h 3573621"/>
                  <a:gd name="connsiteX9" fmla="*/ 6479667 w 8989872"/>
                  <a:gd name="connsiteY9" fmla="*/ 2852769 h 3573621"/>
                  <a:gd name="connsiteX10" fmla="*/ 8989872 w 8989872"/>
                  <a:gd name="connsiteY10" fmla="*/ 3630 h 3573621"/>
                  <a:gd name="connsiteX0" fmla="*/ 0 w 6479665"/>
                  <a:gd name="connsiteY0" fmla="*/ 723901 h 727711"/>
                  <a:gd name="connsiteX1" fmla="*/ 720090 w 6479665"/>
                  <a:gd name="connsiteY1" fmla="*/ 1 h 727711"/>
                  <a:gd name="connsiteX2" fmla="*/ 1440180 w 6479665"/>
                  <a:gd name="connsiteY2" fmla="*/ 727711 h 727711"/>
                  <a:gd name="connsiteX3" fmla="*/ 2162175 w 6479665"/>
                  <a:gd name="connsiteY3" fmla="*/ 1906 h 727711"/>
                  <a:gd name="connsiteX4" fmla="*/ 2884932 w 6479665"/>
                  <a:gd name="connsiteY4" fmla="*/ 724663 h 727711"/>
                  <a:gd name="connsiteX5" fmla="*/ 3601974 w 6479665"/>
                  <a:gd name="connsiteY5" fmla="*/ 5716 h 727711"/>
                  <a:gd name="connsiteX6" fmla="*/ 4324350 w 6479665"/>
                  <a:gd name="connsiteY6" fmla="*/ 721996 h 727711"/>
                  <a:gd name="connsiteX7" fmla="*/ 5040249 w 6479665"/>
                  <a:gd name="connsiteY7" fmla="*/ 7621 h 727711"/>
                  <a:gd name="connsiteX8" fmla="*/ 5762244 w 6479665"/>
                  <a:gd name="connsiteY8" fmla="*/ 723901 h 727711"/>
                  <a:gd name="connsiteX9" fmla="*/ 6479667 w 6479665"/>
                  <a:gd name="connsiteY9" fmla="*/ 6859 h 727711"/>
                  <a:gd name="connsiteX0" fmla="*/ 0 w 5762243"/>
                  <a:gd name="connsiteY0" fmla="*/ 723901 h 727711"/>
                  <a:gd name="connsiteX1" fmla="*/ 720090 w 5762243"/>
                  <a:gd name="connsiteY1" fmla="*/ 1 h 727711"/>
                  <a:gd name="connsiteX2" fmla="*/ 1440180 w 5762243"/>
                  <a:gd name="connsiteY2" fmla="*/ 727711 h 727711"/>
                  <a:gd name="connsiteX3" fmla="*/ 2162175 w 5762243"/>
                  <a:gd name="connsiteY3" fmla="*/ 1906 h 727711"/>
                  <a:gd name="connsiteX4" fmla="*/ 2884932 w 5762243"/>
                  <a:gd name="connsiteY4" fmla="*/ 724663 h 727711"/>
                  <a:gd name="connsiteX5" fmla="*/ 3601974 w 5762243"/>
                  <a:gd name="connsiteY5" fmla="*/ 5716 h 727711"/>
                  <a:gd name="connsiteX6" fmla="*/ 4324350 w 5762243"/>
                  <a:gd name="connsiteY6" fmla="*/ 721996 h 727711"/>
                  <a:gd name="connsiteX7" fmla="*/ 5040249 w 5762243"/>
                  <a:gd name="connsiteY7" fmla="*/ 7621 h 727711"/>
                  <a:gd name="connsiteX8" fmla="*/ 5762244 w 5762243"/>
                  <a:gd name="connsiteY8" fmla="*/ 723901 h 727711"/>
                  <a:gd name="connsiteX0" fmla="*/ 0 w 5040249"/>
                  <a:gd name="connsiteY0" fmla="*/ 723901 h 727711"/>
                  <a:gd name="connsiteX1" fmla="*/ 720090 w 5040249"/>
                  <a:gd name="connsiteY1" fmla="*/ 1 h 727711"/>
                  <a:gd name="connsiteX2" fmla="*/ 1440180 w 5040249"/>
                  <a:gd name="connsiteY2" fmla="*/ 727711 h 727711"/>
                  <a:gd name="connsiteX3" fmla="*/ 2162175 w 5040249"/>
                  <a:gd name="connsiteY3" fmla="*/ 1906 h 727711"/>
                  <a:gd name="connsiteX4" fmla="*/ 2884932 w 5040249"/>
                  <a:gd name="connsiteY4" fmla="*/ 724663 h 727711"/>
                  <a:gd name="connsiteX5" fmla="*/ 3601974 w 5040249"/>
                  <a:gd name="connsiteY5" fmla="*/ 5716 h 727711"/>
                  <a:gd name="connsiteX6" fmla="*/ 4324350 w 5040249"/>
                  <a:gd name="connsiteY6" fmla="*/ 721996 h 727711"/>
                  <a:gd name="connsiteX7" fmla="*/ 5040249 w 5040249"/>
                  <a:gd name="connsiteY7" fmla="*/ 7621 h 727711"/>
                  <a:gd name="connsiteX0" fmla="*/ 0 w 5763507"/>
                  <a:gd name="connsiteY0" fmla="*/ 723901 h 1136308"/>
                  <a:gd name="connsiteX1" fmla="*/ 720090 w 5763507"/>
                  <a:gd name="connsiteY1" fmla="*/ 1 h 1136308"/>
                  <a:gd name="connsiteX2" fmla="*/ 1440180 w 5763507"/>
                  <a:gd name="connsiteY2" fmla="*/ 727711 h 1136308"/>
                  <a:gd name="connsiteX3" fmla="*/ 2162175 w 5763507"/>
                  <a:gd name="connsiteY3" fmla="*/ 1906 h 1136308"/>
                  <a:gd name="connsiteX4" fmla="*/ 2884932 w 5763507"/>
                  <a:gd name="connsiteY4" fmla="*/ 724663 h 1136308"/>
                  <a:gd name="connsiteX5" fmla="*/ 3601974 w 5763507"/>
                  <a:gd name="connsiteY5" fmla="*/ 5716 h 1136308"/>
                  <a:gd name="connsiteX6" fmla="*/ 4324350 w 5763507"/>
                  <a:gd name="connsiteY6" fmla="*/ 721996 h 1136308"/>
                  <a:gd name="connsiteX7" fmla="*/ 5763507 w 5763507"/>
                  <a:gd name="connsiteY7" fmla="*/ 1136308 h 11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63507" h="1136308">
                    <a:moveTo>
                      <a:pt x="0" y="723901"/>
                    </a:moveTo>
                    <a:cubicBezTo>
                      <a:pt x="243840" y="373381"/>
                      <a:pt x="480060" y="-634"/>
                      <a:pt x="720090" y="1"/>
                    </a:cubicBezTo>
                    <a:cubicBezTo>
                      <a:pt x="960120" y="636"/>
                      <a:pt x="1199833" y="727394"/>
                      <a:pt x="1440180" y="727711"/>
                    </a:cubicBezTo>
                    <a:cubicBezTo>
                      <a:pt x="1680527" y="728028"/>
                      <a:pt x="1921383" y="2414"/>
                      <a:pt x="2162175" y="1906"/>
                    </a:cubicBezTo>
                    <a:cubicBezTo>
                      <a:pt x="2402967" y="1398"/>
                      <a:pt x="2644966" y="724028"/>
                      <a:pt x="2884932" y="724663"/>
                    </a:cubicBezTo>
                    <a:cubicBezTo>
                      <a:pt x="3124898" y="725298"/>
                      <a:pt x="3362071" y="6161"/>
                      <a:pt x="3601974" y="5716"/>
                    </a:cubicBezTo>
                    <a:cubicBezTo>
                      <a:pt x="3841877" y="5272"/>
                      <a:pt x="3964095" y="533564"/>
                      <a:pt x="4324350" y="721996"/>
                    </a:cubicBezTo>
                    <a:cubicBezTo>
                      <a:pt x="4684605" y="910428"/>
                      <a:pt x="5523858" y="1135991"/>
                      <a:pt x="5763507" y="1136308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5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8" name="Freihandform: Form 207">
                <a:extLst>
                  <a:ext uri="{FF2B5EF4-FFF2-40B4-BE49-F238E27FC236}">
                    <a16:creationId xmlns:a16="http://schemas.microsoft.com/office/drawing/2014/main" id="{EB5C41D5-6D68-4F6F-91B1-15631E7A6B30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7332978" y="2472933"/>
                <a:ext cx="1585486" cy="224770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-2 w 6484237"/>
                  <a:gd name="connsiteY0" fmla="*/ 1 h 727711"/>
                  <a:gd name="connsiteX1" fmla="*/ 720088 w 6484237"/>
                  <a:gd name="connsiteY1" fmla="*/ 727711 h 727711"/>
                  <a:gd name="connsiteX2" fmla="*/ 1442083 w 6484237"/>
                  <a:gd name="connsiteY2" fmla="*/ 1906 h 727711"/>
                  <a:gd name="connsiteX3" fmla="*/ 2164840 w 6484237"/>
                  <a:gd name="connsiteY3" fmla="*/ 724663 h 727711"/>
                  <a:gd name="connsiteX4" fmla="*/ 2881882 w 6484237"/>
                  <a:gd name="connsiteY4" fmla="*/ 5716 h 727711"/>
                  <a:gd name="connsiteX5" fmla="*/ 3604258 w 6484237"/>
                  <a:gd name="connsiteY5" fmla="*/ 721996 h 727711"/>
                  <a:gd name="connsiteX6" fmla="*/ 4320157 w 6484237"/>
                  <a:gd name="connsiteY6" fmla="*/ 7621 h 727711"/>
                  <a:gd name="connsiteX7" fmla="*/ 5042152 w 6484237"/>
                  <a:gd name="connsiteY7" fmla="*/ 723901 h 727711"/>
                  <a:gd name="connsiteX8" fmla="*/ 5759575 w 6484237"/>
                  <a:gd name="connsiteY8" fmla="*/ 6859 h 727711"/>
                  <a:gd name="connsiteX9" fmla="*/ 6484237 w 6484237"/>
                  <a:gd name="connsiteY9" fmla="*/ 721996 h 727711"/>
                  <a:gd name="connsiteX0" fmla="*/ 0 w 5764149"/>
                  <a:gd name="connsiteY0" fmla="*/ 725806 h 725806"/>
                  <a:gd name="connsiteX1" fmla="*/ 721995 w 5764149"/>
                  <a:gd name="connsiteY1" fmla="*/ 1 h 725806"/>
                  <a:gd name="connsiteX2" fmla="*/ 1444752 w 5764149"/>
                  <a:gd name="connsiteY2" fmla="*/ 722758 h 725806"/>
                  <a:gd name="connsiteX3" fmla="*/ 2161794 w 5764149"/>
                  <a:gd name="connsiteY3" fmla="*/ 3811 h 725806"/>
                  <a:gd name="connsiteX4" fmla="*/ 2884170 w 5764149"/>
                  <a:gd name="connsiteY4" fmla="*/ 720091 h 725806"/>
                  <a:gd name="connsiteX5" fmla="*/ 3600069 w 5764149"/>
                  <a:gd name="connsiteY5" fmla="*/ 5716 h 725806"/>
                  <a:gd name="connsiteX6" fmla="*/ 4322064 w 5764149"/>
                  <a:gd name="connsiteY6" fmla="*/ 721996 h 725806"/>
                  <a:gd name="connsiteX7" fmla="*/ 5039487 w 5764149"/>
                  <a:gd name="connsiteY7" fmla="*/ 4954 h 725806"/>
                  <a:gd name="connsiteX8" fmla="*/ 5764149 w 5764149"/>
                  <a:gd name="connsiteY8" fmla="*/ 720091 h 725806"/>
                  <a:gd name="connsiteX0" fmla="*/ 1 w 5042155"/>
                  <a:gd name="connsiteY0" fmla="*/ 1 h 722756"/>
                  <a:gd name="connsiteX1" fmla="*/ 722758 w 5042155"/>
                  <a:gd name="connsiteY1" fmla="*/ 722758 h 722756"/>
                  <a:gd name="connsiteX2" fmla="*/ 1439800 w 5042155"/>
                  <a:gd name="connsiteY2" fmla="*/ 3811 h 722756"/>
                  <a:gd name="connsiteX3" fmla="*/ 2162176 w 5042155"/>
                  <a:gd name="connsiteY3" fmla="*/ 720091 h 722756"/>
                  <a:gd name="connsiteX4" fmla="*/ 2878075 w 5042155"/>
                  <a:gd name="connsiteY4" fmla="*/ 5716 h 722756"/>
                  <a:gd name="connsiteX5" fmla="*/ 3600070 w 5042155"/>
                  <a:gd name="connsiteY5" fmla="*/ 721996 h 722756"/>
                  <a:gd name="connsiteX6" fmla="*/ 4317493 w 5042155"/>
                  <a:gd name="connsiteY6" fmla="*/ 4954 h 722756"/>
                  <a:gd name="connsiteX7" fmla="*/ 5042155 w 5042155"/>
                  <a:gd name="connsiteY7" fmla="*/ 720091 h 722756"/>
                  <a:gd name="connsiteX0" fmla="*/ 0 w 5991431"/>
                  <a:gd name="connsiteY0" fmla="*/ 946664 h 946663"/>
                  <a:gd name="connsiteX1" fmla="*/ 1672034 w 5991431"/>
                  <a:gd name="connsiteY1" fmla="*/ 718948 h 946663"/>
                  <a:gd name="connsiteX2" fmla="*/ 2389076 w 5991431"/>
                  <a:gd name="connsiteY2" fmla="*/ 1 h 946663"/>
                  <a:gd name="connsiteX3" fmla="*/ 3111452 w 5991431"/>
                  <a:gd name="connsiteY3" fmla="*/ 716281 h 946663"/>
                  <a:gd name="connsiteX4" fmla="*/ 3827351 w 5991431"/>
                  <a:gd name="connsiteY4" fmla="*/ 1906 h 946663"/>
                  <a:gd name="connsiteX5" fmla="*/ 4549346 w 5991431"/>
                  <a:gd name="connsiteY5" fmla="*/ 718186 h 946663"/>
                  <a:gd name="connsiteX6" fmla="*/ 5266769 w 5991431"/>
                  <a:gd name="connsiteY6" fmla="*/ 1144 h 946663"/>
                  <a:gd name="connsiteX7" fmla="*/ 5991431 w 5991431"/>
                  <a:gd name="connsiteY7" fmla="*/ 716281 h 946663"/>
                  <a:gd name="connsiteX0" fmla="*/ 0 w 5878422"/>
                  <a:gd name="connsiteY0" fmla="*/ 1095174 h 1095174"/>
                  <a:gd name="connsiteX1" fmla="*/ 1559025 w 5878422"/>
                  <a:gd name="connsiteY1" fmla="*/ 718948 h 1095174"/>
                  <a:gd name="connsiteX2" fmla="*/ 2276067 w 5878422"/>
                  <a:gd name="connsiteY2" fmla="*/ 1 h 1095174"/>
                  <a:gd name="connsiteX3" fmla="*/ 2998443 w 5878422"/>
                  <a:gd name="connsiteY3" fmla="*/ 716281 h 1095174"/>
                  <a:gd name="connsiteX4" fmla="*/ 3714342 w 5878422"/>
                  <a:gd name="connsiteY4" fmla="*/ 1906 h 1095174"/>
                  <a:gd name="connsiteX5" fmla="*/ 4436337 w 5878422"/>
                  <a:gd name="connsiteY5" fmla="*/ 718186 h 1095174"/>
                  <a:gd name="connsiteX6" fmla="*/ 5153760 w 5878422"/>
                  <a:gd name="connsiteY6" fmla="*/ 1144 h 1095174"/>
                  <a:gd name="connsiteX7" fmla="*/ 5878422 w 5878422"/>
                  <a:gd name="connsiteY7" fmla="*/ 716281 h 1095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8422" h="1095174">
                    <a:moveTo>
                      <a:pt x="0" y="1095174"/>
                    </a:moveTo>
                    <a:cubicBezTo>
                      <a:pt x="240792" y="1094666"/>
                      <a:pt x="1179681" y="901477"/>
                      <a:pt x="1559025" y="718948"/>
                    </a:cubicBezTo>
                    <a:cubicBezTo>
                      <a:pt x="1938369" y="536419"/>
                      <a:pt x="2036164" y="446"/>
                      <a:pt x="2276067" y="1"/>
                    </a:cubicBezTo>
                    <a:cubicBezTo>
                      <a:pt x="2515970" y="-443"/>
                      <a:pt x="2758731" y="715964"/>
                      <a:pt x="2998443" y="716281"/>
                    </a:cubicBezTo>
                    <a:cubicBezTo>
                      <a:pt x="3238155" y="716598"/>
                      <a:pt x="3474693" y="1589"/>
                      <a:pt x="3714342" y="1906"/>
                    </a:cubicBezTo>
                    <a:cubicBezTo>
                      <a:pt x="3953991" y="2223"/>
                      <a:pt x="4196434" y="718313"/>
                      <a:pt x="4436337" y="718186"/>
                    </a:cubicBezTo>
                    <a:cubicBezTo>
                      <a:pt x="4676240" y="718059"/>
                      <a:pt x="4913413" y="1461"/>
                      <a:pt x="5153760" y="1144"/>
                    </a:cubicBezTo>
                    <a:cubicBezTo>
                      <a:pt x="5394107" y="827"/>
                      <a:pt x="5773774" y="607569"/>
                      <a:pt x="5878422" y="716281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5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68" name="Gruppieren 167">
              <a:extLst>
                <a:ext uri="{FF2B5EF4-FFF2-40B4-BE49-F238E27FC236}">
                  <a16:creationId xmlns:a16="http://schemas.microsoft.com/office/drawing/2014/main" id="{535BA923-0F66-45ED-B3B3-F735431F1123}"/>
                </a:ext>
              </a:extLst>
            </p:cNvPr>
            <p:cNvGrpSpPr/>
            <p:nvPr/>
          </p:nvGrpSpPr>
          <p:grpSpPr>
            <a:xfrm rot="-1200000">
              <a:off x="7264409" y="2202063"/>
              <a:ext cx="1585486" cy="302642"/>
              <a:chOff x="7330373" y="2480094"/>
              <a:chExt cx="1585486" cy="302642"/>
            </a:xfrm>
          </p:grpSpPr>
          <p:sp>
            <p:nvSpPr>
              <p:cNvPr id="205" name="Freihandform: Form 204">
                <a:extLst>
                  <a:ext uri="{FF2B5EF4-FFF2-40B4-BE49-F238E27FC236}">
                    <a16:creationId xmlns:a16="http://schemas.microsoft.com/office/drawing/2014/main" id="{B2D6DA48-04A9-4F2A-90FA-467BE34425B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32978" y="2549524"/>
                <a:ext cx="1554492" cy="233212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0 w 7430347"/>
                  <a:gd name="connsiteY0" fmla="*/ 2384194 h 2388004"/>
                  <a:gd name="connsiteX1" fmla="*/ 720090 w 7430347"/>
                  <a:gd name="connsiteY1" fmla="*/ 1660294 h 2388004"/>
                  <a:gd name="connsiteX2" fmla="*/ 1440180 w 7430347"/>
                  <a:gd name="connsiteY2" fmla="*/ 2388004 h 2388004"/>
                  <a:gd name="connsiteX3" fmla="*/ 2162175 w 7430347"/>
                  <a:gd name="connsiteY3" fmla="*/ 1662199 h 2388004"/>
                  <a:gd name="connsiteX4" fmla="*/ 2884932 w 7430347"/>
                  <a:gd name="connsiteY4" fmla="*/ 2384956 h 2388004"/>
                  <a:gd name="connsiteX5" fmla="*/ 3601974 w 7430347"/>
                  <a:gd name="connsiteY5" fmla="*/ 1666009 h 2388004"/>
                  <a:gd name="connsiteX6" fmla="*/ 4324350 w 7430347"/>
                  <a:gd name="connsiteY6" fmla="*/ 2382289 h 2388004"/>
                  <a:gd name="connsiteX7" fmla="*/ 5040249 w 7430347"/>
                  <a:gd name="connsiteY7" fmla="*/ 1667914 h 2388004"/>
                  <a:gd name="connsiteX8" fmla="*/ 5762244 w 7430347"/>
                  <a:gd name="connsiteY8" fmla="*/ 2384194 h 2388004"/>
                  <a:gd name="connsiteX9" fmla="*/ 6479667 w 7430347"/>
                  <a:gd name="connsiteY9" fmla="*/ 1667152 h 2388004"/>
                  <a:gd name="connsiteX10" fmla="*/ 7430347 w 7430347"/>
                  <a:gd name="connsiteY10" fmla="*/ 6105 h 2388004"/>
                  <a:gd name="connsiteX0" fmla="*/ 0 w 8989872"/>
                  <a:gd name="connsiteY0" fmla="*/ 3569811 h 3573621"/>
                  <a:gd name="connsiteX1" fmla="*/ 720090 w 8989872"/>
                  <a:gd name="connsiteY1" fmla="*/ 2845911 h 3573621"/>
                  <a:gd name="connsiteX2" fmla="*/ 1440180 w 8989872"/>
                  <a:gd name="connsiteY2" fmla="*/ 3573621 h 3573621"/>
                  <a:gd name="connsiteX3" fmla="*/ 2162175 w 8989872"/>
                  <a:gd name="connsiteY3" fmla="*/ 2847816 h 3573621"/>
                  <a:gd name="connsiteX4" fmla="*/ 2884932 w 8989872"/>
                  <a:gd name="connsiteY4" fmla="*/ 3570573 h 3573621"/>
                  <a:gd name="connsiteX5" fmla="*/ 3601974 w 8989872"/>
                  <a:gd name="connsiteY5" fmla="*/ 2851626 h 3573621"/>
                  <a:gd name="connsiteX6" fmla="*/ 4324350 w 8989872"/>
                  <a:gd name="connsiteY6" fmla="*/ 3567906 h 3573621"/>
                  <a:gd name="connsiteX7" fmla="*/ 5040249 w 8989872"/>
                  <a:gd name="connsiteY7" fmla="*/ 2853531 h 3573621"/>
                  <a:gd name="connsiteX8" fmla="*/ 5762244 w 8989872"/>
                  <a:gd name="connsiteY8" fmla="*/ 3569811 h 3573621"/>
                  <a:gd name="connsiteX9" fmla="*/ 6479667 w 8989872"/>
                  <a:gd name="connsiteY9" fmla="*/ 2852769 h 3573621"/>
                  <a:gd name="connsiteX10" fmla="*/ 8989872 w 8989872"/>
                  <a:gd name="connsiteY10" fmla="*/ 3630 h 3573621"/>
                  <a:gd name="connsiteX0" fmla="*/ 0 w 6479665"/>
                  <a:gd name="connsiteY0" fmla="*/ 723901 h 727711"/>
                  <a:gd name="connsiteX1" fmla="*/ 720090 w 6479665"/>
                  <a:gd name="connsiteY1" fmla="*/ 1 h 727711"/>
                  <a:gd name="connsiteX2" fmla="*/ 1440180 w 6479665"/>
                  <a:gd name="connsiteY2" fmla="*/ 727711 h 727711"/>
                  <a:gd name="connsiteX3" fmla="*/ 2162175 w 6479665"/>
                  <a:gd name="connsiteY3" fmla="*/ 1906 h 727711"/>
                  <a:gd name="connsiteX4" fmla="*/ 2884932 w 6479665"/>
                  <a:gd name="connsiteY4" fmla="*/ 724663 h 727711"/>
                  <a:gd name="connsiteX5" fmla="*/ 3601974 w 6479665"/>
                  <a:gd name="connsiteY5" fmla="*/ 5716 h 727711"/>
                  <a:gd name="connsiteX6" fmla="*/ 4324350 w 6479665"/>
                  <a:gd name="connsiteY6" fmla="*/ 721996 h 727711"/>
                  <a:gd name="connsiteX7" fmla="*/ 5040249 w 6479665"/>
                  <a:gd name="connsiteY7" fmla="*/ 7621 h 727711"/>
                  <a:gd name="connsiteX8" fmla="*/ 5762244 w 6479665"/>
                  <a:gd name="connsiteY8" fmla="*/ 723901 h 727711"/>
                  <a:gd name="connsiteX9" fmla="*/ 6479667 w 6479665"/>
                  <a:gd name="connsiteY9" fmla="*/ 6859 h 727711"/>
                  <a:gd name="connsiteX0" fmla="*/ 0 w 5762243"/>
                  <a:gd name="connsiteY0" fmla="*/ 723901 h 727711"/>
                  <a:gd name="connsiteX1" fmla="*/ 720090 w 5762243"/>
                  <a:gd name="connsiteY1" fmla="*/ 1 h 727711"/>
                  <a:gd name="connsiteX2" fmla="*/ 1440180 w 5762243"/>
                  <a:gd name="connsiteY2" fmla="*/ 727711 h 727711"/>
                  <a:gd name="connsiteX3" fmla="*/ 2162175 w 5762243"/>
                  <a:gd name="connsiteY3" fmla="*/ 1906 h 727711"/>
                  <a:gd name="connsiteX4" fmla="*/ 2884932 w 5762243"/>
                  <a:gd name="connsiteY4" fmla="*/ 724663 h 727711"/>
                  <a:gd name="connsiteX5" fmla="*/ 3601974 w 5762243"/>
                  <a:gd name="connsiteY5" fmla="*/ 5716 h 727711"/>
                  <a:gd name="connsiteX6" fmla="*/ 4324350 w 5762243"/>
                  <a:gd name="connsiteY6" fmla="*/ 721996 h 727711"/>
                  <a:gd name="connsiteX7" fmla="*/ 5040249 w 5762243"/>
                  <a:gd name="connsiteY7" fmla="*/ 7621 h 727711"/>
                  <a:gd name="connsiteX8" fmla="*/ 5762244 w 5762243"/>
                  <a:gd name="connsiteY8" fmla="*/ 723901 h 727711"/>
                  <a:gd name="connsiteX0" fmla="*/ 0 w 5040249"/>
                  <a:gd name="connsiteY0" fmla="*/ 723901 h 727711"/>
                  <a:gd name="connsiteX1" fmla="*/ 720090 w 5040249"/>
                  <a:gd name="connsiteY1" fmla="*/ 1 h 727711"/>
                  <a:gd name="connsiteX2" fmla="*/ 1440180 w 5040249"/>
                  <a:gd name="connsiteY2" fmla="*/ 727711 h 727711"/>
                  <a:gd name="connsiteX3" fmla="*/ 2162175 w 5040249"/>
                  <a:gd name="connsiteY3" fmla="*/ 1906 h 727711"/>
                  <a:gd name="connsiteX4" fmla="*/ 2884932 w 5040249"/>
                  <a:gd name="connsiteY4" fmla="*/ 724663 h 727711"/>
                  <a:gd name="connsiteX5" fmla="*/ 3601974 w 5040249"/>
                  <a:gd name="connsiteY5" fmla="*/ 5716 h 727711"/>
                  <a:gd name="connsiteX6" fmla="*/ 4324350 w 5040249"/>
                  <a:gd name="connsiteY6" fmla="*/ 721996 h 727711"/>
                  <a:gd name="connsiteX7" fmla="*/ 5040249 w 5040249"/>
                  <a:gd name="connsiteY7" fmla="*/ 7621 h 727711"/>
                  <a:gd name="connsiteX0" fmla="*/ 0 w 5763507"/>
                  <a:gd name="connsiteY0" fmla="*/ 723901 h 1136308"/>
                  <a:gd name="connsiteX1" fmla="*/ 720090 w 5763507"/>
                  <a:gd name="connsiteY1" fmla="*/ 1 h 1136308"/>
                  <a:gd name="connsiteX2" fmla="*/ 1440180 w 5763507"/>
                  <a:gd name="connsiteY2" fmla="*/ 727711 h 1136308"/>
                  <a:gd name="connsiteX3" fmla="*/ 2162175 w 5763507"/>
                  <a:gd name="connsiteY3" fmla="*/ 1906 h 1136308"/>
                  <a:gd name="connsiteX4" fmla="*/ 2884932 w 5763507"/>
                  <a:gd name="connsiteY4" fmla="*/ 724663 h 1136308"/>
                  <a:gd name="connsiteX5" fmla="*/ 3601974 w 5763507"/>
                  <a:gd name="connsiteY5" fmla="*/ 5716 h 1136308"/>
                  <a:gd name="connsiteX6" fmla="*/ 4324350 w 5763507"/>
                  <a:gd name="connsiteY6" fmla="*/ 721996 h 1136308"/>
                  <a:gd name="connsiteX7" fmla="*/ 5763507 w 5763507"/>
                  <a:gd name="connsiteY7" fmla="*/ 1136308 h 11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63507" h="1136308">
                    <a:moveTo>
                      <a:pt x="0" y="723901"/>
                    </a:moveTo>
                    <a:cubicBezTo>
                      <a:pt x="243840" y="373381"/>
                      <a:pt x="480060" y="-634"/>
                      <a:pt x="720090" y="1"/>
                    </a:cubicBezTo>
                    <a:cubicBezTo>
                      <a:pt x="960120" y="636"/>
                      <a:pt x="1199833" y="727394"/>
                      <a:pt x="1440180" y="727711"/>
                    </a:cubicBezTo>
                    <a:cubicBezTo>
                      <a:pt x="1680527" y="728028"/>
                      <a:pt x="1921383" y="2414"/>
                      <a:pt x="2162175" y="1906"/>
                    </a:cubicBezTo>
                    <a:cubicBezTo>
                      <a:pt x="2402967" y="1398"/>
                      <a:pt x="2644966" y="724028"/>
                      <a:pt x="2884932" y="724663"/>
                    </a:cubicBezTo>
                    <a:cubicBezTo>
                      <a:pt x="3124898" y="725298"/>
                      <a:pt x="3362071" y="6161"/>
                      <a:pt x="3601974" y="5716"/>
                    </a:cubicBezTo>
                    <a:cubicBezTo>
                      <a:pt x="3841877" y="5272"/>
                      <a:pt x="3964095" y="533564"/>
                      <a:pt x="4324350" y="721996"/>
                    </a:cubicBezTo>
                    <a:cubicBezTo>
                      <a:pt x="4684605" y="910428"/>
                      <a:pt x="5523858" y="1135991"/>
                      <a:pt x="5763507" y="1136308"/>
                    </a:cubicBezTo>
                  </a:path>
                </a:pathLst>
              </a:custGeom>
              <a:noFill/>
              <a:ln w="25400" cap="rnd">
                <a:solidFill>
                  <a:srgbClr val="B21E96"/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" name="Freihandform: Form 205">
                <a:extLst>
                  <a:ext uri="{FF2B5EF4-FFF2-40B4-BE49-F238E27FC236}">
                    <a16:creationId xmlns:a16="http://schemas.microsoft.com/office/drawing/2014/main" id="{64A143DC-4217-4B2C-9C2F-43C9DD311CD9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7330373" y="2480094"/>
                <a:ext cx="1585486" cy="224770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-2 w 6484237"/>
                  <a:gd name="connsiteY0" fmla="*/ 1 h 727711"/>
                  <a:gd name="connsiteX1" fmla="*/ 720088 w 6484237"/>
                  <a:gd name="connsiteY1" fmla="*/ 727711 h 727711"/>
                  <a:gd name="connsiteX2" fmla="*/ 1442083 w 6484237"/>
                  <a:gd name="connsiteY2" fmla="*/ 1906 h 727711"/>
                  <a:gd name="connsiteX3" fmla="*/ 2164840 w 6484237"/>
                  <a:gd name="connsiteY3" fmla="*/ 724663 h 727711"/>
                  <a:gd name="connsiteX4" fmla="*/ 2881882 w 6484237"/>
                  <a:gd name="connsiteY4" fmla="*/ 5716 h 727711"/>
                  <a:gd name="connsiteX5" fmla="*/ 3604258 w 6484237"/>
                  <a:gd name="connsiteY5" fmla="*/ 721996 h 727711"/>
                  <a:gd name="connsiteX6" fmla="*/ 4320157 w 6484237"/>
                  <a:gd name="connsiteY6" fmla="*/ 7621 h 727711"/>
                  <a:gd name="connsiteX7" fmla="*/ 5042152 w 6484237"/>
                  <a:gd name="connsiteY7" fmla="*/ 723901 h 727711"/>
                  <a:gd name="connsiteX8" fmla="*/ 5759575 w 6484237"/>
                  <a:gd name="connsiteY8" fmla="*/ 6859 h 727711"/>
                  <a:gd name="connsiteX9" fmla="*/ 6484237 w 6484237"/>
                  <a:gd name="connsiteY9" fmla="*/ 721996 h 727711"/>
                  <a:gd name="connsiteX0" fmla="*/ 0 w 5764149"/>
                  <a:gd name="connsiteY0" fmla="*/ 725806 h 725806"/>
                  <a:gd name="connsiteX1" fmla="*/ 721995 w 5764149"/>
                  <a:gd name="connsiteY1" fmla="*/ 1 h 725806"/>
                  <a:gd name="connsiteX2" fmla="*/ 1444752 w 5764149"/>
                  <a:gd name="connsiteY2" fmla="*/ 722758 h 725806"/>
                  <a:gd name="connsiteX3" fmla="*/ 2161794 w 5764149"/>
                  <a:gd name="connsiteY3" fmla="*/ 3811 h 725806"/>
                  <a:gd name="connsiteX4" fmla="*/ 2884170 w 5764149"/>
                  <a:gd name="connsiteY4" fmla="*/ 720091 h 725806"/>
                  <a:gd name="connsiteX5" fmla="*/ 3600069 w 5764149"/>
                  <a:gd name="connsiteY5" fmla="*/ 5716 h 725806"/>
                  <a:gd name="connsiteX6" fmla="*/ 4322064 w 5764149"/>
                  <a:gd name="connsiteY6" fmla="*/ 721996 h 725806"/>
                  <a:gd name="connsiteX7" fmla="*/ 5039487 w 5764149"/>
                  <a:gd name="connsiteY7" fmla="*/ 4954 h 725806"/>
                  <a:gd name="connsiteX8" fmla="*/ 5764149 w 5764149"/>
                  <a:gd name="connsiteY8" fmla="*/ 720091 h 725806"/>
                  <a:gd name="connsiteX0" fmla="*/ 1 w 5042155"/>
                  <a:gd name="connsiteY0" fmla="*/ 1 h 722756"/>
                  <a:gd name="connsiteX1" fmla="*/ 722758 w 5042155"/>
                  <a:gd name="connsiteY1" fmla="*/ 722758 h 722756"/>
                  <a:gd name="connsiteX2" fmla="*/ 1439800 w 5042155"/>
                  <a:gd name="connsiteY2" fmla="*/ 3811 h 722756"/>
                  <a:gd name="connsiteX3" fmla="*/ 2162176 w 5042155"/>
                  <a:gd name="connsiteY3" fmla="*/ 720091 h 722756"/>
                  <a:gd name="connsiteX4" fmla="*/ 2878075 w 5042155"/>
                  <a:gd name="connsiteY4" fmla="*/ 5716 h 722756"/>
                  <a:gd name="connsiteX5" fmla="*/ 3600070 w 5042155"/>
                  <a:gd name="connsiteY5" fmla="*/ 721996 h 722756"/>
                  <a:gd name="connsiteX6" fmla="*/ 4317493 w 5042155"/>
                  <a:gd name="connsiteY6" fmla="*/ 4954 h 722756"/>
                  <a:gd name="connsiteX7" fmla="*/ 5042155 w 5042155"/>
                  <a:gd name="connsiteY7" fmla="*/ 720091 h 722756"/>
                  <a:gd name="connsiteX0" fmla="*/ 0 w 5991431"/>
                  <a:gd name="connsiteY0" fmla="*/ 946664 h 946663"/>
                  <a:gd name="connsiteX1" fmla="*/ 1672034 w 5991431"/>
                  <a:gd name="connsiteY1" fmla="*/ 718948 h 946663"/>
                  <a:gd name="connsiteX2" fmla="*/ 2389076 w 5991431"/>
                  <a:gd name="connsiteY2" fmla="*/ 1 h 946663"/>
                  <a:gd name="connsiteX3" fmla="*/ 3111452 w 5991431"/>
                  <a:gd name="connsiteY3" fmla="*/ 716281 h 946663"/>
                  <a:gd name="connsiteX4" fmla="*/ 3827351 w 5991431"/>
                  <a:gd name="connsiteY4" fmla="*/ 1906 h 946663"/>
                  <a:gd name="connsiteX5" fmla="*/ 4549346 w 5991431"/>
                  <a:gd name="connsiteY5" fmla="*/ 718186 h 946663"/>
                  <a:gd name="connsiteX6" fmla="*/ 5266769 w 5991431"/>
                  <a:gd name="connsiteY6" fmla="*/ 1144 h 946663"/>
                  <a:gd name="connsiteX7" fmla="*/ 5991431 w 5991431"/>
                  <a:gd name="connsiteY7" fmla="*/ 716281 h 946663"/>
                  <a:gd name="connsiteX0" fmla="*/ 0 w 5878422"/>
                  <a:gd name="connsiteY0" fmla="*/ 1095174 h 1095174"/>
                  <a:gd name="connsiteX1" fmla="*/ 1559025 w 5878422"/>
                  <a:gd name="connsiteY1" fmla="*/ 718948 h 1095174"/>
                  <a:gd name="connsiteX2" fmla="*/ 2276067 w 5878422"/>
                  <a:gd name="connsiteY2" fmla="*/ 1 h 1095174"/>
                  <a:gd name="connsiteX3" fmla="*/ 2998443 w 5878422"/>
                  <a:gd name="connsiteY3" fmla="*/ 716281 h 1095174"/>
                  <a:gd name="connsiteX4" fmla="*/ 3714342 w 5878422"/>
                  <a:gd name="connsiteY4" fmla="*/ 1906 h 1095174"/>
                  <a:gd name="connsiteX5" fmla="*/ 4436337 w 5878422"/>
                  <a:gd name="connsiteY5" fmla="*/ 718186 h 1095174"/>
                  <a:gd name="connsiteX6" fmla="*/ 5153760 w 5878422"/>
                  <a:gd name="connsiteY6" fmla="*/ 1144 h 1095174"/>
                  <a:gd name="connsiteX7" fmla="*/ 5878422 w 5878422"/>
                  <a:gd name="connsiteY7" fmla="*/ 716281 h 1095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8422" h="1095174">
                    <a:moveTo>
                      <a:pt x="0" y="1095174"/>
                    </a:moveTo>
                    <a:cubicBezTo>
                      <a:pt x="240792" y="1094666"/>
                      <a:pt x="1179681" y="901477"/>
                      <a:pt x="1559025" y="718948"/>
                    </a:cubicBezTo>
                    <a:cubicBezTo>
                      <a:pt x="1938369" y="536419"/>
                      <a:pt x="2036164" y="446"/>
                      <a:pt x="2276067" y="1"/>
                    </a:cubicBezTo>
                    <a:cubicBezTo>
                      <a:pt x="2515970" y="-443"/>
                      <a:pt x="2758731" y="715964"/>
                      <a:pt x="2998443" y="716281"/>
                    </a:cubicBezTo>
                    <a:cubicBezTo>
                      <a:pt x="3238155" y="716598"/>
                      <a:pt x="3474693" y="1589"/>
                      <a:pt x="3714342" y="1906"/>
                    </a:cubicBezTo>
                    <a:cubicBezTo>
                      <a:pt x="3953991" y="2223"/>
                      <a:pt x="4196434" y="718313"/>
                      <a:pt x="4436337" y="718186"/>
                    </a:cubicBezTo>
                    <a:cubicBezTo>
                      <a:pt x="4676240" y="718059"/>
                      <a:pt x="4913413" y="1461"/>
                      <a:pt x="5153760" y="1144"/>
                    </a:cubicBezTo>
                    <a:cubicBezTo>
                      <a:pt x="5394107" y="827"/>
                      <a:pt x="5773774" y="607569"/>
                      <a:pt x="5878422" y="716281"/>
                    </a:cubicBezTo>
                  </a:path>
                </a:pathLst>
              </a:custGeom>
              <a:noFill/>
              <a:ln w="25400" cap="rnd">
                <a:solidFill>
                  <a:srgbClr val="B21E96"/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836937BA-A866-4810-9DE6-4FCA2407CCB4}"/>
                </a:ext>
              </a:extLst>
            </p:cNvPr>
            <p:cNvSpPr>
              <a:spLocks/>
            </p:cNvSpPr>
            <p:nvPr/>
          </p:nvSpPr>
          <p:spPr>
            <a:xfrm>
              <a:off x="5385688" y="2557524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E5C1F48E-E30B-4206-95E8-D29DDBD702F8}"/>
                </a:ext>
              </a:extLst>
            </p:cNvPr>
            <p:cNvSpPr>
              <a:spLocks/>
            </p:cNvSpPr>
            <p:nvPr/>
          </p:nvSpPr>
          <p:spPr>
            <a:xfrm rot="10800000">
              <a:off x="5385688" y="2557523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1E3B1700-7EED-45AE-A947-9B562ADBBEC5}"/>
                </a:ext>
              </a:extLst>
            </p:cNvPr>
            <p:cNvSpPr>
              <a:spLocks/>
            </p:cNvSpPr>
            <p:nvPr/>
          </p:nvSpPr>
          <p:spPr>
            <a:xfrm>
              <a:off x="5385688" y="3266184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FC2221DF-B1C6-4F5A-B5C3-F5C610424376}"/>
                </a:ext>
              </a:extLst>
            </p:cNvPr>
            <p:cNvSpPr>
              <a:spLocks/>
            </p:cNvSpPr>
            <p:nvPr/>
          </p:nvSpPr>
          <p:spPr>
            <a:xfrm rot="10800000">
              <a:off x="5385688" y="3266183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/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BBA0FFE0-1A5B-4B92-99DD-174CF7347405}"/>
                </a:ext>
              </a:extLst>
            </p:cNvPr>
            <p:cNvSpPr>
              <a:spLocks/>
            </p:cNvSpPr>
            <p:nvPr/>
          </p:nvSpPr>
          <p:spPr>
            <a:xfrm>
              <a:off x="6183883" y="2557524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5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ED5691A1-13C3-4A77-B569-236097F544B9}"/>
                </a:ext>
              </a:extLst>
            </p:cNvPr>
            <p:cNvSpPr>
              <a:spLocks/>
            </p:cNvSpPr>
            <p:nvPr/>
          </p:nvSpPr>
          <p:spPr>
            <a:xfrm rot="10800000">
              <a:off x="6183883" y="2557523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5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629F7147-CACD-4A35-814C-5484B4114A40}"/>
                </a:ext>
              </a:extLst>
            </p:cNvPr>
            <p:cNvSpPr>
              <a:spLocks/>
            </p:cNvSpPr>
            <p:nvPr/>
          </p:nvSpPr>
          <p:spPr>
            <a:xfrm>
              <a:off x="6181978" y="3268089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2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347EBF66-B7FD-409F-967A-EF76090FEB33}"/>
                </a:ext>
              </a:extLst>
            </p:cNvPr>
            <p:cNvSpPr>
              <a:spLocks/>
            </p:cNvSpPr>
            <p:nvPr/>
          </p:nvSpPr>
          <p:spPr>
            <a:xfrm rot="10800000">
              <a:off x="6181978" y="3268088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2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7A0031A3-E566-4A36-AEA2-945664D94C6E}"/>
                </a:ext>
              </a:extLst>
            </p:cNvPr>
            <p:cNvSpPr>
              <a:spLocks/>
            </p:cNvSpPr>
            <p:nvPr/>
          </p:nvSpPr>
          <p:spPr>
            <a:xfrm>
              <a:off x="6985888" y="2557524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5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827358FC-F6BB-4C49-AE32-150483D56500}"/>
                </a:ext>
              </a:extLst>
            </p:cNvPr>
            <p:cNvSpPr>
              <a:spLocks/>
            </p:cNvSpPr>
            <p:nvPr/>
          </p:nvSpPr>
          <p:spPr>
            <a:xfrm rot="10800000">
              <a:off x="6985888" y="2557523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5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D59AE6B1-7890-4CB4-A793-9A8AF9DB850E}"/>
                </a:ext>
              </a:extLst>
            </p:cNvPr>
            <p:cNvSpPr>
              <a:spLocks/>
            </p:cNvSpPr>
            <p:nvPr/>
          </p:nvSpPr>
          <p:spPr>
            <a:xfrm>
              <a:off x="6982078" y="3266184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2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358A6ECD-8A5F-4DA3-B079-1E05B59DD976}"/>
                </a:ext>
              </a:extLst>
            </p:cNvPr>
            <p:cNvSpPr>
              <a:spLocks/>
            </p:cNvSpPr>
            <p:nvPr/>
          </p:nvSpPr>
          <p:spPr>
            <a:xfrm rot="10800000">
              <a:off x="6982078" y="3266183"/>
              <a:ext cx="1943100" cy="149353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25400" cap="rnd">
              <a:solidFill>
                <a:srgbClr val="7030A0">
                  <a:alpha val="20000"/>
                </a:srgbClr>
              </a:solidFill>
              <a:bevel/>
            </a:ln>
            <a:scene3d>
              <a:camera prst="orthographicFront"/>
              <a:lightRig rig="threePt" dir="t"/>
            </a:scene3d>
            <a:sp3d>
              <a:bevelT prst="convex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93" name="Gruppieren 192">
              <a:extLst>
                <a:ext uri="{FF2B5EF4-FFF2-40B4-BE49-F238E27FC236}">
                  <a16:creationId xmlns:a16="http://schemas.microsoft.com/office/drawing/2014/main" id="{A1276662-7546-4457-9EFC-237BF17E6E1E}"/>
                </a:ext>
              </a:extLst>
            </p:cNvPr>
            <p:cNvGrpSpPr/>
            <p:nvPr/>
          </p:nvGrpSpPr>
          <p:grpSpPr>
            <a:xfrm rot="-1200000">
              <a:off x="8864390" y="2208812"/>
              <a:ext cx="1585486" cy="309803"/>
              <a:chOff x="7332978" y="2472933"/>
              <a:chExt cx="1585486" cy="309803"/>
            </a:xfrm>
          </p:grpSpPr>
          <p:sp>
            <p:nvSpPr>
              <p:cNvPr id="203" name="Freihandform: Form 202">
                <a:extLst>
                  <a:ext uri="{FF2B5EF4-FFF2-40B4-BE49-F238E27FC236}">
                    <a16:creationId xmlns:a16="http://schemas.microsoft.com/office/drawing/2014/main" id="{E8CF1729-5A1B-42B5-8193-C912DC55CD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32978" y="2549524"/>
                <a:ext cx="1554492" cy="233212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0 w 7430347"/>
                  <a:gd name="connsiteY0" fmla="*/ 2384194 h 2388004"/>
                  <a:gd name="connsiteX1" fmla="*/ 720090 w 7430347"/>
                  <a:gd name="connsiteY1" fmla="*/ 1660294 h 2388004"/>
                  <a:gd name="connsiteX2" fmla="*/ 1440180 w 7430347"/>
                  <a:gd name="connsiteY2" fmla="*/ 2388004 h 2388004"/>
                  <a:gd name="connsiteX3" fmla="*/ 2162175 w 7430347"/>
                  <a:gd name="connsiteY3" fmla="*/ 1662199 h 2388004"/>
                  <a:gd name="connsiteX4" fmla="*/ 2884932 w 7430347"/>
                  <a:gd name="connsiteY4" fmla="*/ 2384956 h 2388004"/>
                  <a:gd name="connsiteX5" fmla="*/ 3601974 w 7430347"/>
                  <a:gd name="connsiteY5" fmla="*/ 1666009 h 2388004"/>
                  <a:gd name="connsiteX6" fmla="*/ 4324350 w 7430347"/>
                  <a:gd name="connsiteY6" fmla="*/ 2382289 h 2388004"/>
                  <a:gd name="connsiteX7" fmla="*/ 5040249 w 7430347"/>
                  <a:gd name="connsiteY7" fmla="*/ 1667914 h 2388004"/>
                  <a:gd name="connsiteX8" fmla="*/ 5762244 w 7430347"/>
                  <a:gd name="connsiteY8" fmla="*/ 2384194 h 2388004"/>
                  <a:gd name="connsiteX9" fmla="*/ 6479667 w 7430347"/>
                  <a:gd name="connsiteY9" fmla="*/ 1667152 h 2388004"/>
                  <a:gd name="connsiteX10" fmla="*/ 7430347 w 7430347"/>
                  <a:gd name="connsiteY10" fmla="*/ 6105 h 2388004"/>
                  <a:gd name="connsiteX0" fmla="*/ 0 w 8989872"/>
                  <a:gd name="connsiteY0" fmla="*/ 3569811 h 3573621"/>
                  <a:gd name="connsiteX1" fmla="*/ 720090 w 8989872"/>
                  <a:gd name="connsiteY1" fmla="*/ 2845911 h 3573621"/>
                  <a:gd name="connsiteX2" fmla="*/ 1440180 w 8989872"/>
                  <a:gd name="connsiteY2" fmla="*/ 3573621 h 3573621"/>
                  <a:gd name="connsiteX3" fmla="*/ 2162175 w 8989872"/>
                  <a:gd name="connsiteY3" fmla="*/ 2847816 h 3573621"/>
                  <a:gd name="connsiteX4" fmla="*/ 2884932 w 8989872"/>
                  <a:gd name="connsiteY4" fmla="*/ 3570573 h 3573621"/>
                  <a:gd name="connsiteX5" fmla="*/ 3601974 w 8989872"/>
                  <a:gd name="connsiteY5" fmla="*/ 2851626 h 3573621"/>
                  <a:gd name="connsiteX6" fmla="*/ 4324350 w 8989872"/>
                  <a:gd name="connsiteY6" fmla="*/ 3567906 h 3573621"/>
                  <a:gd name="connsiteX7" fmla="*/ 5040249 w 8989872"/>
                  <a:gd name="connsiteY7" fmla="*/ 2853531 h 3573621"/>
                  <a:gd name="connsiteX8" fmla="*/ 5762244 w 8989872"/>
                  <a:gd name="connsiteY8" fmla="*/ 3569811 h 3573621"/>
                  <a:gd name="connsiteX9" fmla="*/ 6479667 w 8989872"/>
                  <a:gd name="connsiteY9" fmla="*/ 2852769 h 3573621"/>
                  <a:gd name="connsiteX10" fmla="*/ 8989872 w 8989872"/>
                  <a:gd name="connsiteY10" fmla="*/ 3630 h 3573621"/>
                  <a:gd name="connsiteX0" fmla="*/ 0 w 6479665"/>
                  <a:gd name="connsiteY0" fmla="*/ 723901 h 727711"/>
                  <a:gd name="connsiteX1" fmla="*/ 720090 w 6479665"/>
                  <a:gd name="connsiteY1" fmla="*/ 1 h 727711"/>
                  <a:gd name="connsiteX2" fmla="*/ 1440180 w 6479665"/>
                  <a:gd name="connsiteY2" fmla="*/ 727711 h 727711"/>
                  <a:gd name="connsiteX3" fmla="*/ 2162175 w 6479665"/>
                  <a:gd name="connsiteY3" fmla="*/ 1906 h 727711"/>
                  <a:gd name="connsiteX4" fmla="*/ 2884932 w 6479665"/>
                  <a:gd name="connsiteY4" fmla="*/ 724663 h 727711"/>
                  <a:gd name="connsiteX5" fmla="*/ 3601974 w 6479665"/>
                  <a:gd name="connsiteY5" fmla="*/ 5716 h 727711"/>
                  <a:gd name="connsiteX6" fmla="*/ 4324350 w 6479665"/>
                  <a:gd name="connsiteY6" fmla="*/ 721996 h 727711"/>
                  <a:gd name="connsiteX7" fmla="*/ 5040249 w 6479665"/>
                  <a:gd name="connsiteY7" fmla="*/ 7621 h 727711"/>
                  <a:gd name="connsiteX8" fmla="*/ 5762244 w 6479665"/>
                  <a:gd name="connsiteY8" fmla="*/ 723901 h 727711"/>
                  <a:gd name="connsiteX9" fmla="*/ 6479667 w 6479665"/>
                  <a:gd name="connsiteY9" fmla="*/ 6859 h 727711"/>
                  <a:gd name="connsiteX0" fmla="*/ 0 w 5762243"/>
                  <a:gd name="connsiteY0" fmla="*/ 723901 h 727711"/>
                  <a:gd name="connsiteX1" fmla="*/ 720090 w 5762243"/>
                  <a:gd name="connsiteY1" fmla="*/ 1 h 727711"/>
                  <a:gd name="connsiteX2" fmla="*/ 1440180 w 5762243"/>
                  <a:gd name="connsiteY2" fmla="*/ 727711 h 727711"/>
                  <a:gd name="connsiteX3" fmla="*/ 2162175 w 5762243"/>
                  <a:gd name="connsiteY3" fmla="*/ 1906 h 727711"/>
                  <a:gd name="connsiteX4" fmla="*/ 2884932 w 5762243"/>
                  <a:gd name="connsiteY4" fmla="*/ 724663 h 727711"/>
                  <a:gd name="connsiteX5" fmla="*/ 3601974 w 5762243"/>
                  <a:gd name="connsiteY5" fmla="*/ 5716 h 727711"/>
                  <a:gd name="connsiteX6" fmla="*/ 4324350 w 5762243"/>
                  <a:gd name="connsiteY6" fmla="*/ 721996 h 727711"/>
                  <a:gd name="connsiteX7" fmla="*/ 5040249 w 5762243"/>
                  <a:gd name="connsiteY7" fmla="*/ 7621 h 727711"/>
                  <a:gd name="connsiteX8" fmla="*/ 5762244 w 5762243"/>
                  <a:gd name="connsiteY8" fmla="*/ 723901 h 727711"/>
                  <a:gd name="connsiteX0" fmla="*/ 0 w 5040249"/>
                  <a:gd name="connsiteY0" fmla="*/ 723901 h 727711"/>
                  <a:gd name="connsiteX1" fmla="*/ 720090 w 5040249"/>
                  <a:gd name="connsiteY1" fmla="*/ 1 h 727711"/>
                  <a:gd name="connsiteX2" fmla="*/ 1440180 w 5040249"/>
                  <a:gd name="connsiteY2" fmla="*/ 727711 h 727711"/>
                  <a:gd name="connsiteX3" fmla="*/ 2162175 w 5040249"/>
                  <a:gd name="connsiteY3" fmla="*/ 1906 h 727711"/>
                  <a:gd name="connsiteX4" fmla="*/ 2884932 w 5040249"/>
                  <a:gd name="connsiteY4" fmla="*/ 724663 h 727711"/>
                  <a:gd name="connsiteX5" fmla="*/ 3601974 w 5040249"/>
                  <a:gd name="connsiteY5" fmla="*/ 5716 h 727711"/>
                  <a:gd name="connsiteX6" fmla="*/ 4324350 w 5040249"/>
                  <a:gd name="connsiteY6" fmla="*/ 721996 h 727711"/>
                  <a:gd name="connsiteX7" fmla="*/ 5040249 w 5040249"/>
                  <a:gd name="connsiteY7" fmla="*/ 7621 h 727711"/>
                  <a:gd name="connsiteX0" fmla="*/ 0 w 5763507"/>
                  <a:gd name="connsiteY0" fmla="*/ 723901 h 1136308"/>
                  <a:gd name="connsiteX1" fmla="*/ 720090 w 5763507"/>
                  <a:gd name="connsiteY1" fmla="*/ 1 h 1136308"/>
                  <a:gd name="connsiteX2" fmla="*/ 1440180 w 5763507"/>
                  <a:gd name="connsiteY2" fmla="*/ 727711 h 1136308"/>
                  <a:gd name="connsiteX3" fmla="*/ 2162175 w 5763507"/>
                  <a:gd name="connsiteY3" fmla="*/ 1906 h 1136308"/>
                  <a:gd name="connsiteX4" fmla="*/ 2884932 w 5763507"/>
                  <a:gd name="connsiteY4" fmla="*/ 724663 h 1136308"/>
                  <a:gd name="connsiteX5" fmla="*/ 3601974 w 5763507"/>
                  <a:gd name="connsiteY5" fmla="*/ 5716 h 1136308"/>
                  <a:gd name="connsiteX6" fmla="*/ 4324350 w 5763507"/>
                  <a:gd name="connsiteY6" fmla="*/ 721996 h 1136308"/>
                  <a:gd name="connsiteX7" fmla="*/ 5763507 w 5763507"/>
                  <a:gd name="connsiteY7" fmla="*/ 1136308 h 11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63507" h="1136308">
                    <a:moveTo>
                      <a:pt x="0" y="723901"/>
                    </a:moveTo>
                    <a:cubicBezTo>
                      <a:pt x="243840" y="373381"/>
                      <a:pt x="480060" y="-634"/>
                      <a:pt x="720090" y="1"/>
                    </a:cubicBezTo>
                    <a:cubicBezTo>
                      <a:pt x="960120" y="636"/>
                      <a:pt x="1199833" y="727394"/>
                      <a:pt x="1440180" y="727711"/>
                    </a:cubicBezTo>
                    <a:cubicBezTo>
                      <a:pt x="1680527" y="728028"/>
                      <a:pt x="1921383" y="2414"/>
                      <a:pt x="2162175" y="1906"/>
                    </a:cubicBezTo>
                    <a:cubicBezTo>
                      <a:pt x="2402967" y="1398"/>
                      <a:pt x="2644966" y="724028"/>
                      <a:pt x="2884932" y="724663"/>
                    </a:cubicBezTo>
                    <a:cubicBezTo>
                      <a:pt x="3124898" y="725298"/>
                      <a:pt x="3362071" y="6161"/>
                      <a:pt x="3601974" y="5716"/>
                    </a:cubicBezTo>
                    <a:cubicBezTo>
                      <a:pt x="3841877" y="5272"/>
                      <a:pt x="3964095" y="533564"/>
                      <a:pt x="4324350" y="721996"/>
                    </a:cubicBezTo>
                    <a:cubicBezTo>
                      <a:pt x="4684605" y="910428"/>
                      <a:pt x="5523858" y="1135991"/>
                      <a:pt x="5763507" y="1136308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2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" name="Freihandform: Form 203">
                <a:extLst>
                  <a:ext uri="{FF2B5EF4-FFF2-40B4-BE49-F238E27FC236}">
                    <a16:creationId xmlns:a16="http://schemas.microsoft.com/office/drawing/2014/main" id="{4F70D03E-D4DF-4015-96FA-F8317EDF62E2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7332978" y="2472933"/>
                <a:ext cx="1585486" cy="224770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-2 w 6484237"/>
                  <a:gd name="connsiteY0" fmla="*/ 1 h 727711"/>
                  <a:gd name="connsiteX1" fmla="*/ 720088 w 6484237"/>
                  <a:gd name="connsiteY1" fmla="*/ 727711 h 727711"/>
                  <a:gd name="connsiteX2" fmla="*/ 1442083 w 6484237"/>
                  <a:gd name="connsiteY2" fmla="*/ 1906 h 727711"/>
                  <a:gd name="connsiteX3" fmla="*/ 2164840 w 6484237"/>
                  <a:gd name="connsiteY3" fmla="*/ 724663 h 727711"/>
                  <a:gd name="connsiteX4" fmla="*/ 2881882 w 6484237"/>
                  <a:gd name="connsiteY4" fmla="*/ 5716 h 727711"/>
                  <a:gd name="connsiteX5" fmla="*/ 3604258 w 6484237"/>
                  <a:gd name="connsiteY5" fmla="*/ 721996 h 727711"/>
                  <a:gd name="connsiteX6" fmla="*/ 4320157 w 6484237"/>
                  <a:gd name="connsiteY6" fmla="*/ 7621 h 727711"/>
                  <a:gd name="connsiteX7" fmla="*/ 5042152 w 6484237"/>
                  <a:gd name="connsiteY7" fmla="*/ 723901 h 727711"/>
                  <a:gd name="connsiteX8" fmla="*/ 5759575 w 6484237"/>
                  <a:gd name="connsiteY8" fmla="*/ 6859 h 727711"/>
                  <a:gd name="connsiteX9" fmla="*/ 6484237 w 6484237"/>
                  <a:gd name="connsiteY9" fmla="*/ 721996 h 727711"/>
                  <a:gd name="connsiteX0" fmla="*/ 0 w 5764149"/>
                  <a:gd name="connsiteY0" fmla="*/ 725806 h 725806"/>
                  <a:gd name="connsiteX1" fmla="*/ 721995 w 5764149"/>
                  <a:gd name="connsiteY1" fmla="*/ 1 h 725806"/>
                  <a:gd name="connsiteX2" fmla="*/ 1444752 w 5764149"/>
                  <a:gd name="connsiteY2" fmla="*/ 722758 h 725806"/>
                  <a:gd name="connsiteX3" fmla="*/ 2161794 w 5764149"/>
                  <a:gd name="connsiteY3" fmla="*/ 3811 h 725806"/>
                  <a:gd name="connsiteX4" fmla="*/ 2884170 w 5764149"/>
                  <a:gd name="connsiteY4" fmla="*/ 720091 h 725806"/>
                  <a:gd name="connsiteX5" fmla="*/ 3600069 w 5764149"/>
                  <a:gd name="connsiteY5" fmla="*/ 5716 h 725806"/>
                  <a:gd name="connsiteX6" fmla="*/ 4322064 w 5764149"/>
                  <a:gd name="connsiteY6" fmla="*/ 721996 h 725806"/>
                  <a:gd name="connsiteX7" fmla="*/ 5039487 w 5764149"/>
                  <a:gd name="connsiteY7" fmla="*/ 4954 h 725806"/>
                  <a:gd name="connsiteX8" fmla="*/ 5764149 w 5764149"/>
                  <a:gd name="connsiteY8" fmla="*/ 720091 h 725806"/>
                  <a:gd name="connsiteX0" fmla="*/ 1 w 5042155"/>
                  <a:gd name="connsiteY0" fmla="*/ 1 h 722756"/>
                  <a:gd name="connsiteX1" fmla="*/ 722758 w 5042155"/>
                  <a:gd name="connsiteY1" fmla="*/ 722758 h 722756"/>
                  <a:gd name="connsiteX2" fmla="*/ 1439800 w 5042155"/>
                  <a:gd name="connsiteY2" fmla="*/ 3811 h 722756"/>
                  <a:gd name="connsiteX3" fmla="*/ 2162176 w 5042155"/>
                  <a:gd name="connsiteY3" fmla="*/ 720091 h 722756"/>
                  <a:gd name="connsiteX4" fmla="*/ 2878075 w 5042155"/>
                  <a:gd name="connsiteY4" fmla="*/ 5716 h 722756"/>
                  <a:gd name="connsiteX5" fmla="*/ 3600070 w 5042155"/>
                  <a:gd name="connsiteY5" fmla="*/ 721996 h 722756"/>
                  <a:gd name="connsiteX6" fmla="*/ 4317493 w 5042155"/>
                  <a:gd name="connsiteY6" fmla="*/ 4954 h 722756"/>
                  <a:gd name="connsiteX7" fmla="*/ 5042155 w 5042155"/>
                  <a:gd name="connsiteY7" fmla="*/ 720091 h 722756"/>
                  <a:gd name="connsiteX0" fmla="*/ 0 w 5991431"/>
                  <a:gd name="connsiteY0" fmla="*/ 946664 h 946663"/>
                  <a:gd name="connsiteX1" fmla="*/ 1672034 w 5991431"/>
                  <a:gd name="connsiteY1" fmla="*/ 718948 h 946663"/>
                  <a:gd name="connsiteX2" fmla="*/ 2389076 w 5991431"/>
                  <a:gd name="connsiteY2" fmla="*/ 1 h 946663"/>
                  <a:gd name="connsiteX3" fmla="*/ 3111452 w 5991431"/>
                  <a:gd name="connsiteY3" fmla="*/ 716281 h 946663"/>
                  <a:gd name="connsiteX4" fmla="*/ 3827351 w 5991431"/>
                  <a:gd name="connsiteY4" fmla="*/ 1906 h 946663"/>
                  <a:gd name="connsiteX5" fmla="*/ 4549346 w 5991431"/>
                  <a:gd name="connsiteY5" fmla="*/ 718186 h 946663"/>
                  <a:gd name="connsiteX6" fmla="*/ 5266769 w 5991431"/>
                  <a:gd name="connsiteY6" fmla="*/ 1144 h 946663"/>
                  <a:gd name="connsiteX7" fmla="*/ 5991431 w 5991431"/>
                  <a:gd name="connsiteY7" fmla="*/ 716281 h 946663"/>
                  <a:gd name="connsiteX0" fmla="*/ 0 w 5878422"/>
                  <a:gd name="connsiteY0" fmla="*/ 1095174 h 1095174"/>
                  <a:gd name="connsiteX1" fmla="*/ 1559025 w 5878422"/>
                  <a:gd name="connsiteY1" fmla="*/ 718948 h 1095174"/>
                  <a:gd name="connsiteX2" fmla="*/ 2276067 w 5878422"/>
                  <a:gd name="connsiteY2" fmla="*/ 1 h 1095174"/>
                  <a:gd name="connsiteX3" fmla="*/ 2998443 w 5878422"/>
                  <a:gd name="connsiteY3" fmla="*/ 716281 h 1095174"/>
                  <a:gd name="connsiteX4" fmla="*/ 3714342 w 5878422"/>
                  <a:gd name="connsiteY4" fmla="*/ 1906 h 1095174"/>
                  <a:gd name="connsiteX5" fmla="*/ 4436337 w 5878422"/>
                  <a:gd name="connsiteY5" fmla="*/ 718186 h 1095174"/>
                  <a:gd name="connsiteX6" fmla="*/ 5153760 w 5878422"/>
                  <a:gd name="connsiteY6" fmla="*/ 1144 h 1095174"/>
                  <a:gd name="connsiteX7" fmla="*/ 5878422 w 5878422"/>
                  <a:gd name="connsiteY7" fmla="*/ 716281 h 1095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8422" h="1095174">
                    <a:moveTo>
                      <a:pt x="0" y="1095174"/>
                    </a:moveTo>
                    <a:cubicBezTo>
                      <a:pt x="240792" y="1094666"/>
                      <a:pt x="1179681" y="901477"/>
                      <a:pt x="1559025" y="718948"/>
                    </a:cubicBezTo>
                    <a:cubicBezTo>
                      <a:pt x="1938369" y="536419"/>
                      <a:pt x="2036164" y="446"/>
                      <a:pt x="2276067" y="1"/>
                    </a:cubicBezTo>
                    <a:cubicBezTo>
                      <a:pt x="2515970" y="-443"/>
                      <a:pt x="2758731" y="715964"/>
                      <a:pt x="2998443" y="716281"/>
                    </a:cubicBezTo>
                    <a:cubicBezTo>
                      <a:pt x="3238155" y="716598"/>
                      <a:pt x="3474693" y="1589"/>
                      <a:pt x="3714342" y="1906"/>
                    </a:cubicBezTo>
                    <a:cubicBezTo>
                      <a:pt x="3953991" y="2223"/>
                      <a:pt x="4196434" y="718313"/>
                      <a:pt x="4436337" y="718186"/>
                    </a:cubicBezTo>
                    <a:cubicBezTo>
                      <a:pt x="4676240" y="718059"/>
                      <a:pt x="4913413" y="1461"/>
                      <a:pt x="5153760" y="1144"/>
                    </a:cubicBezTo>
                    <a:cubicBezTo>
                      <a:pt x="5394107" y="827"/>
                      <a:pt x="5773774" y="607569"/>
                      <a:pt x="5878422" y="716281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2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5" name="Gruppieren 194">
              <a:extLst>
                <a:ext uri="{FF2B5EF4-FFF2-40B4-BE49-F238E27FC236}">
                  <a16:creationId xmlns:a16="http://schemas.microsoft.com/office/drawing/2014/main" id="{53218611-E8B7-4F45-986C-26CBD89085EC}"/>
                </a:ext>
              </a:extLst>
            </p:cNvPr>
            <p:cNvGrpSpPr/>
            <p:nvPr/>
          </p:nvGrpSpPr>
          <p:grpSpPr>
            <a:xfrm rot="-1200000">
              <a:off x="8898202" y="3365165"/>
              <a:ext cx="1585488" cy="309802"/>
              <a:chOff x="7214103" y="2905385"/>
              <a:chExt cx="1585488" cy="309802"/>
            </a:xfrm>
          </p:grpSpPr>
          <p:sp>
            <p:nvSpPr>
              <p:cNvPr id="201" name="Freihandform: Form 200">
                <a:extLst>
                  <a:ext uri="{FF2B5EF4-FFF2-40B4-BE49-F238E27FC236}">
                    <a16:creationId xmlns:a16="http://schemas.microsoft.com/office/drawing/2014/main" id="{C8FEB999-45BE-4881-9C2F-BE3CEFC8B004}"/>
                  </a:ext>
                </a:extLst>
              </p:cNvPr>
              <p:cNvSpPr>
                <a:spLocks/>
              </p:cNvSpPr>
              <p:nvPr/>
            </p:nvSpPr>
            <p:spPr>
              <a:xfrm rot="1990119">
                <a:off x="7214103" y="2981975"/>
                <a:ext cx="1554492" cy="233212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0 w 7430347"/>
                  <a:gd name="connsiteY0" fmla="*/ 2384194 h 2388004"/>
                  <a:gd name="connsiteX1" fmla="*/ 720090 w 7430347"/>
                  <a:gd name="connsiteY1" fmla="*/ 1660294 h 2388004"/>
                  <a:gd name="connsiteX2" fmla="*/ 1440180 w 7430347"/>
                  <a:gd name="connsiteY2" fmla="*/ 2388004 h 2388004"/>
                  <a:gd name="connsiteX3" fmla="*/ 2162175 w 7430347"/>
                  <a:gd name="connsiteY3" fmla="*/ 1662199 h 2388004"/>
                  <a:gd name="connsiteX4" fmla="*/ 2884932 w 7430347"/>
                  <a:gd name="connsiteY4" fmla="*/ 2384956 h 2388004"/>
                  <a:gd name="connsiteX5" fmla="*/ 3601974 w 7430347"/>
                  <a:gd name="connsiteY5" fmla="*/ 1666009 h 2388004"/>
                  <a:gd name="connsiteX6" fmla="*/ 4324350 w 7430347"/>
                  <a:gd name="connsiteY6" fmla="*/ 2382289 h 2388004"/>
                  <a:gd name="connsiteX7" fmla="*/ 5040249 w 7430347"/>
                  <a:gd name="connsiteY7" fmla="*/ 1667914 h 2388004"/>
                  <a:gd name="connsiteX8" fmla="*/ 5762244 w 7430347"/>
                  <a:gd name="connsiteY8" fmla="*/ 2384194 h 2388004"/>
                  <a:gd name="connsiteX9" fmla="*/ 6479667 w 7430347"/>
                  <a:gd name="connsiteY9" fmla="*/ 1667152 h 2388004"/>
                  <a:gd name="connsiteX10" fmla="*/ 7430347 w 7430347"/>
                  <a:gd name="connsiteY10" fmla="*/ 6105 h 2388004"/>
                  <a:gd name="connsiteX0" fmla="*/ 0 w 8989872"/>
                  <a:gd name="connsiteY0" fmla="*/ 3569811 h 3573621"/>
                  <a:gd name="connsiteX1" fmla="*/ 720090 w 8989872"/>
                  <a:gd name="connsiteY1" fmla="*/ 2845911 h 3573621"/>
                  <a:gd name="connsiteX2" fmla="*/ 1440180 w 8989872"/>
                  <a:gd name="connsiteY2" fmla="*/ 3573621 h 3573621"/>
                  <a:gd name="connsiteX3" fmla="*/ 2162175 w 8989872"/>
                  <a:gd name="connsiteY3" fmla="*/ 2847816 h 3573621"/>
                  <a:gd name="connsiteX4" fmla="*/ 2884932 w 8989872"/>
                  <a:gd name="connsiteY4" fmla="*/ 3570573 h 3573621"/>
                  <a:gd name="connsiteX5" fmla="*/ 3601974 w 8989872"/>
                  <a:gd name="connsiteY5" fmla="*/ 2851626 h 3573621"/>
                  <a:gd name="connsiteX6" fmla="*/ 4324350 w 8989872"/>
                  <a:gd name="connsiteY6" fmla="*/ 3567906 h 3573621"/>
                  <a:gd name="connsiteX7" fmla="*/ 5040249 w 8989872"/>
                  <a:gd name="connsiteY7" fmla="*/ 2853531 h 3573621"/>
                  <a:gd name="connsiteX8" fmla="*/ 5762244 w 8989872"/>
                  <a:gd name="connsiteY8" fmla="*/ 3569811 h 3573621"/>
                  <a:gd name="connsiteX9" fmla="*/ 6479667 w 8989872"/>
                  <a:gd name="connsiteY9" fmla="*/ 2852769 h 3573621"/>
                  <a:gd name="connsiteX10" fmla="*/ 8989872 w 8989872"/>
                  <a:gd name="connsiteY10" fmla="*/ 3630 h 3573621"/>
                  <a:gd name="connsiteX0" fmla="*/ 0 w 6479665"/>
                  <a:gd name="connsiteY0" fmla="*/ 723901 h 727711"/>
                  <a:gd name="connsiteX1" fmla="*/ 720090 w 6479665"/>
                  <a:gd name="connsiteY1" fmla="*/ 1 h 727711"/>
                  <a:gd name="connsiteX2" fmla="*/ 1440180 w 6479665"/>
                  <a:gd name="connsiteY2" fmla="*/ 727711 h 727711"/>
                  <a:gd name="connsiteX3" fmla="*/ 2162175 w 6479665"/>
                  <a:gd name="connsiteY3" fmla="*/ 1906 h 727711"/>
                  <a:gd name="connsiteX4" fmla="*/ 2884932 w 6479665"/>
                  <a:gd name="connsiteY4" fmla="*/ 724663 h 727711"/>
                  <a:gd name="connsiteX5" fmla="*/ 3601974 w 6479665"/>
                  <a:gd name="connsiteY5" fmla="*/ 5716 h 727711"/>
                  <a:gd name="connsiteX6" fmla="*/ 4324350 w 6479665"/>
                  <a:gd name="connsiteY6" fmla="*/ 721996 h 727711"/>
                  <a:gd name="connsiteX7" fmla="*/ 5040249 w 6479665"/>
                  <a:gd name="connsiteY7" fmla="*/ 7621 h 727711"/>
                  <a:gd name="connsiteX8" fmla="*/ 5762244 w 6479665"/>
                  <a:gd name="connsiteY8" fmla="*/ 723901 h 727711"/>
                  <a:gd name="connsiteX9" fmla="*/ 6479667 w 6479665"/>
                  <a:gd name="connsiteY9" fmla="*/ 6859 h 727711"/>
                  <a:gd name="connsiteX0" fmla="*/ 0 w 5762243"/>
                  <a:gd name="connsiteY0" fmla="*/ 723901 h 727711"/>
                  <a:gd name="connsiteX1" fmla="*/ 720090 w 5762243"/>
                  <a:gd name="connsiteY1" fmla="*/ 1 h 727711"/>
                  <a:gd name="connsiteX2" fmla="*/ 1440180 w 5762243"/>
                  <a:gd name="connsiteY2" fmla="*/ 727711 h 727711"/>
                  <a:gd name="connsiteX3" fmla="*/ 2162175 w 5762243"/>
                  <a:gd name="connsiteY3" fmla="*/ 1906 h 727711"/>
                  <a:gd name="connsiteX4" fmla="*/ 2884932 w 5762243"/>
                  <a:gd name="connsiteY4" fmla="*/ 724663 h 727711"/>
                  <a:gd name="connsiteX5" fmla="*/ 3601974 w 5762243"/>
                  <a:gd name="connsiteY5" fmla="*/ 5716 h 727711"/>
                  <a:gd name="connsiteX6" fmla="*/ 4324350 w 5762243"/>
                  <a:gd name="connsiteY6" fmla="*/ 721996 h 727711"/>
                  <a:gd name="connsiteX7" fmla="*/ 5040249 w 5762243"/>
                  <a:gd name="connsiteY7" fmla="*/ 7621 h 727711"/>
                  <a:gd name="connsiteX8" fmla="*/ 5762244 w 5762243"/>
                  <a:gd name="connsiteY8" fmla="*/ 723901 h 727711"/>
                  <a:gd name="connsiteX0" fmla="*/ 0 w 5040249"/>
                  <a:gd name="connsiteY0" fmla="*/ 723901 h 727711"/>
                  <a:gd name="connsiteX1" fmla="*/ 720090 w 5040249"/>
                  <a:gd name="connsiteY1" fmla="*/ 1 h 727711"/>
                  <a:gd name="connsiteX2" fmla="*/ 1440180 w 5040249"/>
                  <a:gd name="connsiteY2" fmla="*/ 727711 h 727711"/>
                  <a:gd name="connsiteX3" fmla="*/ 2162175 w 5040249"/>
                  <a:gd name="connsiteY3" fmla="*/ 1906 h 727711"/>
                  <a:gd name="connsiteX4" fmla="*/ 2884932 w 5040249"/>
                  <a:gd name="connsiteY4" fmla="*/ 724663 h 727711"/>
                  <a:gd name="connsiteX5" fmla="*/ 3601974 w 5040249"/>
                  <a:gd name="connsiteY5" fmla="*/ 5716 h 727711"/>
                  <a:gd name="connsiteX6" fmla="*/ 4324350 w 5040249"/>
                  <a:gd name="connsiteY6" fmla="*/ 721996 h 727711"/>
                  <a:gd name="connsiteX7" fmla="*/ 5040249 w 5040249"/>
                  <a:gd name="connsiteY7" fmla="*/ 7621 h 727711"/>
                  <a:gd name="connsiteX0" fmla="*/ 0 w 5763507"/>
                  <a:gd name="connsiteY0" fmla="*/ 723901 h 1136308"/>
                  <a:gd name="connsiteX1" fmla="*/ 720090 w 5763507"/>
                  <a:gd name="connsiteY1" fmla="*/ 1 h 1136308"/>
                  <a:gd name="connsiteX2" fmla="*/ 1440180 w 5763507"/>
                  <a:gd name="connsiteY2" fmla="*/ 727711 h 1136308"/>
                  <a:gd name="connsiteX3" fmla="*/ 2162175 w 5763507"/>
                  <a:gd name="connsiteY3" fmla="*/ 1906 h 1136308"/>
                  <a:gd name="connsiteX4" fmla="*/ 2884932 w 5763507"/>
                  <a:gd name="connsiteY4" fmla="*/ 724663 h 1136308"/>
                  <a:gd name="connsiteX5" fmla="*/ 3601974 w 5763507"/>
                  <a:gd name="connsiteY5" fmla="*/ 5716 h 1136308"/>
                  <a:gd name="connsiteX6" fmla="*/ 4324350 w 5763507"/>
                  <a:gd name="connsiteY6" fmla="*/ 721996 h 1136308"/>
                  <a:gd name="connsiteX7" fmla="*/ 5763507 w 5763507"/>
                  <a:gd name="connsiteY7" fmla="*/ 1136308 h 11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63507" h="1136308">
                    <a:moveTo>
                      <a:pt x="0" y="723901"/>
                    </a:moveTo>
                    <a:cubicBezTo>
                      <a:pt x="243840" y="373381"/>
                      <a:pt x="480060" y="-634"/>
                      <a:pt x="720090" y="1"/>
                    </a:cubicBezTo>
                    <a:cubicBezTo>
                      <a:pt x="960120" y="636"/>
                      <a:pt x="1199833" y="727394"/>
                      <a:pt x="1440180" y="727711"/>
                    </a:cubicBezTo>
                    <a:cubicBezTo>
                      <a:pt x="1680527" y="728028"/>
                      <a:pt x="1921383" y="2414"/>
                      <a:pt x="2162175" y="1906"/>
                    </a:cubicBezTo>
                    <a:cubicBezTo>
                      <a:pt x="2402967" y="1398"/>
                      <a:pt x="2644966" y="724028"/>
                      <a:pt x="2884932" y="724663"/>
                    </a:cubicBezTo>
                    <a:cubicBezTo>
                      <a:pt x="3124898" y="725298"/>
                      <a:pt x="3362071" y="6161"/>
                      <a:pt x="3601974" y="5716"/>
                    </a:cubicBezTo>
                    <a:cubicBezTo>
                      <a:pt x="3841877" y="5272"/>
                      <a:pt x="3964095" y="533564"/>
                      <a:pt x="4324350" y="721996"/>
                    </a:cubicBezTo>
                    <a:cubicBezTo>
                      <a:pt x="4684605" y="910428"/>
                      <a:pt x="5523858" y="1135991"/>
                      <a:pt x="5763507" y="1136308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2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" name="Freihandform: Form 201">
                <a:extLst>
                  <a:ext uri="{FF2B5EF4-FFF2-40B4-BE49-F238E27FC236}">
                    <a16:creationId xmlns:a16="http://schemas.microsoft.com/office/drawing/2014/main" id="{8D13D4B9-B524-4C9D-9570-BAA78B060DB6}"/>
                  </a:ext>
                </a:extLst>
              </p:cNvPr>
              <p:cNvSpPr>
                <a:spLocks/>
              </p:cNvSpPr>
              <p:nvPr/>
            </p:nvSpPr>
            <p:spPr>
              <a:xfrm rot="12790119">
                <a:off x="7214105" y="2905385"/>
                <a:ext cx="1585486" cy="224770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-2 w 6484237"/>
                  <a:gd name="connsiteY0" fmla="*/ 1 h 727711"/>
                  <a:gd name="connsiteX1" fmla="*/ 720088 w 6484237"/>
                  <a:gd name="connsiteY1" fmla="*/ 727711 h 727711"/>
                  <a:gd name="connsiteX2" fmla="*/ 1442083 w 6484237"/>
                  <a:gd name="connsiteY2" fmla="*/ 1906 h 727711"/>
                  <a:gd name="connsiteX3" fmla="*/ 2164840 w 6484237"/>
                  <a:gd name="connsiteY3" fmla="*/ 724663 h 727711"/>
                  <a:gd name="connsiteX4" fmla="*/ 2881882 w 6484237"/>
                  <a:gd name="connsiteY4" fmla="*/ 5716 h 727711"/>
                  <a:gd name="connsiteX5" fmla="*/ 3604258 w 6484237"/>
                  <a:gd name="connsiteY5" fmla="*/ 721996 h 727711"/>
                  <a:gd name="connsiteX6" fmla="*/ 4320157 w 6484237"/>
                  <a:gd name="connsiteY6" fmla="*/ 7621 h 727711"/>
                  <a:gd name="connsiteX7" fmla="*/ 5042152 w 6484237"/>
                  <a:gd name="connsiteY7" fmla="*/ 723901 h 727711"/>
                  <a:gd name="connsiteX8" fmla="*/ 5759575 w 6484237"/>
                  <a:gd name="connsiteY8" fmla="*/ 6859 h 727711"/>
                  <a:gd name="connsiteX9" fmla="*/ 6484237 w 6484237"/>
                  <a:gd name="connsiteY9" fmla="*/ 721996 h 727711"/>
                  <a:gd name="connsiteX0" fmla="*/ 0 w 5764149"/>
                  <a:gd name="connsiteY0" fmla="*/ 725806 h 725806"/>
                  <a:gd name="connsiteX1" fmla="*/ 721995 w 5764149"/>
                  <a:gd name="connsiteY1" fmla="*/ 1 h 725806"/>
                  <a:gd name="connsiteX2" fmla="*/ 1444752 w 5764149"/>
                  <a:gd name="connsiteY2" fmla="*/ 722758 h 725806"/>
                  <a:gd name="connsiteX3" fmla="*/ 2161794 w 5764149"/>
                  <a:gd name="connsiteY3" fmla="*/ 3811 h 725806"/>
                  <a:gd name="connsiteX4" fmla="*/ 2884170 w 5764149"/>
                  <a:gd name="connsiteY4" fmla="*/ 720091 h 725806"/>
                  <a:gd name="connsiteX5" fmla="*/ 3600069 w 5764149"/>
                  <a:gd name="connsiteY5" fmla="*/ 5716 h 725806"/>
                  <a:gd name="connsiteX6" fmla="*/ 4322064 w 5764149"/>
                  <a:gd name="connsiteY6" fmla="*/ 721996 h 725806"/>
                  <a:gd name="connsiteX7" fmla="*/ 5039487 w 5764149"/>
                  <a:gd name="connsiteY7" fmla="*/ 4954 h 725806"/>
                  <a:gd name="connsiteX8" fmla="*/ 5764149 w 5764149"/>
                  <a:gd name="connsiteY8" fmla="*/ 720091 h 725806"/>
                  <a:gd name="connsiteX0" fmla="*/ 1 w 5042155"/>
                  <a:gd name="connsiteY0" fmla="*/ 1 h 722756"/>
                  <a:gd name="connsiteX1" fmla="*/ 722758 w 5042155"/>
                  <a:gd name="connsiteY1" fmla="*/ 722758 h 722756"/>
                  <a:gd name="connsiteX2" fmla="*/ 1439800 w 5042155"/>
                  <a:gd name="connsiteY2" fmla="*/ 3811 h 722756"/>
                  <a:gd name="connsiteX3" fmla="*/ 2162176 w 5042155"/>
                  <a:gd name="connsiteY3" fmla="*/ 720091 h 722756"/>
                  <a:gd name="connsiteX4" fmla="*/ 2878075 w 5042155"/>
                  <a:gd name="connsiteY4" fmla="*/ 5716 h 722756"/>
                  <a:gd name="connsiteX5" fmla="*/ 3600070 w 5042155"/>
                  <a:gd name="connsiteY5" fmla="*/ 721996 h 722756"/>
                  <a:gd name="connsiteX6" fmla="*/ 4317493 w 5042155"/>
                  <a:gd name="connsiteY6" fmla="*/ 4954 h 722756"/>
                  <a:gd name="connsiteX7" fmla="*/ 5042155 w 5042155"/>
                  <a:gd name="connsiteY7" fmla="*/ 720091 h 722756"/>
                  <a:gd name="connsiteX0" fmla="*/ 0 w 5991431"/>
                  <a:gd name="connsiteY0" fmla="*/ 946664 h 946663"/>
                  <a:gd name="connsiteX1" fmla="*/ 1672034 w 5991431"/>
                  <a:gd name="connsiteY1" fmla="*/ 718948 h 946663"/>
                  <a:gd name="connsiteX2" fmla="*/ 2389076 w 5991431"/>
                  <a:gd name="connsiteY2" fmla="*/ 1 h 946663"/>
                  <a:gd name="connsiteX3" fmla="*/ 3111452 w 5991431"/>
                  <a:gd name="connsiteY3" fmla="*/ 716281 h 946663"/>
                  <a:gd name="connsiteX4" fmla="*/ 3827351 w 5991431"/>
                  <a:gd name="connsiteY4" fmla="*/ 1906 h 946663"/>
                  <a:gd name="connsiteX5" fmla="*/ 4549346 w 5991431"/>
                  <a:gd name="connsiteY5" fmla="*/ 718186 h 946663"/>
                  <a:gd name="connsiteX6" fmla="*/ 5266769 w 5991431"/>
                  <a:gd name="connsiteY6" fmla="*/ 1144 h 946663"/>
                  <a:gd name="connsiteX7" fmla="*/ 5991431 w 5991431"/>
                  <a:gd name="connsiteY7" fmla="*/ 716281 h 946663"/>
                  <a:gd name="connsiteX0" fmla="*/ 0 w 5878422"/>
                  <a:gd name="connsiteY0" fmla="*/ 1095174 h 1095174"/>
                  <a:gd name="connsiteX1" fmla="*/ 1559025 w 5878422"/>
                  <a:gd name="connsiteY1" fmla="*/ 718948 h 1095174"/>
                  <a:gd name="connsiteX2" fmla="*/ 2276067 w 5878422"/>
                  <a:gd name="connsiteY2" fmla="*/ 1 h 1095174"/>
                  <a:gd name="connsiteX3" fmla="*/ 2998443 w 5878422"/>
                  <a:gd name="connsiteY3" fmla="*/ 716281 h 1095174"/>
                  <a:gd name="connsiteX4" fmla="*/ 3714342 w 5878422"/>
                  <a:gd name="connsiteY4" fmla="*/ 1906 h 1095174"/>
                  <a:gd name="connsiteX5" fmla="*/ 4436337 w 5878422"/>
                  <a:gd name="connsiteY5" fmla="*/ 718186 h 1095174"/>
                  <a:gd name="connsiteX6" fmla="*/ 5153760 w 5878422"/>
                  <a:gd name="connsiteY6" fmla="*/ 1144 h 1095174"/>
                  <a:gd name="connsiteX7" fmla="*/ 5878422 w 5878422"/>
                  <a:gd name="connsiteY7" fmla="*/ 716281 h 1095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8422" h="1095174">
                    <a:moveTo>
                      <a:pt x="0" y="1095174"/>
                    </a:moveTo>
                    <a:cubicBezTo>
                      <a:pt x="240792" y="1094666"/>
                      <a:pt x="1179681" y="901477"/>
                      <a:pt x="1559025" y="718948"/>
                    </a:cubicBezTo>
                    <a:cubicBezTo>
                      <a:pt x="1938369" y="536419"/>
                      <a:pt x="2036164" y="446"/>
                      <a:pt x="2276067" y="1"/>
                    </a:cubicBezTo>
                    <a:cubicBezTo>
                      <a:pt x="2515970" y="-443"/>
                      <a:pt x="2758731" y="715964"/>
                      <a:pt x="2998443" y="716281"/>
                    </a:cubicBezTo>
                    <a:cubicBezTo>
                      <a:pt x="3238155" y="716598"/>
                      <a:pt x="3474693" y="1589"/>
                      <a:pt x="3714342" y="1906"/>
                    </a:cubicBezTo>
                    <a:cubicBezTo>
                      <a:pt x="3953991" y="2223"/>
                      <a:pt x="4196434" y="718313"/>
                      <a:pt x="4436337" y="718186"/>
                    </a:cubicBezTo>
                    <a:cubicBezTo>
                      <a:pt x="4676240" y="718059"/>
                      <a:pt x="4913413" y="1461"/>
                      <a:pt x="5153760" y="1144"/>
                    </a:cubicBezTo>
                    <a:cubicBezTo>
                      <a:pt x="5394107" y="827"/>
                      <a:pt x="5773774" y="607569"/>
                      <a:pt x="5878422" y="716281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2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D3048E8B-FD35-4F86-8BA6-8921684230F4}"/>
                </a:ext>
              </a:extLst>
            </p:cNvPr>
            <p:cNvGrpSpPr/>
            <p:nvPr/>
          </p:nvGrpSpPr>
          <p:grpSpPr>
            <a:xfrm rot="-1200000">
              <a:off x="8655130" y="2914539"/>
              <a:ext cx="1287013" cy="304730"/>
              <a:chOff x="7313613" y="2654818"/>
              <a:chExt cx="1287013" cy="304730"/>
            </a:xfrm>
          </p:grpSpPr>
          <p:sp>
            <p:nvSpPr>
              <p:cNvPr id="198" name="Freihandform: Form 197">
                <a:extLst>
                  <a:ext uri="{FF2B5EF4-FFF2-40B4-BE49-F238E27FC236}">
                    <a16:creationId xmlns:a16="http://schemas.microsoft.com/office/drawing/2014/main" id="{3C8CAFCA-3687-467D-A401-F574B6E98542}"/>
                  </a:ext>
                </a:extLst>
              </p:cNvPr>
              <p:cNvSpPr>
                <a:spLocks/>
              </p:cNvSpPr>
              <p:nvPr/>
            </p:nvSpPr>
            <p:spPr>
              <a:xfrm rot="1006245">
                <a:off x="7313613" y="2726336"/>
                <a:ext cx="1243594" cy="233212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0 w 7430347"/>
                  <a:gd name="connsiteY0" fmla="*/ 2384194 h 2388004"/>
                  <a:gd name="connsiteX1" fmla="*/ 720090 w 7430347"/>
                  <a:gd name="connsiteY1" fmla="*/ 1660294 h 2388004"/>
                  <a:gd name="connsiteX2" fmla="*/ 1440180 w 7430347"/>
                  <a:gd name="connsiteY2" fmla="*/ 2388004 h 2388004"/>
                  <a:gd name="connsiteX3" fmla="*/ 2162175 w 7430347"/>
                  <a:gd name="connsiteY3" fmla="*/ 1662199 h 2388004"/>
                  <a:gd name="connsiteX4" fmla="*/ 2884932 w 7430347"/>
                  <a:gd name="connsiteY4" fmla="*/ 2384956 h 2388004"/>
                  <a:gd name="connsiteX5" fmla="*/ 3601974 w 7430347"/>
                  <a:gd name="connsiteY5" fmla="*/ 1666009 h 2388004"/>
                  <a:gd name="connsiteX6" fmla="*/ 4324350 w 7430347"/>
                  <a:gd name="connsiteY6" fmla="*/ 2382289 h 2388004"/>
                  <a:gd name="connsiteX7" fmla="*/ 5040249 w 7430347"/>
                  <a:gd name="connsiteY7" fmla="*/ 1667914 h 2388004"/>
                  <a:gd name="connsiteX8" fmla="*/ 5762244 w 7430347"/>
                  <a:gd name="connsiteY8" fmla="*/ 2384194 h 2388004"/>
                  <a:gd name="connsiteX9" fmla="*/ 6479667 w 7430347"/>
                  <a:gd name="connsiteY9" fmla="*/ 1667152 h 2388004"/>
                  <a:gd name="connsiteX10" fmla="*/ 7430347 w 7430347"/>
                  <a:gd name="connsiteY10" fmla="*/ 6105 h 2388004"/>
                  <a:gd name="connsiteX0" fmla="*/ 0 w 8989872"/>
                  <a:gd name="connsiteY0" fmla="*/ 3569811 h 3573621"/>
                  <a:gd name="connsiteX1" fmla="*/ 720090 w 8989872"/>
                  <a:gd name="connsiteY1" fmla="*/ 2845911 h 3573621"/>
                  <a:gd name="connsiteX2" fmla="*/ 1440180 w 8989872"/>
                  <a:gd name="connsiteY2" fmla="*/ 3573621 h 3573621"/>
                  <a:gd name="connsiteX3" fmla="*/ 2162175 w 8989872"/>
                  <a:gd name="connsiteY3" fmla="*/ 2847816 h 3573621"/>
                  <a:gd name="connsiteX4" fmla="*/ 2884932 w 8989872"/>
                  <a:gd name="connsiteY4" fmla="*/ 3570573 h 3573621"/>
                  <a:gd name="connsiteX5" fmla="*/ 3601974 w 8989872"/>
                  <a:gd name="connsiteY5" fmla="*/ 2851626 h 3573621"/>
                  <a:gd name="connsiteX6" fmla="*/ 4324350 w 8989872"/>
                  <a:gd name="connsiteY6" fmla="*/ 3567906 h 3573621"/>
                  <a:gd name="connsiteX7" fmla="*/ 5040249 w 8989872"/>
                  <a:gd name="connsiteY7" fmla="*/ 2853531 h 3573621"/>
                  <a:gd name="connsiteX8" fmla="*/ 5762244 w 8989872"/>
                  <a:gd name="connsiteY8" fmla="*/ 3569811 h 3573621"/>
                  <a:gd name="connsiteX9" fmla="*/ 6479667 w 8989872"/>
                  <a:gd name="connsiteY9" fmla="*/ 2852769 h 3573621"/>
                  <a:gd name="connsiteX10" fmla="*/ 8989872 w 8989872"/>
                  <a:gd name="connsiteY10" fmla="*/ 3630 h 3573621"/>
                  <a:gd name="connsiteX0" fmla="*/ 0 w 6479665"/>
                  <a:gd name="connsiteY0" fmla="*/ 723901 h 727711"/>
                  <a:gd name="connsiteX1" fmla="*/ 720090 w 6479665"/>
                  <a:gd name="connsiteY1" fmla="*/ 1 h 727711"/>
                  <a:gd name="connsiteX2" fmla="*/ 1440180 w 6479665"/>
                  <a:gd name="connsiteY2" fmla="*/ 727711 h 727711"/>
                  <a:gd name="connsiteX3" fmla="*/ 2162175 w 6479665"/>
                  <a:gd name="connsiteY3" fmla="*/ 1906 h 727711"/>
                  <a:gd name="connsiteX4" fmla="*/ 2884932 w 6479665"/>
                  <a:gd name="connsiteY4" fmla="*/ 724663 h 727711"/>
                  <a:gd name="connsiteX5" fmla="*/ 3601974 w 6479665"/>
                  <a:gd name="connsiteY5" fmla="*/ 5716 h 727711"/>
                  <a:gd name="connsiteX6" fmla="*/ 4324350 w 6479665"/>
                  <a:gd name="connsiteY6" fmla="*/ 721996 h 727711"/>
                  <a:gd name="connsiteX7" fmla="*/ 5040249 w 6479665"/>
                  <a:gd name="connsiteY7" fmla="*/ 7621 h 727711"/>
                  <a:gd name="connsiteX8" fmla="*/ 5762244 w 6479665"/>
                  <a:gd name="connsiteY8" fmla="*/ 723901 h 727711"/>
                  <a:gd name="connsiteX9" fmla="*/ 6479667 w 6479665"/>
                  <a:gd name="connsiteY9" fmla="*/ 6859 h 727711"/>
                  <a:gd name="connsiteX0" fmla="*/ 0 w 5762243"/>
                  <a:gd name="connsiteY0" fmla="*/ 723901 h 727711"/>
                  <a:gd name="connsiteX1" fmla="*/ 720090 w 5762243"/>
                  <a:gd name="connsiteY1" fmla="*/ 1 h 727711"/>
                  <a:gd name="connsiteX2" fmla="*/ 1440180 w 5762243"/>
                  <a:gd name="connsiteY2" fmla="*/ 727711 h 727711"/>
                  <a:gd name="connsiteX3" fmla="*/ 2162175 w 5762243"/>
                  <a:gd name="connsiteY3" fmla="*/ 1906 h 727711"/>
                  <a:gd name="connsiteX4" fmla="*/ 2884932 w 5762243"/>
                  <a:gd name="connsiteY4" fmla="*/ 724663 h 727711"/>
                  <a:gd name="connsiteX5" fmla="*/ 3601974 w 5762243"/>
                  <a:gd name="connsiteY5" fmla="*/ 5716 h 727711"/>
                  <a:gd name="connsiteX6" fmla="*/ 4324350 w 5762243"/>
                  <a:gd name="connsiteY6" fmla="*/ 721996 h 727711"/>
                  <a:gd name="connsiteX7" fmla="*/ 5040249 w 5762243"/>
                  <a:gd name="connsiteY7" fmla="*/ 7621 h 727711"/>
                  <a:gd name="connsiteX8" fmla="*/ 5762244 w 5762243"/>
                  <a:gd name="connsiteY8" fmla="*/ 723901 h 727711"/>
                  <a:gd name="connsiteX0" fmla="*/ 0 w 5040249"/>
                  <a:gd name="connsiteY0" fmla="*/ 723901 h 727711"/>
                  <a:gd name="connsiteX1" fmla="*/ 720090 w 5040249"/>
                  <a:gd name="connsiteY1" fmla="*/ 1 h 727711"/>
                  <a:gd name="connsiteX2" fmla="*/ 1440180 w 5040249"/>
                  <a:gd name="connsiteY2" fmla="*/ 727711 h 727711"/>
                  <a:gd name="connsiteX3" fmla="*/ 2162175 w 5040249"/>
                  <a:gd name="connsiteY3" fmla="*/ 1906 h 727711"/>
                  <a:gd name="connsiteX4" fmla="*/ 2884932 w 5040249"/>
                  <a:gd name="connsiteY4" fmla="*/ 724663 h 727711"/>
                  <a:gd name="connsiteX5" fmla="*/ 3601974 w 5040249"/>
                  <a:gd name="connsiteY5" fmla="*/ 5716 h 727711"/>
                  <a:gd name="connsiteX6" fmla="*/ 4324350 w 5040249"/>
                  <a:gd name="connsiteY6" fmla="*/ 721996 h 727711"/>
                  <a:gd name="connsiteX7" fmla="*/ 5040249 w 5040249"/>
                  <a:gd name="connsiteY7" fmla="*/ 7621 h 727711"/>
                  <a:gd name="connsiteX0" fmla="*/ 0 w 5763507"/>
                  <a:gd name="connsiteY0" fmla="*/ 723901 h 1136308"/>
                  <a:gd name="connsiteX1" fmla="*/ 720090 w 5763507"/>
                  <a:gd name="connsiteY1" fmla="*/ 1 h 1136308"/>
                  <a:gd name="connsiteX2" fmla="*/ 1440180 w 5763507"/>
                  <a:gd name="connsiteY2" fmla="*/ 727711 h 1136308"/>
                  <a:gd name="connsiteX3" fmla="*/ 2162175 w 5763507"/>
                  <a:gd name="connsiteY3" fmla="*/ 1906 h 1136308"/>
                  <a:gd name="connsiteX4" fmla="*/ 2884932 w 5763507"/>
                  <a:gd name="connsiteY4" fmla="*/ 724663 h 1136308"/>
                  <a:gd name="connsiteX5" fmla="*/ 3601974 w 5763507"/>
                  <a:gd name="connsiteY5" fmla="*/ 5716 h 1136308"/>
                  <a:gd name="connsiteX6" fmla="*/ 4324350 w 5763507"/>
                  <a:gd name="connsiteY6" fmla="*/ 721996 h 1136308"/>
                  <a:gd name="connsiteX7" fmla="*/ 5763507 w 5763507"/>
                  <a:gd name="connsiteY7" fmla="*/ 1136308 h 11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63507" h="1136308">
                    <a:moveTo>
                      <a:pt x="0" y="723901"/>
                    </a:moveTo>
                    <a:cubicBezTo>
                      <a:pt x="243840" y="373381"/>
                      <a:pt x="480060" y="-634"/>
                      <a:pt x="720090" y="1"/>
                    </a:cubicBezTo>
                    <a:cubicBezTo>
                      <a:pt x="960120" y="636"/>
                      <a:pt x="1199833" y="727394"/>
                      <a:pt x="1440180" y="727711"/>
                    </a:cubicBezTo>
                    <a:cubicBezTo>
                      <a:pt x="1680527" y="728028"/>
                      <a:pt x="1921383" y="2414"/>
                      <a:pt x="2162175" y="1906"/>
                    </a:cubicBezTo>
                    <a:cubicBezTo>
                      <a:pt x="2402967" y="1398"/>
                      <a:pt x="2644966" y="724028"/>
                      <a:pt x="2884932" y="724663"/>
                    </a:cubicBezTo>
                    <a:cubicBezTo>
                      <a:pt x="3124898" y="725298"/>
                      <a:pt x="3362071" y="6161"/>
                      <a:pt x="3601974" y="5716"/>
                    </a:cubicBezTo>
                    <a:cubicBezTo>
                      <a:pt x="3841877" y="5272"/>
                      <a:pt x="3964095" y="533564"/>
                      <a:pt x="4324350" y="721996"/>
                    </a:cubicBezTo>
                    <a:cubicBezTo>
                      <a:pt x="4684605" y="910428"/>
                      <a:pt x="5523858" y="1135991"/>
                      <a:pt x="5763507" y="1136308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2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0" name="Freihandform: Form 199">
                <a:extLst>
                  <a:ext uri="{FF2B5EF4-FFF2-40B4-BE49-F238E27FC236}">
                    <a16:creationId xmlns:a16="http://schemas.microsoft.com/office/drawing/2014/main" id="{4C7B62E3-8DDC-4B4F-957A-9CBE0958ACE7}"/>
                  </a:ext>
                </a:extLst>
              </p:cNvPr>
              <p:cNvSpPr>
                <a:spLocks/>
              </p:cNvSpPr>
              <p:nvPr/>
            </p:nvSpPr>
            <p:spPr>
              <a:xfrm rot="11806245">
                <a:off x="7332237" y="2654818"/>
                <a:ext cx="1268389" cy="224770"/>
              </a:xfrm>
              <a:custGeom>
                <a:avLst/>
                <a:gdLst>
                  <a:gd name="connsiteX0" fmla="*/ 0 w 7217664"/>
                  <a:gd name="connsiteY0" fmla="*/ 731546 h 762035"/>
                  <a:gd name="connsiteX1" fmla="*/ 731520 w 7217664"/>
                  <a:gd name="connsiteY1" fmla="*/ 30506 h 762035"/>
                  <a:gd name="connsiteX2" fmla="*/ 1463040 w 7217664"/>
                  <a:gd name="connsiteY2" fmla="*/ 731546 h 762035"/>
                  <a:gd name="connsiteX3" fmla="*/ 2164080 w 7217664"/>
                  <a:gd name="connsiteY3" fmla="*/ 30506 h 762035"/>
                  <a:gd name="connsiteX4" fmla="*/ 2877312 w 7217664"/>
                  <a:gd name="connsiteY4" fmla="*/ 743738 h 762035"/>
                  <a:gd name="connsiteX5" fmla="*/ 3621024 w 7217664"/>
                  <a:gd name="connsiteY5" fmla="*/ 30506 h 762035"/>
                  <a:gd name="connsiteX6" fmla="*/ 4328160 w 7217664"/>
                  <a:gd name="connsiteY6" fmla="*/ 731546 h 762035"/>
                  <a:gd name="connsiteX7" fmla="*/ 5053584 w 7217664"/>
                  <a:gd name="connsiteY7" fmla="*/ 26 h 762035"/>
                  <a:gd name="connsiteX8" fmla="*/ 5785104 w 7217664"/>
                  <a:gd name="connsiteY8" fmla="*/ 762026 h 762035"/>
                  <a:gd name="connsiteX9" fmla="*/ 6504432 w 7217664"/>
                  <a:gd name="connsiteY9" fmla="*/ 18314 h 762035"/>
                  <a:gd name="connsiteX10" fmla="*/ 7217664 w 7217664"/>
                  <a:gd name="connsiteY10" fmla="*/ 731546 h 762035"/>
                  <a:gd name="connsiteX0" fmla="*/ 0 w 7217664"/>
                  <a:gd name="connsiteY0" fmla="*/ 882018 h 912507"/>
                  <a:gd name="connsiteX1" fmla="*/ 731520 w 7217664"/>
                  <a:gd name="connsiteY1" fmla="*/ 180978 h 912507"/>
                  <a:gd name="connsiteX2" fmla="*/ 1463040 w 7217664"/>
                  <a:gd name="connsiteY2" fmla="*/ 882018 h 912507"/>
                  <a:gd name="connsiteX3" fmla="*/ 2164080 w 7217664"/>
                  <a:gd name="connsiteY3" fmla="*/ 180978 h 912507"/>
                  <a:gd name="connsiteX4" fmla="*/ 2877312 w 7217664"/>
                  <a:gd name="connsiteY4" fmla="*/ 894210 h 912507"/>
                  <a:gd name="connsiteX5" fmla="*/ 3744849 w 7217664"/>
                  <a:gd name="connsiteY5" fmla="*/ 3 h 912507"/>
                  <a:gd name="connsiteX6" fmla="*/ 4328160 w 7217664"/>
                  <a:gd name="connsiteY6" fmla="*/ 882018 h 912507"/>
                  <a:gd name="connsiteX7" fmla="*/ 5053584 w 7217664"/>
                  <a:gd name="connsiteY7" fmla="*/ 150498 h 912507"/>
                  <a:gd name="connsiteX8" fmla="*/ 5785104 w 7217664"/>
                  <a:gd name="connsiteY8" fmla="*/ 912498 h 912507"/>
                  <a:gd name="connsiteX9" fmla="*/ 6504432 w 7217664"/>
                  <a:gd name="connsiteY9" fmla="*/ 168786 h 912507"/>
                  <a:gd name="connsiteX10" fmla="*/ 7217664 w 7217664"/>
                  <a:gd name="connsiteY10" fmla="*/ 882018 h 912507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73399 w 7217664"/>
                  <a:gd name="connsiteY5" fmla="*/ 20982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47 h 762036"/>
                  <a:gd name="connsiteX1" fmla="*/ 731520 w 7217664"/>
                  <a:gd name="connsiteY1" fmla="*/ 30507 h 762036"/>
                  <a:gd name="connsiteX2" fmla="*/ 1463040 w 7217664"/>
                  <a:gd name="connsiteY2" fmla="*/ 731547 h 762036"/>
                  <a:gd name="connsiteX3" fmla="*/ 2164080 w 7217664"/>
                  <a:gd name="connsiteY3" fmla="*/ 30507 h 762036"/>
                  <a:gd name="connsiteX4" fmla="*/ 2877312 w 7217664"/>
                  <a:gd name="connsiteY4" fmla="*/ 743739 h 762036"/>
                  <a:gd name="connsiteX5" fmla="*/ 3561969 w 7217664"/>
                  <a:gd name="connsiteY5" fmla="*/ 11457 h 762036"/>
                  <a:gd name="connsiteX6" fmla="*/ 4328160 w 7217664"/>
                  <a:gd name="connsiteY6" fmla="*/ 731547 h 762036"/>
                  <a:gd name="connsiteX7" fmla="*/ 5053584 w 7217664"/>
                  <a:gd name="connsiteY7" fmla="*/ 27 h 762036"/>
                  <a:gd name="connsiteX8" fmla="*/ 5785104 w 7217664"/>
                  <a:gd name="connsiteY8" fmla="*/ 762027 h 762036"/>
                  <a:gd name="connsiteX9" fmla="*/ 6504432 w 7217664"/>
                  <a:gd name="connsiteY9" fmla="*/ 18315 h 762036"/>
                  <a:gd name="connsiteX10" fmla="*/ 7217664 w 7217664"/>
                  <a:gd name="connsiteY10" fmla="*/ 731547 h 762036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77312 w 7217664"/>
                  <a:gd name="connsiteY4" fmla="*/ 743745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8737 w 7217664"/>
                  <a:gd name="connsiteY4" fmla="*/ 73422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64080 w 7217664"/>
                  <a:gd name="connsiteY3" fmla="*/ 3051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63040 w 7217664"/>
                  <a:gd name="connsiteY2" fmla="*/ 73155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5363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9700 w 7217664"/>
                  <a:gd name="connsiteY2" fmla="*/ 72583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731520 w 7217664"/>
                  <a:gd name="connsiteY1" fmla="*/ 3051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15273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74370 w 7217664"/>
                  <a:gd name="connsiteY1" fmla="*/ 193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17664"/>
                  <a:gd name="connsiteY0" fmla="*/ 731553 h 762042"/>
                  <a:gd name="connsiteX1" fmla="*/ 680085 w 7217664"/>
                  <a:gd name="connsiteY1" fmla="*/ 5748 h 762042"/>
                  <a:gd name="connsiteX2" fmla="*/ 1400175 w 7217664"/>
                  <a:gd name="connsiteY2" fmla="*/ 733458 h 762042"/>
                  <a:gd name="connsiteX3" fmla="*/ 2122170 w 7217664"/>
                  <a:gd name="connsiteY3" fmla="*/ 7653 h 762042"/>
                  <a:gd name="connsiteX4" fmla="*/ 2844927 w 7217664"/>
                  <a:gd name="connsiteY4" fmla="*/ 730410 h 762042"/>
                  <a:gd name="connsiteX5" fmla="*/ 3561969 w 7217664"/>
                  <a:gd name="connsiteY5" fmla="*/ 11463 h 762042"/>
                  <a:gd name="connsiteX6" fmla="*/ 4284345 w 7217664"/>
                  <a:gd name="connsiteY6" fmla="*/ 727743 h 762042"/>
                  <a:gd name="connsiteX7" fmla="*/ 5053584 w 7217664"/>
                  <a:gd name="connsiteY7" fmla="*/ 33 h 762042"/>
                  <a:gd name="connsiteX8" fmla="*/ 5785104 w 7217664"/>
                  <a:gd name="connsiteY8" fmla="*/ 762033 h 762042"/>
                  <a:gd name="connsiteX9" fmla="*/ 6504432 w 7217664"/>
                  <a:gd name="connsiteY9" fmla="*/ 18321 h 762042"/>
                  <a:gd name="connsiteX10" fmla="*/ 7217664 w 7217664"/>
                  <a:gd name="connsiteY10" fmla="*/ 731553 h 762042"/>
                  <a:gd name="connsiteX0" fmla="*/ 0 w 7259574"/>
                  <a:gd name="connsiteY0" fmla="*/ 73536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59574"/>
                  <a:gd name="connsiteY0" fmla="*/ 723933 h 762042"/>
                  <a:gd name="connsiteX1" fmla="*/ 721995 w 7259574"/>
                  <a:gd name="connsiteY1" fmla="*/ 5748 h 762042"/>
                  <a:gd name="connsiteX2" fmla="*/ 1442085 w 7259574"/>
                  <a:gd name="connsiteY2" fmla="*/ 733458 h 762042"/>
                  <a:gd name="connsiteX3" fmla="*/ 2164080 w 7259574"/>
                  <a:gd name="connsiteY3" fmla="*/ 7653 h 762042"/>
                  <a:gd name="connsiteX4" fmla="*/ 2886837 w 7259574"/>
                  <a:gd name="connsiteY4" fmla="*/ 730410 h 762042"/>
                  <a:gd name="connsiteX5" fmla="*/ 3603879 w 7259574"/>
                  <a:gd name="connsiteY5" fmla="*/ 11463 h 762042"/>
                  <a:gd name="connsiteX6" fmla="*/ 4326255 w 7259574"/>
                  <a:gd name="connsiteY6" fmla="*/ 727743 h 762042"/>
                  <a:gd name="connsiteX7" fmla="*/ 5095494 w 7259574"/>
                  <a:gd name="connsiteY7" fmla="*/ 33 h 762042"/>
                  <a:gd name="connsiteX8" fmla="*/ 5827014 w 7259574"/>
                  <a:gd name="connsiteY8" fmla="*/ 762033 h 762042"/>
                  <a:gd name="connsiteX9" fmla="*/ 6546342 w 7259574"/>
                  <a:gd name="connsiteY9" fmla="*/ 18321 h 762042"/>
                  <a:gd name="connsiteX10" fmla="*/ 7259574 w 7259574"/>
                  <a:gd name="connsiteY10" fmla="*/ 731553 h 762042"/>
                  <a:gd name="connsiteX0" fmla="*/ 0 w 7261479"/>
                  <a:gd name="connsiteY0" fmla="*/ 742983 h 762042"/>
                  <a:gd name="connsiteX1" fmla="*/ 723900 w 7261479"/>
                  <a:gd name="connsiteY1" fmla="*/ 5748 h 762042"/>
                  <a:gd name="connsiteX2" fmla="*/ 1443990 w 7261479"/>
                  <a:gd name="connsiteY2" fmla="*/ 733458 h 762042"/>
                  <a:gd name="connsiteX3" fmla="*/ 2165985 w 7261479"/>
                  <a:gd name="connsiteY3" fmla="*/ 7653 h 762042"/>
                  <a:gd name="connsiteX4" fmla="*/ 2888742 w 7261479"/>
                  <a:gd name="connsiteY4" fmla="*/ 730410 h 762042"/>
                  <a:gd name="connsiteX5" fmla="*/ 3605784 w 7261479"/>
                  <a:gd name="connsiteY5" fmla="*/ 11463 h 762042"/>
                  <a:gd name="connsiteX6" fmla="*/ 4328160 w 7261479"/>
                  <a:gd name="connsiteY6" fmla="*/ 727743 h 762042"/>
                  <a:gd name="connsiteX7" fmla="*/ 5097399 w 7261479"/>
                  <a:gd name="connsiteY7" fmla="*/ 33 h 762042"/>
                  <a:gd name="connsiteX8" fmla="*/ 5828919 w 7261479"/>
                  <a:gd name="connsiteY8" fmla="*/ 762033 h 762042"/>
                  <a:gd name="connsiteX9" fmla="*/ 6548247 w 7261479"/>
                  <a:gd name="connsiteY9" fmla="*/ 18321 h 762042"/>
                  <a:gd name="connsiteX10" fmla="*/ 7261479 w 7261479"/>
                  <a:gd name="connsiteY10" fmla="*/ 731553 h 762042"/>
                  <a:gd name="connsiteX0" fmla="*/ 0 w 7257669"/>
                  <a:gd name="connsiteY0" fmla="*/ 729648 h 762042"/>
                  <a:gd name="connsiteX1" fmla="*/ 720090 w 7257669"/>
                  <a:gd name="connsiteY1" fmla="*/ 5748 h 762042"/>
                  <a:gd name="connsiteX2" fmla="*/ 1440180 w 7257669"/>
                  <a:gd name="connsiteY2" fmla="*/ 733458 h 762042"/>
                  <a:gd name="connsiteX3" fmla="*/ 2162175 w 7257669"/>
                  <a:gd name="connsiteY3" fmla="*/ 7653 h 762042"/>
                  <a:gd name="connsiteX4" fmla="*/ 2884932 w 7257669"/>
                  <a:gd name="connsiteY4" fmla="*/ 730410 h 762042"/>
                  <a:gd name="connsiteX5" fmla="*/ 3601974 w 7257669"/>
                  <a:gd name="connsiteY5" fmla="*/ 11463 h 762042"/>
                  <a:gd name="connsiteX6" fmla="*/ 4324350 w 7257669"/>
                  <a:gd name="connsiteY6" fmla="*/ 727743 h 762042"/>
                  <a:gd name="connsiteX7" fmla="*/ 5093589 w 7257669"/>
                  <a:gd name="connsiteY7" fmla="*/ 33 h 762042"/>
                  <a:gd name="connsiteX8" fmla="*/ 5825109 w 7257669"/>
                  <a:gd name="connsiteY8" fmla="*/ 762033 h 762042"/>
                  <a:gd name="connsiteX9" fmla="*/ 6544437 w 7257669"/>
                  <a:gd name="connsiteY9" fmla="*/ 18321 h 762042"/>
                  <a:gd name="connsiteX10" fmla="*/ 7257669 w 7257669"/>
                  <a:gd name="connsiteY10" fmla="*/ 731553 h 762042"/>
                  <a:gd name="connsiteX0" fmla="*/ 0 w 7257669"/>
                  <a:gd name="connsiteY0" fmla="*/ 723901 h 756286"/>
                  <a:gd name="connsiteX1" fmla="*/ 720090 w 7257669"/>
                  <a:gd name="connsiteY1" fmla="*/ 1 h 756286"/>
                  <a:gd name="connsiteX2" fmla="*/ 1440180 w 7257669"/>
                  <a:gd name="connsiteY2" fmla="*/ 727711 h 756286"/>
                  <a:gd name="connsiteX3" fmla="*/ 2162175 w 7257669"/>
                  <a:gd name="connsiteY3" fmla="*/ 1906 h 756286"/>
                  <a:gd name="connsiteX4" fmla="*/ 2884932 w 7257669"/>
                  <a:gd name="connsiteY4" fmla="*/ 724663 h 756286"/>
                  <a:gd name="connsiteX5" fmla="*/ 3601974 w 7257669"/>
                  <a:gd name="connsiteY5" fmla="*/ 5716 h 756286"/>
                  <a:gd name="connsiteX6" fmla="*/ 4324350 w 7257669"/>
                  <a:gd name="connsiteY6" fmla="*/ 721996 h 756286"/>
                  <a:gd name="connsiteX7" fmla="*/ 5040249 w 7257669"/>
                  <a:gd name="connsiteY7" fmla="*/ 7621 h 756286"/>
                  <a:gd name="connsiteX8" fmla="*/ 5825109 w 7257669"/>
                  <a:gd name="connsiteY8" fmla="*/ 756286 h 756286"/>
                  <a:gd name="connsiteX9" fmla="*/ 6544437 w 7257669"/>
                  <a:gd name="connsiteY9" fmla="*/ 12574 h 756286"/>
                  <a:gd name="connsiteX10" fmla="*/ 7257669 w 7257669"/>
                  <a:gd name="connsiteY10" fmla="*/ 725806 h 756286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14376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544437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2574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85382 w 7257669"/>
                  <a:gd name="connsiteY9" fmla="*/ 10669 h 727711"/>
                  <a:gd name="connsiteX10" fmla="*/ 7257669 w 7257669"/>
                  <a:gd name="connsiteY10" fmla="*/ 725806 h 727711"/>
                  <a:gd name="connsiteX0" fmla="*/ 0 w 7257669"/>
                  <a:gd name="connsiteY0" fmla="*/ 723901 h 727711"/>
                  <a:gd name="connsiteX1" fmla="*/ 720090 w 7257669"/>
                  <a:gd name="connsiteY1" fmla="*/ 1 h 727711"/>
                  <a:gd name="connsiteX2" fmla="*/ 1440180 w 7257669"/>
                  <a:gd name="connsiteY2" fmla="*/ 727711 h 727711"/>
                  <a:gd name="connsiteX3" fmla="*/ 2162175 w 7257669"/>
                  <a:gd name="connsiteY3" fmla="*/ 1906 h 727711"/>
                  <a:gd name="connsiteX4" fmla="*/ 2884932 w 7257669"/>
                  <a:gd name="connsiteY4" fmla="*/ 724663 h 727711"/>
                  <a:gd name="connsiteX5" fmla="*/ 3601974 w 7257669"/>
                  <a:gd name="connsiteY5" fmla="*/ 5716 h 727711"/>
                  <a:gd name="connsiteX6" fmla="*/ 4324350 w 7257669"/>
                  <a:gd name="connsiteY6" fmla="*/ 721996 h 727711"/>
                  <a:gd name="connsiteX7" fmla="*/ 5040249 w 7257669"/>
                  <a:gd name="connsiteY7" fmla="*/ 7621 h 727711"/>
                  <a:gd name="connsiteX8" fmla="*/ 5762244 w 7257669"/>
                  <a:gd name="connsiteY8" fmla="*/ 723901 h 727711"/>
                  <a:gd name="connsiteX9" fmla="*/ 6479667 w 7257669"/>
                  <a:gd name="connsiteY9" fmla="*/ 6859 h 727711"/>
                  <a:gd name="connsiteX10" fmla="*/ 7257669 w 7257669"/>
                  <a:gd name="connsiteY10" fmla="*/ 725806 h 727711"/>
                  <a:gd name="connsiteX0" fmla="*/ 0 w 7200519"/>
                  <a:gd name="connsiteY0" fmla="*/ 723901 h 733426"/>
                  <a:gd name="connsiteX1" fmla="*/ 720090 w 7200519"/>
                  <a:gd name="connsiteY1" fmla="*/ 1 h 733426"/>
                  <a:gd name="connsiteX2" fmla="*/ 1440180 w 7200519"/>
                  <a:gd name="connsiteY2" fmla="*/ 727711 h 733426"/>
                  <a:gd name="connsiteX3" fmla="*/ 2162175 w 7200519"/>
                  <a:gd name="connsiteY3" fmla="*/ 1906 h 733426"/>
                  <a:gd name="connsiteX4" fmla="*/ 2884932 w 7200519"/>
                  <a:gd name="connsiteY4" fmla="*/ 724663 h 733426"/>
                  <a:gd name="connsiteX5" fmla="*/ 3601974 w 7200519"/>
                  <a:gd name="connsiteY5" fmla="*/ 5716 h 733426"/>
                  <a:gd name="connsiteX6" fmla="*/ 4324350 w 7200519"/>
                  <a:gd name="connsiteY6" fmla="*/ 721996 h 733426"/>
                  <a:gd name="connsiteX7" fmla="*/ 5040249 w 7200519"/>
                  <a:gd name="connsiteY7" fmla="*/ 7621 h 733426"/>
                  <a:gd name="connsiteX8" fmla="*/ 5762244 w 7200519"/>
                  <a:gd name="connsiteY8" fmla="*/ 723901 h 733426"/>
                  <a:gd name="connsiteX9" fmla="*/ 6479667 w 7200519"/>
                  <a:gd name="connsiteY9" fmla="*/ 6859 h 733426"/>
                  <a:gd name="connsiteX10" fmla="*/ 7200519 w 7200519"/>
                  <a:gd name="connsiteY10" fmla="*/ 733426 h 733426"/>
                  <a:gd name="connsiteX0" fmla="*/ 0 w 7208139"/>
                  <a:gd name="connsiteY0" fmla="*/ 723901 h 727711"/>
                  <a:gd name="connsiteX1" fmla="*/ 720090 w 7208139"/>
                  <a:gd name="connsiteY1" fmla="*/ 1 h 727711"/>
                  <a:gd name="connsiteX2" fmla="*/ 1440180 w 7208139"/>
                  <a:gd name="connsiteY2" fmla="*/ 727711 h 727711"/>
                  <a:gd name="connsiteX3" fmla="*/ 2162175 w 7208139"/>
                  <a:gd name="connsiteY3" fmla="*/ 1906 h 727711"/>
                  <a:gd name="connsiteX4" fmla="*/ 2884932 w 7208139"/>
                  <a:gd name="connsiteY4" fmla="*/ 724663 h 727711"/>
                  <a:gd name="connsiteX5" fmla="*/ 3601974 w 7208139"/>
                  <a:gd name="connsiteY5" fmla="*/ 5716 h 727711"/>
                  <a:gd name="connsiteX6" fmla="*/ 4324350 w 7208139"/>
                  <a:gd name="connsiteY6" fmla="*/ 721996 h 727711"/>
                  <a:gd name="connsiteX7" fmla="*/ 5040249 w 7208139"/>
                  <a:gd name="connsiteY7" fmla="*/ 7621 h 727711"/>
                  <a:gd name="connsiteX8" fmla="*/ 5762244 w 7208139"/>
                  <a:gd name="connsiteY8" fmla="*/ 723901 h 727711"/>
                  <a:gd name="connsiteX9" fmla="*/ 6479667 w 7208139"/>
                  <a:gd name="connsiteY9" fmla="*/ 6859 h 727711"/>
                  <a:gd name="connsiteX10" fmla="*/ 7208139 w 7208139"/>
                  <a:gd name="connsiteY10" fmla="*/ 72390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27711 h 727711"/>
                  <a:gd name="connsiteX0" fmla="*/ 0 w 7192899"/>
                  <a:gd name="connsiteY0" fmla="*/ 723901 h 727711"/>
                  <a:gd name="connsiteX1" fmla="*/ 720090 w 7192899"/>
                  <a:gd name="connsiteY1" fmla="*/ 1 h 727711"/>
                  <a:gd name="connsiteX2" fmla="*/ 1440180 w 7192899"/>
                  <a:gd name="connsiteY2" fmla="*/ 727711 h 727711"/>
                  <a:gd name="connsiteX3" fmla="*/ 2162175 w 7192899"/>
                  <a:gd name="connsiteY3" fmla="*/ 1906 h 727711"/>
                  <a:gd name="connsiteX4" fmla="*/ 2884932 w 7192899"/>
                  <a:gd name="connsiteY4" fmla="*/ 724663 h 727711"/>
                  <a:gd name="connsiteX5" fmla="*/ 3601974 w 7192899"/>
                  <a:gd name="connsiteY5" fmla="*/ 5716 h 727711"/>
                  <a:gd name="connsiteX6" fmla="*/ 4324350 w 7192899"/>
                  <a:gd name="connsiteY6" fmla="*/ 721996 h 727711"/>
                  <a:gd name="connsiteX7" fmla="*/ 5040249 w 7192899"/>
                  <a:gd name="connsiteY7" fmla="*/ 7621 h 727711"/>
                  <a:gd name="connsiteX8" fmla="*/ 5762244 w 7192899"/>
                  <a:gd name="connsiteY8" fmla="*/ 723901 h 727711"/>
                  <a:gd name="connsiteX9" fmla="*/ 6479667 w 7192899"/>
                  <a:gd name="connsiteY9" fmla="*/ 6859 h 727711"/>
                  <a:gd name="connsiteX10" fmla="*/ 7192899 w 7192899"/>
                  <a:gd name="connsiteY10" fmla="*/ 718186 h 727711"/>
                  <a:gd name="connsiteX0" fmla="*/ 0 w 7190994"/>
                  <a:gd name="connsiteY0" fmla="*/ 723901 h 727711"/>
                  <a:gd name="connsiteX1" fmla="*/ 720090 w 7190994"/>
                  <a:gd name="connsiteY1" fmla="*/ 1 h 727711"/>
                  <a:gd name="connsiteX2" fmla="*/ 1440180 w 7190994"/>
                  <a:gd name="connsiteY2" fmla="*/ 727711 h 727711"/>
                  <a:gd name="connsiteX3" fmla="*/ 2162175 w 7190994"/>
                  <a:gd name="connsiteY3" fmla="*/ 1906 h 727711"/>
                  <a:gd name="connsiteX4" fmla="*/ 2884932 w 7190994"/>
                  <a:gd name="connsiteY4" fmla="*/ 724663 h 727711"/>
                  <a:gd name="connsiteX5" fmla="*/ 3601974 w 7190994"/>
                  <a:gd name="connsiteY5" fmla="*/ 5716 h 727711"/>
                  <a:gd name="connsiteX6" fmla="*/ 4324350 w 7190994"/>
                  <a:gd name="connsiteY6" fmla="*/ 721996 h 727711"/>
                  <a:gd name="connsiteX7" fmla="*/ 5040249 w 7190994"/>
                  <a:gd name="connsiteY7" fmla="*/ 7621 h 727711"/>
                  <a:gd name="connsiteX8" fmla="*/ 5762244 w 7190994"/>
                  <a:gd name="connsiteY8" fmla="*/ 723901 h 727711"/>
                  <a:gd name="connsiteX9" fmla="*/ 6479667 w 7190994"/>
                  <a:gd name="connsiteY9" fmla="*/ 6859 h 727711"/>
                  <a:gd name="connsiteX10" fmla="*/ 7190994 w 7190994"/>
                  <a:gd name="connsiteY10" fmla="*/ 727711 h 727711"/>
                  <a:gd name="connsiteX0" fmla="*/ 0 w 7204329"/>
                  <a:gd name="connsiteY0" fmla="*/ 723901 h 727711"/>
                  <a:gd name="connsiteX1" fmla="*/ 720090 w 7204329"/>
                  <a:gd name="connsiteY1" fmla="*/ 1 h 727711"/>
                  <a:gd name="connsiteX2" fmla="*/ 1440180 w 7204329"/>
                  <a:gd name="connsiteY2" fmla="*/ 727711 h 727711"/>
                  <a:gd name="connsiteX3" fmla="*/ 2162175 w 7204329"/>
                  <a:gd name="connsiteY3" fmla="*/ 1906 h 727711"/>
                  <a:gd name="connsiteX4" fmla="*/ 2884932 w 7204329"/>
                  <a:gd name="connsiteY4" fmla="*/ 724663 h 727711"/>
                  <a:gd name="connsiteX5" fmla="*/ 3601974 w 7204329"/>
                  <a:gd name="connsiteY5" fmla="*/ 5716 h 727711"/>
                  <a:gd name="connsiteX6" fmla="*/ 4324350 w 7204329"/>
                  <a:gd name="connsiteY6" fmla="*/ 721996 h 727711"/>
                  <a:gd name="connsiteX7" fmla="*/ 5040249 w 7204329"/>
                  <a:gd name="connsiteY7" fmla="*/ 7621 h 727711"/>
                  <a:gd name="connsiteX8" fmla="*/ 5762244 w 7204329"/>
                  <a:gd name="connsiteY8" fmla="*/ 723901 h 727711"/>
                  <a:gd name="connsiteX9" fmla="*/ 6479667 w 7204329"/>
                  <a:gd name="connsiteY9" fmla="*/ 6859 h 727711"/>
                  <a:gd name="connsiteX10" fmla="*/ 7204329 w 7204329"/>
                  <a:gd name="connsiteY10" fmla="*/ 721996 h 727711"/>
                  <a:gd name="connsiteX0" fmla="*/ -2 w 6484237"/>
                  <a:gd name="connsiteY0" fmla="*/ 1 h 727711"/>
                  <a:gd name="connsiteX1" fmla="*/ 720088 w 6484237"/>
                  <a:gd name="connsiteY1" fmla="*/ 727711 h 727711"/>
                  <a:gd name="connsiteX2" fmla="*/ 1442083 w 6484237"/>
                  <a:gd name="connsiteY2" fmla="*/ 1906 h 727711"/>
                  <a:gd name="connsiteX3" fmla="*/ 2164840 w 6484237"/>
                  <a:gd name="connsiteY3" fmla="*/ 724663 h 727711"/>
                  <a:gd name="connsiteX4" fmla="*/ 2881882 w 6484237"/>
                  <a:gd name="connsiteY4" fmla="*/ 5716 h 727711"/>
                  <a:gd name="connsiteX5" fmla="*/ 3604258 w 6484237"/>
                  <a:gd name="connsiteY5" fmla="*/ 721996 h 727711"/>
                  <a:gd name="connsiteX6" fmla="*/ 4320157 w 6484237"/>
                  <a:gd name="connsiteY6" fmla="*/ 7621 h 727711"/>
                  <a:gd name="connsiteX7" fmla="*/ 5042152 w 6484237"/>
                  <a:gd name="connsiteY7" fmla="*/ 723901 h 727711"/>
                  <a:gd name="connsiteX8" fmla="*/ 5759575 w 6484237"/>
                  <a:gd name="connsiteY8" fmla="*/ 6859 h 727711"/>
                  <a:gd name="connsiteX9" fmla="*/ 6484237 w 6484237"/>
                  <a:gd name="connsiteY9" fmla="*/ 721996 h 727711"/>
                  <a:gd name="connsiteX0" fmla="*/ 0 w 5764149"/>
                  <a:gd name="connsiteY0" fmla="*/ 725806 h 725806"/>
                  <a:gd name="connsiteX1" fmla="*/ 721995 w 5764149"/>
                  <a:gd name="connsiteY1" fmla="*/ 1 h 725806"/>
                  <a:gd name="connsiteX2" fmla="*/ 1444752 w 5764149"/>
                  <a:gd name="connsiteY2" fmla="*/ 722758 h 725806"/>
                  <a:gd name="connsiteX3" fmla="*/ 2161794 w 5764149"/>
                  <a:gd name="connsiteY3" fmla="*/ 3811 h 725806"/>
                  <a:gd name="connsiteX4" fmla="*/ 2884170 w 5764149"/>
                  <a:gd name="connsiteY4" fmla="*/ 720091 h 725806"/>
                  <a:gd name="connsiteX5" fmla="*/ 3600069 w 5764149"/>
                  <a:gd name="connsiteY5" fmla="*/ 5716 h 725806"/>
                  <a:gd name="connsiteX6" fmla="*/ 4322064 w 5764149"/>
                  <a:gd name="connsiteY6" fmla="*/ 721996 h 725806"/>
                  <a:gd name="connsiteX7" fmla="*/ 5039487 w 5764149"/>
                  <a:gd name="connsiteY7" fmla="*/ 4954 h 725806"/>
                  <a:gd name="connsiteX8" fmla="*/ 5764149 w 5764149"/>
                  <a:gd name="connsiteY8" fmla="*/ 720091 h 725806"/>
                  <a:gd name="connsiteX0" fmla="*/ 1 w 5042155"/>
                  <a:gd name="connsiteY0" fmla="*/ 1 h 722756"/>
                  <a:gd name="connsiteX1" fmla="*/ 722758 w 5042155"/>
                  <a:gd name="connsiteY1" fmla="*/ 722758 h 722756"/>
                  <a:gd name="connsiteX2" fmla="*/ 1439800 w 5042155"/>
                  <a:gd name="connsiteY2" fmla="*/ 3811 h 722756"/>
                  <a:gd name="connsiteX3" fmla="*/ 2162176 w 5042155"/>
                  <a:gd name="connsiteY3" fmla="*/ 720091 h 722756"/>
                  <a:gd name="connsiteX4" fmla="*/ 2878075 w 5042155"/>
                  <a:gd name="connsiteY4" fmla="*/ 5716 h 722756"/>
                  <a:gd name="connsiteX5" fmla="*/ 3600070 w 5042155"/>
                  <a:gd name="connsiteY5" fmla="*/ 721996 h 722756"/>
                  <a:gd name="connsiteX6" fmla="*/ 4317493 w 5042155"/>
                  <a:gd name="connsiteY6" fmla="*/ 4954 h 722756"/>
                  <a:gd name="connsiteX7" fmla="*/ 5042155 w 5042155"/>
                  <a:gd name="connsiteY7" fmla="*/ 720091 h 722756"/>
                  <a:gd name="connsiteX0" fmla="*/ 0 w 5991431"/>
                  <a:gd name="connsiteY0" fmla="*/ 946664 h 946663"/>
                  <a:gd name="connsiteX1" fmla="*/ 1672034 w 5991431"/>
                  <a:gd name="connsiteY1" fmla="*/ 718948 h 946663"/>
                  <a:gd name="connsiteX2" fmla="*/ 2389076 w 5991431"/>
                  <a:gd name="connsiteY2" fmla="*/ 1 h 946663"/>
                  <a:gd name="connsiteX3" fmla="*/ 3111452 w 5991431"/>
                  <a:gd name="connsiteY3" fmla="*/ 716281 h 946663"/>
                  <a:gd name="connsiteX4" fmla="*/ 3827351 w 5991431"/>
                  <a:gd name="connsiteY4" fmla="*/ 1906 h 946663"/>
                  <a:gd name="connsiteX5" fmla="*/ 4549346 w 5991431"/>
                  <a:gd name="connsiteY5" fmla="*/ 718186 h 946663"/>
                  <a:gd name="connsiteX6" fmla="*/ 5266769 w 5991431"/>
                  <a:gd name="connsiteY6" fmla="*/ 1144 h 946663"/>
                  <a:gd name="connsiteX7" fmla="*/ 5991431 w 5991431"/>
                  <a:gd name="connsiteY7" fmla="*/ 716281 h 946663"/>
                  <a:gd name="connsiteX0" fmla="*/ 0 w 5878422"/>
                  <a:gd name="connsiteY0" fmla="*/ 1095174 h 1095174"/>
                  <a:gd name="connsiteX1" fmla="*/ 1559025 w 5878422"/>
                  <a:gd name="connsiteY1" fmla="*/ 718948 h 1095174"/>
                  <a:gd name="connsiteX2" fmla="*/ 2276067 w 5878422"/>
                  <a:gd name="connsiteY2" fmla="*/ 1 h 1095174"/>
                  <a:gd name="connsiteX3" fmla="*/ 2998443 w 5878422"/>
                  <a:gd name="connsiteY3" fmla="*/ 716281 h 1095174"/>
                  <a:gd name="connsiteX4" fmla="*/ 3714342 w 5878422"/>
                  <a:gd name="connsiteY4" fmla="*/ 1906 h 1095174"/>
                  <a:gd name="connsiteX5" fmla="*/ 4436337 w 5878422"/>
                  <a:gd name="connsiteY5" fmla="*/ 718186 h 1095174"/>
                  <a:gd name="connsiteX6" fmla="*/ 5153760 w 5878422"/>
                  <a:gd name="connsiteY6" fmla="*/ 1144 h 1095174"/>
                  <a:gd name="connsiteX7" fmla="*/ 5878422 w 5878422"/>
                  <a:gd name="connsiteY7" fmla="*/ 716281 h 1095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8422" h="1095174">
                    <a:moveTo>
                      <a:pt x="0" y="1095174"/>
                    </a:moveTo>
                    <a:cubicBezTo>
                      <a:pt x="240792" y="1094666"/>
                      <a:pt x="1179681" y="901477"/>
                      <a:pt x="1559025" y="718948"/>
                    </a:cubicBezTo>
                    <a:cubicBezTo>
                      <a:pt x="1938369" y="536419"/>
                      <a:pt x="2036164" y="446"/>
                      <a:pt x="2276067" y="1"/>
                    </a:cubicBezTo>
                    <a:cubicBezTo>
                      <a:pt x="2515970" y="-443"/>
                      <a:pt x="2758731" y="715964"/>
                      <a:pt x="2998443" y="716281"/>
                    </a:cubicBezTo>
                    <a:cubicBezTo>
                      <a:pt x="3238155" y="716598"/>
                      <a:pt x="3474693" y="1589"/>
                      <a:pt x="3714342" y="1906"/>
                    </a:cubicBezTo>
                    <a:cubicBezTo>
                      <a:pt x="3953991" y="2223"/>
                      <a:pt x="4196434" y="718313"/>
                      <a:pt x="4436337" y="718186"/>
                    </a:cubicBezTo>
                    <a:cubicBezTo>
                      <a:pt x="4676240" y="718059"/>
                      <a:pt x="4913413" y="1461"/>
                      <a:pt x="5153760" y="1144"/>
                    </a:cubicBezTo>
                    <a:cubicBezTo>
                      <a:pt x="5394107" y="827"/>
                      <a:pt x="5773774" y="607569"/>
                      <a:pt x="5878422" y="716281"/>
                    </a:cubicBezTo>
                  </a:path>
                </a:pathLst>
              </a:custGeom>
              <a:noFill/>
              <a:ln w="25400" cap="rnd">
                <a:solidFill>
                  <a:srgbClr val="B21E96">
                    <a:alpha val="20000"/>
                  </a:srgbClr>
                </a:solidFill>
                <a:bevel/>
              </a:ln>
              <a:scene3d>
                <a:camera prst="orthographicFront"/>
                <a:lightRig rig="threePt" dir="t"/>
              </a:scene3d>
              <a:sp3d>
                <a:bevelT prst="convex"/>
                <a:bevelB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87" name="Ellipse 186">
            <a:extLst>
              <a:ext uri="{FF2B5EF4-FFF2-40B4-BE49-F238E27FC236}">
                <a16:creationId xmlns:a16="http://schemas.microsoft.com/office/drawing/2014/main" id="{5C9789C2-528D-4E93-9D80-EB62FBC92422}"/>
              </a:ext>
            </a:extLst>
          </p:cNvPr>
          <p:cNvSpPr/>
          <p:nvPr/>
        </p:nvSpPr>
        <p:spPr>
          <a:xfrm rot="1200000">
            <a:off x="1279275" y="676610"/>
            <a:ext cx="566386" cy="37041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>
            <a:extLst>
              <a:ext uri="{FF2B5EF4-FFF2-40B4-BE49-F238E27FC236}">
                <a16:creationId xmlns:a16="http://schemas.microsoft.com/office/drawing/2014/main" id="{DC3DD7B7-CFC7-49D6-B25A-3D8C7AC4B937}"/>
              </a:ext>
            </a:extLst>
          </p:cNvPr>
          <p:cNvSpPr/>
          <p:nvPr/>
        </p:nvSpPr>
        <p:spPr>
          <a:xfrm rot="9042727">
            <a:off x="1221000" y="1219842"/>
            <a:ext cx="566386" cy="37041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6D3C584C-5E46-4EC3-80C1-D8DAA1562654}"/>
              </a:ext>
            </a:extLst>
          </p:cNvPr>
          <p:cNvSpPr/>
          <p:nvPr/>
        </p:nvSpPr>
        <p:spPr>
          <a:xfrm rot="1200000">
            <a:off x="483620" y="670895"/>
            <a:ext cx="566386" cy="370414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E96B9C90-DDE6-4D91-A287-4C8D78DD27C2}"/>
              </a:ext>
            </a:extLst>
          </p:cNvPr>
          <p:cNvSpPr/>
          <p:nvPr/>
        </p:nvSpPr>
        <p:spPr>
          <a:xfrm rot="9042727">
            <a:off x="425345" y="1214127"/>
            <a:ext cx="566386" cy="370414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15C764A0-32AA-48D0-BCC9-2E4FDCCB58C2}"/>
              </a:ext>
            </a:extLst>
          </p:cNvPr>
          <p:cNvCxnSpPr>
            <a:cxnSpLocks/>
            <a:stCxn id="173" idx="0"/>
          </p:cNvCxnSpPr>
          <p:nvPr/>
        </p:nvCxnSpPr>
        <p:spPr>
          <a:xfrm flipV="1">
            <a:off x="2086745" y="1389316"/>
            <a:ext cx="263013" cy="1643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328202E1-824F-4BA8-941C-FE403B6C4DE0}"/>
              </a:ext>
            </a:extLst>
          </p:cNvPr>
          <p:cNvCxnSpPr>
            <a:cxnSpLocks/>
            <a:stCxn id="173" idx="0"/>
          </p:cNvCxnSpPr>
          <p:nvPr/>
        </p:nvCxnSpPr>
        <p:spPr>
          <a:xfrm flipH="1" flipV="1">
            <a:off x="934726" y="2179920"/>
            <a:ext cx="1152019" cy="852416"/>
          </a:xfrm>
          <a:prstGeom prst="straightConnector1">
            <a:avLst/>
          </a:prstGeom>
          <a:ln w="127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5FE3E716-6BF9-4AA2-8624-5BBC3AE8ADE0}"/>
              </a:ext>
            </a:extLst>
          </p:cNvPr>
          <p:cNvCxnSpPr>
            <a:cxnSpLocks/>
            <a:stCxn id="158" idx="0"/>
          </p:cNvCxnSpPr>
          <p:nvPr/>
        </p:nvCxnSpPr>
        <p:spPr>
          <a:xfrm flipH="1" flipV="1">
            <a:off x="4362523" y="1967720"/>
            <a:ext cx="2666745" cy="1067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Geschweifte Klammer links 128">
            <a:extLst>
              <a:ext uri="{FF2B5EF4-FFF2-40B4-BE49-F238E27FC236}">
                <a16:creationId xmlns:a16="http://schemas.microsoft.com/office/drawing/2014/main" id="{05E3AA4B-B97F-4BDE-BA4D-74EF76823B41}"/>
              </a:ext>
            </a:extLst>
          </p:cNvPr>
          <p:cNvSpPr/>
          <p:nvPr/>
        </p:nvSpPr>
        <p:spPr>
          <a:xfrm rot="5400000">
            <a:off x="4848519" y="-2242005"/>
            <a:ext cx="189788" cy="6223130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9E53DFF4-F76E-41E9-B63B-46AAAD140542}"/>
              </a:ext>
            </a:extLst>
          </p:cNvPr>
          <p:cNvCxnSpPr>
            <a:cxnSpLocks/>
          </p:cNvCxnSpPr>
          <p:nvPr/>
        </p:nvCxnSpPr>
        <p:spPr>
          <a:xfrm>
            <a:off x="4677569" y="1587650"/>
            <a:ext cx="0" cy="162362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E1CAB690-11F9-4CCA-85FA-C2AE8CACB6E9}"/>
              </a:ext>
            </a:extLst>
          </p:cNvPr>
          <p:cNvCxnSpPr>
            <a:cxnSpLocks/>
          </p:cNvCxnSpPr>
          <p:nvPr/>
        </p:nvCxnSpPr>
        <p:spPr>
          <a:xfrm flipH="1">
            <a:off x="4949825" y="1755565"/>
            <a:ext cx="104" cy="226526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Ellipse 121">
            <a:extLst>
              <a:ext uri="{FF2B5EF4-FFF2-40B4-BE49-F238E27FC236}">
                <a16:creationId xmlns:a16="http://schemas.microsoft.com/office/drawing/2014/main" id="{279BD2FE-1A4E-4A1F-A5E1-2FFB1CFE2589}"/>
              </a:ext>
            </a:extLst>
          </p:cNvPr>
          <p:cNvSpPr/>
          <p:nvPr/>
        </p:nvSpPr>
        <p:spPr>
          <a:xfrm rot="19842727">
            <a:off x="8025800" y="665601"/>
            <a:ext cx="566386" cy="370414"/>
          </a:xfrm>
          <a:prstGeom prst="ellipse">
            <a:avLst/>
          </a:prstGeom>
          <a:solidFill>
            <a:schemeClr val="accent2">
              <a:alpha val="99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64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Kraus</dc:creator>
  <cp:lastModifiedBy>benedikt kraus</cp:lastModifiedBy>
  <cp:revision>22</cp:revision>
  <dcterms:created xsi:type="dcterms:W3CDTF">2019-08-23T11:03:54Z</dcterms:created>
  <dcterms:modified xsi:type="dcterms:W3CDTF">2019-08-30T12:36:29Z</dcterms:modified>
</cp:coreProperties>
</file>