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80400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 userDrawn="1">
          <p15:clr>
            <a:srgbClr val="A4A3A4"/>
          </p15:clr>
        </p15:guide>
        <p15:guide id="2" pos="2609" userDrawn="1">
          <p15:clr>
            <a:srgbClr val="A4A3A4"/>
          </p15:clr>
        </p15:guide>
        <p15:guide id="3" orient="horz" pos="1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21E96"/>
    <a:srgbClr val="FF3F3F"/>
    <a:srgbClr val="FF0000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33" y="893"/>
      </p:cViewPr>
      <p:guideLst>
        <p:guide orient="horz" pos="1191"/>
        <p:guide pos="2609"/>
        <p:guide orient="horz" pos="12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618599"/>
            <a:ext cx="6210300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985290"/>
            <a:ext cx="6210300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18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01241"/>
            <a:ext cx="1785461" cy="32032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01241"/>
            <a:ext cx="5252879" cy="32032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942335"/>
            <a:ext cx="7141845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529517"/>
            <a:ext cx="7141845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2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006207"/>
            <a:ext cx="3519170" cy="23982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006207"/>
            <a:ext cx="3519170" cy="23982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21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01242"/>
            <a:ext cx="7141845" cy="7305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926586"/>
            <a:ext cx="3502997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380691"/>
            <a:ext cx="3502997" cy="2030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926586"/>
            <a:ext cx="3520249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380691"/>
            <a:ext cx="3520249" cy="2030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9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8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51989"/>
            <a:ext cx="2670644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544227"/>
            <a:ext cx="4191953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133952"/>
            <a:ext cx="2670644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91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51989"/>
            <a:ext cx="2670644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544227"/>
            <a:ext cx="4191953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133952"/>
            <a:ext cx="2670644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01242"/>
            <a:ext cx="7141845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006207"/>
            <a:ext cx="7141845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3503350"/>
            <a:ext cx="1863090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3503350"/>
            <a:ext cx="2794635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3503350"/>
            <a:ext cx="1863090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ylinder 5">
            <a:extLst>
              <a:ext uri="{FF2B5EF4-FFF2-40B4-BE49-F238E27FC236}">
                <a16:creationId xmlns:a16="http://schemas.microsoft.com/office/drawing/2014/main" id="{A3F2C101-189D-4148-9B67-FD447DCE4289}"/>
              </a:ext>
            </a:extLst>
          </p:cNvPr>
          <p:cNvSpPr/>
          <p:nvPr/>
        </p:nvSpPr>
        <p:spPr>
          <a:xfrm rot="5400000">
            <a:off x="3278681" y="-968532"/>
            <a:ext cx="1712885" cy="7818122"/>
          </a:xfrm>
          <a:prstGeom prst="can">
            <a:avLst/>
          </a:prstGeom>
          <a:gradFill>
            <a:gsLst>
              <a:gs pos="0">
                <a:srgbClr val="FF0000">
                  <a:lumMod val="93000"/>
                </a:srgbClr>
              </a:gs>
              <a:gs pos="17000">
                <a:srgbClr val="FF3F3F">
                  <a:alpha val="40000"/>
                </a:srgbClr>
              </a:gs>
              <a:gs pos="35000">
                <a:srgbClr val="F83838">
                  <a:alpha val="0"/>
                </a:srgbClr>
              </a:gs>
              <a:gs pos="72000">
                <a:srgbClr val="FF3F3F">
                  <a:alpha val="0"/>
                </a:srgbClr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5" lon="0" rev="0"/>
            </a:camera>
            <a:lightRig rig="morn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9093298C-56FD-47B2-A027-57DC3CF1301F}"/>
              </a:ext>
            </a:extLst>
          </p:cNvPr>
          <p:cNvGrpSpPr/>
          <p:nvPr/>
        </p:nvGrpSpPr>
        <p:grpSpPr>
          <a:xfrm>
            <a:off x="536711" y="1912661"/>
            <a:ext cx="3628108" cy="278871"/>
            <a:chOff x="4341631" y="3061595"/>
            <a:chExt cx="3628108" cy="278871"/>
          </a:xfrm>
          <a:scene3d>
            <a:camera prst="orthographicFront">
              <a:rot lat="18600000" lon="0" rev="0"/>
            </a:camera>
            <a:lightRig rig="threePt" dir="t"/>
          </a:scene3d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8588FE-840C-472A-A3F3-980FF9AF7C6E}"/>
                </a:ext>
              </a:extLst>
            </p:cNvPr>
            <p:cNvSpPr>
              <a:spLocks/>
            </p:cNvSpPr>
            <p:nvPr/>
          </p:nvSpPr>
          <p:spPr>
            <a:xfrm>
              <a:off x="4341631" y="3061597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82CDB8AB-A8FB-4D87-8C18-43EDA583669A}"/>
                </a:ext>
              </a:extLst>
            </p:cNvPr>
            <p:cNvSpPr>
              <a:spLocks/>
            </p:cNvSpPr>
            <p:nvPr/>
          </p:nvSpPr>
          <p:spPr>
            <a:xfrm rot="10800000">
              <a:off x="4341631" y="3061595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6E1BD21-9463-4599-93D5-13B32B4542FE}"/>
              </a:ext>
            </a:extLst>
          </p:cNvPr>
          <p:cNvCxnSpPr>
            <a:cxnSpLocks/>
          </p:cNvCxnSpPr>
          <p:nvPr/>
        </p:nvCxnSpPr>
        <p:spPr>
          <a:xfrm flipH="1">
            <a:off x="496742" y="2042319"/>
            <a:ext cx="3638" cy="9448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DF42B8F-96A3-4663-ADA3-8C7DEA292AA8}"/>
              </a:ext>
            </a:extLst>
          </p:cNvPr>
          <p:cNvGrpSpPr/>
          <p:nvPr/>
        </p:nvGrpSpPr>
        <p:grpSpPr>
          <a:xfrm rot="20400000">
            <a:off x="4058909" y="1356336"/>
            <a:ext cx="2486319" cy="565085"/>
            <a:chOff x="7327787" y="2487201"/>
            <a:chExt cx="1585486" cy="302642"/>
          </a:xfrm>
          <a:scene3d>
            <a:camera prst="orthographicFront">
              <a:rot lat="18600000" lon="0" rev="0"/>
            </a:camera>
            <a:lightRig rig="threePt" dir="t"/>
          </a:scene3d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C25B9F08-ECD8-4F13-A4EC-789A4C0EF7F3}"/>
                </a:ext>
              </a:extLst>
            </p:cNvPr>
            <p:cNvSpPr>
              <a:spLocks/>
            </p:cNvSpPr>
            <p:nvPr/>
          </p:nvSpPr>
          <p:spPr>
            <a:xfrm>
              <a:off x="7330392" y="2556631"/>
              <a:ext cx="1554492" cy="233212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  <a:gd name="connsiteX0" fmla="*/ 0 w 7430347"/>
                <a:gd name="connsiteY0" fmla="*/ 2384194 h 2388004"/>
                <a:gd name="connsiteX1" fmla="*/ 720090 w 7430347"/>
                <a:gd name="connsiteY1" fmla="*/ 1660294 h 2388004"/>
                <a:gd name="connsiteX2" fmla="*/ 1440180 w 7430347"/>
                <a:gd name="connsiteY2" fmla="*/ 2388004 h 2388004"/>
                <a:gd name="connsiteX3" fmla="*/ 2162175 w 7430347"/>
                <a:gd name="connsiteY3" fmla="*/ 1662199 h 2388004"/>
                <a:gd name="connsiteX4" fmla="*/ 2884932 w 7430347"/>
                <a:gd name="connsiteY4" fmla="*/ 2384956 h 2388004"/>
                <a:gd name="connsiteX5" fmla="*/ 3601974 w 7430347"/>
                <a:gd name="connsiteY5" fmla="*/ 1666009 h 2388004"/>
                <a:gd name="connsiteX6" fmla="*/ 4324350 w 7430347"/>
                <a:gd name="connsiteY6" fmla="*/ 2382289 h 2388004"/>
                <a:gd name="connsiteX7" fmla="*/ 5040249 w 7430347"/>
                <a:gd name="connsiteY7" fmla="*/ 1667914 h 2388004"/>
                <a:gd name="connsiteX8" fmla="*/ 5762244 w 7430347"/>
                <a:gd name="connsiteY8" fmla="*/ 2384194 h 2388004"/>
                <a:gd name="connsiteX9" fmla="*/ 6479667 w 7430347"/>
                <a:gd name="connsiteY9" fmla="*/ 1667152 h 2388004"/>
                <a:gd name="connsiteX10" fmla="*/ 7430347 w 7430347"/>
                <a:gd name="connsiteY10" fmla="*/ 6105 h 2388004"/>
                <a:gd name="connsiteX0" fmla="*/ 0 w 8989872"/>
                <a:gd name="connsiteY0" fmla="*/ 3569811 h 3573621"/>
                <a:gd name="connsiteX1" fmla="*/ 720090 w 8989872"/>
                <a:gd name="connsiteY1" fmla="*/ 2845911 h 3573621"/>
                <a:gd name="connsiteX2" fmla="*/ 1440180 w 8989872"/>
                <a:gd name="connsiteY2" fmla="*/ 3573621 h 3573621"/>
                <a:gd name="connsiteX3" fmla="*/ 2162175 w 8989872"/>
                <a:gd name="connsiteY3" fmla="*/ 2847816 h 3573621"/>
                <a:gd name="connsiteX4" fmla="*/ 2884932 w 8989872"/>
                <a:gd name="connsiteY4" fmla="*/ 3570573 h 3573621"/>
                <a:gd name="connsiteX5" fmla="*/ 3601974 w 8989872"/>
                <a:gd name="connsiteY5" fmla="*/ 2851626 h 3573621"/>
                <a:gd name="connsiteX6" fmla="*/ 4324350 w 8989872"/>
                <a:gd name="connsiteY6" fmla="*/ 3567906 h 3573621"/>
                <a:gd name="connsiteX7" fmla="*/ 5040249 w 8989872"/>
                <a:gd name="connsiteY7" fmla="*/ 2853531 h 3573621"/>
                <a:gd name="connsiteX8" fmla="*/ 5762244 w 8989872"/>
                <a:gd name="connsiteY8" fmla="*/ 3569811 h 3573621"/>
                <a:gd name="connsiteX9" fmla="*/ 6479667 w 8989872"/>
                <a:gd name="connsiteY9" fmla="*/ 2852769 h 3573621"/>
                <a:gd name="connsiteX10" fmla="*/ 8989872 w 8989872"/>
                <a:gd name="connsiteY10" fmla="*/ 3630 h 3573621"/>
                <a:gd name="connsiteX0" fmla="*/ 0 w 6479665"/>
                <a:gd name="connsiteY0" fmla="*/ 723901 h 727711"/>
                <a:gd name="connsiteX1" fmla="*/ 720090 w 6479665"/>
                <a:gd name="connsiteY1" fmla="*/ 1 h 727711"/>
                <a:gd name="connsiteX2" fmla="*/ 1440180 w 6479665"/>
                <a:gd name="connsiteY2" fmla="*/ 727711 h 727711"/>
                <a:gd name="connsiteX3" fmla="*/ 2162175 w 6479665"/>
                <a:gd name="connsiteY3" fmla="*/ 1906 h 727711"/>
                <a:gd name="connsiteX4" fmla="*/ 2884932 w 6479665"/>
                <a:gd name="connsiteY4" fmla="*/ 724663 h 727711"/>
                <a:gd name="connsiteX5" fmla="*/ 3601974 w 6479665"/>
                <a:gd name="connsiteY5" fmla="*/ 5716 h 727711"/>
                <a:gd name="connsiteX6" fmla="*/ 4324350 w 6479665"/>
                <a:gd name="connsiteY6" fmla="*/ 721996 h 727711"/>
                <a:gd name="connsiteX7" fmla="*/ 5040249 w 6479665"/>
                <a:gd name="connsiteY7" fmla="*/ 7621 h 727711"/>
                <a:gd name="connsiteX8" fmla="*/ 5762244 w 6479665"/>
                <a:gd name="connsiteY8" fmla="*/ 723901 h 727711"/>
                <a:gd name="connsiteX9" fmla="*/ 6479667 w 6479665"/>
                <a:gd name="connsiteY9" fmla="*/ 6859 h 727711"/>
                <a:gd name="connsiteX0" fmla="*/ 0 w 5762243"/>
                <a:gd name="connsiteY0" fmla="*/ 723901 h 727711"/>
                <a:gd name="connsiteX1" fmla="*/ 720090 w 5762243"/>
                <a:gd name="connsiteY1" fmla="*/ 1 h 727711"/>
                <a:gd name="connsiteX2" fmla="*/ 1440180 w 5762243"/>
                <a:gd name="connsiteY2" fmla="*/ 727711 h 727711"/>
                <a:gd name="connsiteX3" fmla="*/ 2162175 w 5762243"/>
                <a:gd name="connsiteY3" fmla="*/ 1906 h 727711"/>
                <a:gd name="connsiteX4" fmla="*/ 2884932 w 5762243"/>
                <a:gd name="connsiteY4" fmla="*/ 724663 h 727711"/>
                <a:gd name="connsiteX5" fmla="*/ 3601974 w 5762243"/>
                <a:gd name="connsiteY5" fmla="*/ 5716 h 727711"/>
                <a:gd name="connsiteX6" fmla="*/ 4324350 w 5762243"/>
                <a:gd name="connsiteY6" fmla="*/ 721996 h 727711"/>
                <a:gd name="connsiteX7" fmla="*/ 5040249 w 5762243"/>
                <a:gd name="connsiteY7" fmla="*/ 7621 h 727711"/>
                <a:gd name="connsiteX8" fmla="*/ 5762244 w 5762243"/>
                <a:gd name="connsiteY8" fmla="*/ 723901 h 727711"/>
                <a:gd name="connsiteX0" fmla="*/ 0 w 5040249"/>
                <a:gd name="connsiteY0" fmla="*/ 723901 h 727711"/>
                <a:gd name="connsiteX1" fmla="*/ 720090 w 5040249"/>
                <a:gd name="connsiteY1" fmla="*/ 1 h 727711"/>
                <a:gd name="connsiteX2" fmla="*/ 1440180 w 5040249"/>
                <a:gd name="connsiteY2" fmla="*/ 727711 h 727711"/>
                <a:gd name="connsiteX3" fmla="*/ 2162175 w 5040249"/>
                <a:gd name="connsiteY3" fmla="*/ 1906 h 727711"/>
                <a:gd name="connsiteX4" fmla="*/ 2884932 w 5040249"/>
                <a:gd name="connsiteY4" fmla="*/ 724663 h 727711"/>
                <a:gd name="connsiteX5" fmla="*/ 3601974 w 5040249"/>
                <a:gd name="connsiteY5" fmla="*/ 5716 h 727711"/>
                <a:gd name="connsiteX6" fmla="*/ 4324350 w 5040249"/>
                <a:gd name="connsiteY6" fmla="*/ 721996 h 727711"/>
                <a:gd name="connsiteX7" fmla="*/ 5040249 w 5040249"/>
                <a:gd name="connsiteY7" fmla="*/ 7621 h 727711"/>
                <a:gd name="connsiteX0" fmla="*/ 0 w 5763507"/>
                <a:gd name="connsiteY0" fmla="*/ 723901 h 1136308"/>
                <a:gd name="connsiteX1" fmla="*/ 720090 w 5763507"/>
                <a:gd name="connsiteY1" fmla="*/ 1 h 1136308"/>
                <a:gd name="connsiteX2" fmla="*/ 1440180 w 5763507"/>
                <a:gd name="connsiteY2" fmla="*/ 727711 h 1136308"/>
                <a:gd name="connsiteX3" fmla="*/ 2162175 w 5763507"/>
                <a:gd name="connsiteY3" fmla="*/ 1906 h 1136308"/>
                <a:gd name="connsiteX4" fmla="*/ 2884932 w 5763507"/>
                <a:gd name="connsiteY4" fmla="*/ 724663 h 1136308"/>
                <a:gd name="connsiteX5" fmla="*/ 3601974 w 5763507"/>
                <a:gd name="connsiteY5" fmla="*/ 5716 h 1136308"/>
                <a:gd name="connsiteX6" fmla="*/ 4324350 w 5763507"/>
                <a:gd name="connsiteY6" fmla="*/ 721996 h 1136308"/>
                <a:gd name="connsiteX7" fmla="*/ 5763507 w 5763507"/>
                <a:gd name="connsiteY7" fmla="*/ 1136308 h 11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63507" h="1136308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3964095" y="533564"/>
                    <a:pt x="4324350" y="721996"/>
                  </a:cubicBezTo>
                  <a:cubicBezTo>
                    <a:pt x="4684605" y="910428"/>
                    <a:pt x="5523858" y="1135991"/>
                    <a:pt x="5763507" y="1136308"/>
                  </a:cubicBezTo>
                </a:path>
              </a:pathLst>
            </a:custGeom>
            <a:noFill/>
            <a:ln w="63500" cap="rnd">
              <a:solidFill>
                <a:srgbClr val="B21E96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6084C7B0-57D5-4857-9F07-734224901F69}"/>
                </a:ext>
              </a:extLst>
            </p:cNvPr>
            <p:cNvSpPr>
              <a:spLocks/>
            </p:cNvSpPr>
            <p:nvPr/>
          </p:nvSpPr>
          <p:spPr>
            <a:xfrm rot="10800000">
              <a:off x="7327787" y="2487201"/>
              <a:ext cx="1585486" cy="224770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  <a:gd name="connsiteX0" fmla="*/ -2 w 6484237"/>
                <a:gd name="connsiteY0" fmla="*/ 1 h 727711"/>
                <a:gd name="connsiteX1" fmla="*/ 720088 w 6484237"/>
                <a:gd name="connsiteY1" fmla="*/ 727711 h 727711"/>
                <a:gd name="connsiteX2" fmla="*/ 1442083 w 6484237"/>
                <a:gd name="connsiteY2" fmla="*/ 1906 h 727711"/>
                <a:gd name="connsiteX3" fmla="*/ 2164840 w 6484237"/>
                <a:gd name="connsiteY3" fmla="*/ 724663 h 727711"/>
                <a:gd name="connsiteX4" fmla="*/ 2881882 w 6484237"/>
                <a:gd name="connsiteY4" fmla="*/ 5716 h 727711"/>
                <a:gd name="connsiteX5" fmla="*/ 3604258 w 6484237"/>
                <a:gd name="connsiteY5" fmla="*/ 721996 h 727711"/>
                <a:gd name="connsiteX6" fmla="*/ 4320157 w 6484237"/>
                <a:gd name="connsiteY6" fmla="*/ 7621 h 727711"/>
                <a:gd name="connsiteX7" fmla="*/ 5042152 w 6484237"/>
                <a:gd name="connsiteY7" fmla="*/ 723901 h 727711"/>
                <a:gd name="connsiteX8" fmla="*/ 5759575 w 6484237"/>
                <a:gd name="connsiteY8" fmla="*/ 6859 h 727711"/>
                <a:gd name="connsiteX9" fmla="*/ 6484237 w 6484237"/>
                <a:gd name="connsiteY9" fmla="*/ 721996 h 727711"/>
                <a:gd name="connsiteX0" fmla="*/ 0 w 5764149"/>
                <a:gd name="connsiteY0" fmla="*/ 725806 h 725806"/>
                <a:gd name="connsiteX1" fmla="*/ 721995 w 5764149"/>
                <a:gd name="connsiteY1" fmla="*/ 1 h 725806"/>
                <a:gd name="connsiteX2" fmla="*/ 1444752 w 5764149"/>
                <a:gd name="connsiteY2" fmla="*/ 722758 h 725806"/>
                <a:gd name="connsiteX3" fmla="*/ 2161794 w 5764149"/>
                <a:gd name="connsiteY3" fmla="*/ 3811 h 725806"/>
                <a:gd name="connsiteX4" fmla="*/ 2884170 w 5764149"/>
                <a:gd name="connsiteY4" fmla="*/ 720091 h 725806"/>
                <a:gd name="connsiteX5" fmla="*/ 3600069 w 5764149"/>
                <a:gd name="connsiteY5" fmla="*/ 5716 h 725806"/>
                <a:gd name="connsiteX6" fmla="*/ 4322064 w 5764149"/>
                <a:gd name="connsiteY6" fmla="*/ 721996 h 725806"/>
                <a:gd name="connsiteX7" fmla="*/ 5039487 w 5764149"/>
                <a:gd name="connsiteY7" fmla="*/ 4954 h 725806"/>
                <a:gd name="connsiteX8" fmla="*/ 5764149 w 5764149"/>
                <a:gd name="connsiteY8" fmla="*/ 720091 h 725806"/>
                <a:gd name="connsiteX0" fmla="*/ 1 w 5042155"/>
                <a:gd name="connsiteY0" fmla="*/ 1 h 722756"/>
                <a:gd name="connsiteX1" fmla="*/ 722758 w 5042155"/>
                <a:gd name="connsiteY1" fmla="*/ 722758 h 722756"/>
                <a:gd name="connsiteX2" fmla="*/ 1439800 w 5042155"/>
                <a:gd name="connsiteY2" fmla="*/ 3811 h 722756"/>
                <a:gd name="connsiteX3" fmla="*/ 2162176 w 5042155"/>
                <a:gd name="connsiteY3" fmla="*/ 720091 h 722756"/>
                <a:gd name="connsiteX4" fmla="*/ 2878075 w 5042155"/>
                <a:gd name="connsiteY4" fmla="*/ 5716 h 722756"/>
                <a:gd name="connsiteX5" fmla="*/ 3600070 w 5042155"/>
                <a:gd name="connsiteY5" fmla="*/ 721996 h 722756"/>
                <a:gd name="connsiteX6" fmla="*/ 4317493 w 5042155"/>
                <a:gd name="connsiteY6" fmla="*/ 4954 h 722756"/>
                <a:gd name="connsiteX7" fmla="*/ 5042155 w 5042155"/>
                <a:gd name="connsiteY7" fmla="*/ 720091 h 722756"/>
                <a:gd name="connsiteX0" fmla="*/ 0 w 5991431"/>
                <a:gd name="connsiteY0" fmla="*/ 946664 h 946663"/>
                <a:gd name="connsiteX1" fmla="*/ 1672034 w 5991431"/>
                <a:gd name="connsiteY1" fmla="*/ 718948 h 946663"/>
                <a:gd name="connsiteX2" fmla="*/ 2389076 w 5991431"/>
                <a:gd name="connsiteY2" fmla="*/ 1 h 946663"/>
                <a:gd name="connsiteX3" fmla="*/ 3111452 w 5991431"/>
                <a:gd name="connsiteY3" fmla="*/ 716281 h 946663"/>
                <a:gd name="connsiteX4" fmla="*/ 3827351 w 5991431"/>
                <a:gd name="connsiteY4" fmla="*/ 1906 h 946663"/>
                <a:gd name="connsiteX5" fmla="*/ 4549346 w 5991431"/>
                <a:gd name="connsiteY5" fmla="*/ 718186 h 946663"/>
                <a:gd name="connsiteX6" fmla="*/ 5266769 w 5991431"/>
                <a:gd name="connsiteY6" fmla="*/ 1144 h 946663"/>
                <a:gd name="connsiteX7" fmla="*/ 5991431 w 5991431"/>
                <a:gd name="connsiteY7" fmla="*/ 716281 h 946663"/>
                <a:gd name="connsiteX0" fmla="*/ 0 w 5878422"/>
                <a:gd name="connsiteY0" fmla="*/ 1095174 h 1095174"/>
                <a:gd name="connsiteX1" fmla="*/ 1559025 w 5878422"/>
                <a:gd name="connsiteY1" fmla="*/ 718948 h 1095174"/>
                <a:gd name="connsiteX2" fmla="*/ 2276067 w 5878422"/>
                <a:gd name="connsiteY2" fmla="*/ 1 h 1095174"/>
                <a:gd name="connsiteX3" fmla="*/ 2998443 w 5878422"/>
                <a:gd name="connsiteY3" fmla="*/ 716281 h 1095174"/>
                <a:gd name="connsiteX4" fmla="*/ 3714342 w 5878422"/>
                <a:gd name="connsiteY4" fmla="*/ 1906 h 1095174"/>
                <a:gd name="connsiteX5" fmla="*/ 4436337 w 5878422"/>
                <a:gd name="connsiteY5" fmla="*/ 718186 h 1095174"/>
                <a:gd name="connsiteX6" fmla="*/ 5153760 w 5878422"/>
                <a:gd name="connsiteY6" fmla="*/ 1144 h 1095174"/>
                <a:gd name="connsiteX7" fmla="*/ 5878422 w 5878422"/>
                <a:gd name="connsiteY7" fmla="*/ 716281 h 109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422" h="1095174">
                  <a:moveTo>
                    <a:pt x="0" y="1095174"/>
                  </a:moveTo>
                  <a:cubicBezTo>
                    <a:pt x="240792" y="1094666"/>
                    <a:pt x="1179681" y="901477"/>
                    <a:pt x="1559025" y="718948"/>
                  </a:cubicBezTo>
                  <a:cubicBezTo>
                    <a:pt x="1938369" y="536419"/>
                    <a:pt x="2036164" y="446"/>
                    <a:pt x="2276067" y="1"/>
                  </a:cubicBezTo>
                  <a:cubicBezTo>
                    <a:pt x="2515970" y="-443"/>
                    <a:pt x="2758731" y="715964"/>
                    <a:pt x="2998443" y="716281"/>
                  </a:cubicBezTo>
                  <a:cubicBezTo>
                    <a:pt x="3238155" y="716598"/>
                    <a:pt x="3474693" y="1589"/>
                    <a:pt x="3714342" y="1906"/>
                  </a:cubicBezTo>
                  <a:cubicBezTo>
                    <a:pt x="3953991" y="2223"/>
                    <a:pt x="4196434" y="718313"/>
                    <a:pt x="4436337" y="718186"/>
                  </a:cubicBezTo>
                  <a:cubicBezTo>
                    <a:pt x="4676240" y="718059"/>
                    <a:pt x="4913413" y="1461"/>
                    <a:pt x="5153760" y="1144"/>
                  </a:cubicBezTo>
                  <a:cubicBezTo>
                    <a:pt x="5394107" y="827"/>
                    <a:pt x="5773774" y="607569"/>
                    <a:pt x="5878422" y="716281"/>
                  </a:cubicBezTo>
                </a:path>
              </a:pathLst>
            </a:custGeom>
            <a:noFill/>
            <a:ln w="63500" cap="rnd">
              <a:solidFill>
                <a:srgbClr val="B21E96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7FFFF8FD-8198-4396-A480-3E324CDDD48F}"/>
              </a:ext>
            </a:extLst>
          </p:cNvPr>
          <p:cNvCxnSpPr>
            <a:cxnSpLocks/>
          </p:cNvCxnSpPr>
          <p:nvPr/>
        </p:nvCxnSpPr>
        <p:spPr>
          <a:xfrm>
            <a:off x="4200998" y="2052095"/>
            <a:ext cx="0" cy="84802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41E991DC-1583-41BB-AF08-3254E904417E}"/>
              </a:ext>
            </a:extLst>
          </p:cNvPr>
          <p:cNvCxnSpPr>
            <a:cxnSpLocks/>
          </p:cNvCxnSpPr>
          <p:nvPr/>
        </p:nvCxnSpPr>
        <p:spPr>
          <a:xfrm flipH="1">
            <a:off x="7430027" y="508861"/>
            <a:ext cx="1" cy="256215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Geschweifte Klammer rechts 244">
            <a:extLst>
              <a:ext uri="{FF2B5EF4-FFF2-40B4-BE49-F238E27FC236}">
                <a16:creationId xmlns:a16="http://schemas.microsoft.com/office/drawing/2014/main" id="{2559C927-CB53-4D8F-9791-7C06BAE30FA6}"/>
              </a:ext>
            </a:extLst>
          </p:cNvPr>
          <p:cNvSpPr/>
          <p:nvPr/>
        </p:nvSpPr>
        <p:spPr>
          <a:xfrm rot="15861104" flipH="1">
            <a:off x="5648771" y="620784"/>
            <a:ext cx="246059" cy="3158572"/>
          </a:xfrm>
          <a:prstGeom prst="rightBrace">
            <a:avLst>
              <a:gd name="adj1" fmla="val 8333"/>
              <a:gd name="adj2" fmla="val 5048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0E4B410-0E0D-4925-8DE1-A65E6EF056E5}"/>
              </a:ext>
            </a:extLst>
          </p:cNvPr>
          <p:cNvSpPr/>
          <p:nvPr/>
        </p:nvSpPr>
        <p:spPr>
          <a:xfrm>
            <a:off x="5438175" y="2465213"/>
            <a:ext cx="750460" cy="19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HMM</a:t>
            </a:r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21082971-1497-48B7-95DE-39E226397299}"/>
              </a:ext>
            </a:extLst>
          </p:cNvPr>
          <p:cNvSpPr/>
          <p:nvPr/>
        </p:nvSpPr>
        <p:spPr>
          <a:xfrm rot="19820862">
            <a:off x="6380751" y="554937"/>
            <a:ext cx="976530" cy="5759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F71E32D5-E813-49E2-BD2C-EA85E02CAF36}"/>
              </a:ext>
            </a:extLst>
          </p:cNvPr>
          <p:cNvSpPr/>
          <p:nvPr/>
        </p:nvSpPr>
        <p:spPr>
          <a:xfrm rot="1303898">
            <a:off x="6482013" y="1322245"/>
            <a:ext cx="976530" cy="5759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Geschweifte Klammer rechts 253">
            <a:extLst>
              <a:ext uri="{FF2B5EF4-FFF2-40B4-BE49-F238E27FC236}">
                <a16:creationId xmlns:a16="http://schemas.microsoft.com/office/drawing/2014/main" id="{5930B829-53BA-4D88-BB0D-B45B9CD87313}"/>
              </a:ext>
            </a:extLst>
          </p:cNvPr>
          <p:cNvSpPr/>
          <p:nvPr/>
        </p:nvSpPr>
        <p:spPr>
          <a:xfrm rot="16200000" flipH="1">
            <a:off x="3826846" y="-429983"/>
            <a:ext cx="278868" cy="6939078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4D005FC6-3204-4B86-824F-04A5E50A381A}"/>
              </a:ext>
            </a:extLst>
          </p:cNvPr>
          <p:cNvSpPr/>
          <p:nvPr/>
        </p:nvSpPr>
        <p:spPr>
          <a:xfrm>
            <a:off x="3065377" y="3350416"/>
            <a:ext cx="1801806" cy="19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Meromyosin</a:t>
            </a:r>
            <a:endParaRPr lang="de-DE" dirty="0"/>
          </a:p>
        </p:txBody>
      </p: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36E4D607-35A8-4F5F-93C6-BA23F3CB9961}"/>
              </a:ext>
            </a:extLst>
          </p:cNvPr>
          <p:cNvCxnSpPr>
            <a:cxnSpLocks/>
          </p:cNvCxnSpPr>
          <p:nvPr/>
        </p:nvCxnSpPr>
        <p:spPr>
          <a:xfrm rot="20400000">
            <a:off x="3995772" y="1176119"/>
            <a:ext cx="0" cy="112448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r Verbinder 262">
            <a:extLst>
              <a:ext uri="{FF2B5EF4-FFF2-40B4-BE49-F238E27FC236}">
                <a16:creationId xmlns:a16="http://schemas.microsoft.com/office/drawing/2014/main" id="{288FAB59-C9D4-4229-B932-5FF7A9BEF251}"/>
              </a:ext>
            </a:extLst>
          </p:cNvPr>
          <p:cNvCxnSpPr>
            <a:cxnSpLocks/>
          </p:cNvCxnSpPr>
          <p:nvPr/>
        </p:nvCxnSpPr>
        <p:spPr>
          <a:xfrm rot="20400000">
            <a:off x="6380934" y="426828"/>
            <a:ext cx="0" cy="112448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426F27AC-0F68-4CCA-96E6-6C7782672434}"/>
              </a:ext>
            </a:extLst>
          </p:cNvPr>
          <p:cNvGrpSpPr/>
          <p:nvPr/>
        </p:nvGrpSpPr>
        <p:grpSpPr>
          <a:xfrm>
            <a:off x="670478" y="2506832"/>
            <a:ext cx="3392082" cy="189054"/>
            <a:chOff x="4450080" y="2794824"/>
            <a:chExt cx="3392082" cy="189054"/>
          </a:xfrm>
        </p:grpSpPr>
        <p:cxnSp>
          <p:nvCxnSpPr>
            <p:cNvPr id="266" name="Gerader Verbinder 265">
              <a:extLst>
                <a:ext uri="{FF2B5EF4-FFF2-40B4-BE49-F238E27FC236}">
                  <a16:creationId xmlns:a16="http://schemas.microsoft.com/office/drawing/2014/main" id="{944163FC-1D45-4412-8E63-C7E2DE0C81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2885157"/>
              <a:ext cx="3392082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r Verbinder 271">
              <a:extLst>
                <a:ext uri="{FF2B5EF4-FFF2-40B4-BE49-F238E27FC236}">
                  <a16:creationId xmlns:a16="http://schemas.microsoft.com/office/drawing/2014/main" id="{0CD38FD9-0097-4998-A093-514F4D3F21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3360" y="2794824"/>
              <a:ext cx="0" cy="18905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r Verbinder 273">
              <a:extLst>
                <a:ext uri="{FF2B5EF4-FFF2-40B4-BE49-F238E27FC236}">
                  <a16:creationId xmlns:a16="http://schemas.microsoft.com/office/drawing/2014/main" id="{464BEDDE-341E-43DE-9662-CA9CF6D9D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2794824"/>
              <a:ext cx="0" cy="18905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53D3D26D-C133-410F-8511-342084DCE91A}"/>
              </a:ext>
            </a:extLst>
          </p:cNvPr>
          <p:cNvGrpSpPr/>
          <p:nvPr/>
        </p:nvGrpSpPr>
        <p:grpSpPr>
          <a:xfrm rot="20400000">
            <a:off x="3990136" y="1003914"/>
            <a:ext cx="2228350" cy="235053"/>
            <a:chOff x="4450080" y="2794824"/>
            <a:chExt cx="3392082" cy="189054"/>
          </a:xfrm>
        </p:grpSpPr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CB013A64-1812-496D-AEFB-5953ACA0AA01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2885157"/>
              <a:ext cx="3392082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r Verbinder 277">
              <a:extLst>
                <a:ext uri="{FF2B5EF4-FFF2-40B4-BE49-F238E27FC236}">
                  <a16:creationId xmlns:a16="http://schemas.microsoft.com/office/drawing/2014/main" id="{0BC38D9A-FE7C-4BFC-9A19-2811C415E4FE}"/>
                </a:ext>
              </a:extLst>
            </p:cNvPr>
            <p:cNvCxnSpPr>
              <a:cxnSpLocks/>
            </p:cNvCxnSpPr>
            <p:nvPr/>
          </p:nvCxnSpPr>
          <p:spPr>
            <a:xfrm>
              <a:off x="7833360" y="2794824"/>
              <a:ext cx="0" cy="18905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11157399-8129-45C8-A3E7-78DBC9F5C008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2794824"/>
              <a:ext cx="0" cy="18905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hteck 279">
            <a:extLst>
              <a:ext uri="{FF2B5EF4-FFF2-40B4-BE49-F238E27FC236}">
                <a16:creationId xmlns:a16="http://schemas.microsoft.com/office/drawing/2014/main" id="{67DCC0DD-E5FD-4CD9-A0C6-5642F8D3CD5F}"/>
              </a:ext>
            </a:extLst>
          </p:cNvPr>
          <p:cNvSpPr/>
          <p:nvPr/>
        </p:nvSpPr>
        <p:spPr>
          <a:xfrm>
            <a:off x="2078978" y="2509653"/>
            <a:ext cx="793666" cy="19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90 </a:t>
            </a:r>
            <a:r>
              <a:rPr lang="de-DE" dirty="0" err="1"/>
              <a:t>nm</a:t>
            </a:r>
            <a:endParaRPr lang="de-DE" dirty="0"/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5866F9FD-9508-4C85-8E03-CD7BAFB68C11}"/>
              </a:ext>
            </a:extLst>
          </p:cNvPr>
          <p:cNvSpPr/>
          <p:nvPr/>
        </p:nvSpPr>
        <p:spPr>
          <a:xfrm rot="20400000">
            <a:off x="4658095" y="1038999"/>
            <a:ext cx="793782" cy="1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60 </a:t>
            </a:r>
            <a:r>
              <a:rPr lang="de-DE" dirty="0" err="1"/>
              <a:t>nm</a:t>
            </a:r>
            <a:endParaRPr lang="de-DE" dirty="0"/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27ECEC4C-DA73-4BEC-9395-0CEE41732629}"/>
              </a:ext>
            </a:extLst>
          </p:cNvPr>
          <p:cNvSpPr/>
          <p:nvPr/>
        </p:nvSpPr>
        <p:spPr>
          <a:xfrm>
            <a:off x="891998" y="1351808"/>
            <a:ext cx="750460" cy="19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HMM</a:t>
            </a:r>
          </a:p>
        </p:txBody>
      </p:sp>
      <p:cxnSp>
        <p:nvCxnSpPr>
          <p:cNvPr id="318" name="Gerade Verbindung mit Pfeil 317">
            <a:extLst>
              <a:ext uri="{FF2B5EF4-FFF2-40B4-BE49-F238E27FC236}">
                <a16:creationId xmlns:a16="http://schemas.microsoft.com/office/drawing/2014/main" id="{656E3498-BDF8-4134-93F5-2FB76AEAAD3B}"/>
              </a:ext>
            </a:extLst>
          </p:cNvPr>
          <p:cNvCxnSpPr>
            <a:cxnSpLocks/>
            <a:stCxn id="316" idx="2"/>
            <a:endCxn id="12" idx="4"/>
          </p:cNvCxnSpPr>
          <p:nvPr/>
        </p:nvCxnSpPr>
        <p:spPr>
          <a:xfrm>
            <a:off x="1267228" y="1550321"/>
            <a:ext cx="722338" cy="6400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F8AF88D3-E67E-4628-9460-B8E85D6D63E1}"/>
              </a:ext>
            </a:extLst>
          </p:cNvPr>
          <p:cNvSpPr/>
          <p:nvPr/>
        </p:nvSpPr>
        <p:spPr>
          <a:xfrm>
            <a:off x="6517159" y="2450854"/>
            <a:ext cx="750460" cy="19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ADA9777C-C56F-4E45-BBDA-FF081A027966}"/>
              </a:ext>
            </a:extLst>
          </p:cNvPr>
          <p:cNvSpPr/>
          <p:nvPr/>
        </p:nvSpPr>
        <p:spPr>
          <a:xfrm>
            <a:off x="6525055" y="125197"/>
            <a:ext cx="750460" cy="19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cxnSp>
        <p:nvCxnSpPr>
          <p:cNvPr id="324" name="Gerade Verbindung mit Pfeil 323">
            <a:extLst>
              <a:ext uri="{FF2B5EF4-FFF2-40B4-BE49-F238E27FC236}">
                <a16:creationId xmlns:a16="http://schemas.microsoft.com/office/drawing/2014/main" id="{1ABB245D-C065-4FF4-9276-C255626BA7C7}"/>
              </a:ext>
            </a:extLst>
          </p:cNvPr>
          <p:cNvCxnSpPr>
            <a:cxnSpLocks/>
            <a:stCxn id="321" idx="0"/>
            <a:endCxn id="41" idx="4"/>
          </p:cNvCxnSpPr>
          <p:nvPr/>
        </p:nvCxnSpPr>
        <p:spPr>
          <a:xfrm flipH="1" flipV="1">
            <a:off x="5327017" y="1762602"/>
            <a:ext cx="1565375" cy="688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 Verbindung mit Pfeil 328">
            <a:extLst>
              <a:ext uri="{FF2B5EF4-FFF2-40B4-BE49-F238E27FC236}">
                <a16:creationId xmlns:a16="http://schemas.microsoft.com/office/drawing/2014/main" id="{AE3FDCC7-134C-4BE6-8CEA-00719F87BF0F}"/>
              </a:ext>
            </a:extLst>
          </p:cNvPr>
          <p:cNvCxnSpPr>
            <a:cxnSpLocks/>
            <a:stCxn id="322" idx="2"/>
            <a:endCxn id="247" idx="7"/>
          </p:cNvCxnSpPr>
          <p:nvPr/>
        </p:nvCxnSpPr>
        <p:spPr>
          <a:xfrm>
            <a:off x="6900286" y="323707"/>
            <a:ext cx="168025" cy="171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>
            <a:extLst>
              <a:ext uri="{FF2B5EF4-FFF2-40B4-BE49-F238E27FC236}">
                <a16:creationId xmlns:a16="http://schemas.microsoft.com/office/drawing/2014/main" id="{F1893AE4-3CDD-40B6-974F-A81A15F5690F}"/>
              </a:ext>
            </a:extLst>
          </p:cNvPr>
          <p:cNvCxnSpPr>
            <a:cxnSpLocks/>
            <a:stCxn id="322" idx="2"/>
            <a:endCxn id="252" idx="0"/>
          </p:cNvCxnSpPr>
          <p:nvPr/>
        </p:nvCxnSpPr>
        <p:spPr>
          <a:xfrm>
            <a:off x="6900285" y="323707"/>
            <a:ext cx="176624" cy="10190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33</cp:revision>
  <dcterms:created xsi:type="dcterms:W3CDTF">2019-08-23T11:03:54Z</dcterms:created>
  <dcterms:modified xsi:type="dcterms:W3CDTF">2019-08-30T12:43:31Z</dcterms:modified>
</cp:coreProperties>
</file>