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7199313" cy="4859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795267"/>
            <a:ext cx="6119416" cy="1691770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552278"/>
            <a:ext cx="5399485" cy="1173215"/>
          </a:xfrm>
        </p:spPr>
        <p:txBody>
          <a:bodyPr/>
          <a:lstStyle>
            <a:lvl1pPr marL="0" indent="0" algn="ctr">
              <a:buNone/>
              <a:defRPr sz="1701"/>
            </a:lvl1pPr>
            <a:lvl2pPr marL="323972" indent="0" algn="ctr">
              <a:buNone/>
              <a:defRPr sz="1417"/>
            </a:lvl2pPr>
            <a:lvl3pPr marL="647944" indent="0" algn="ctr">
              <a:buNone/>
              <a:defRPr sz="1275"/>
            </a:lvl3pPr>
            <a:lvl4pPr marL="971916" indent="0" algn="ctr">
              <a:buNone/>
              <a:defRPr sz="1134"/>
            </a:lvl4pPr>
            <a:lvl5pPr marL="1295888" indent="0" algn="ctr">
              <a:buNone/>
              <a:defRPr sz="1134"/>
            </a:lvl5pPr>
            <a:lvl6pPr marL="1619860" indent="0" algn="ctr">
              <a:buNone/>
              <a:defRPr sz="1134"/>
            </a:lvl6pPr>
            <a:lvl7pPr marL="1943832" indent="0" algn="ctr">
              <a:buNone/>
              <a:defRPr sz="1134"/>
            </a:lvl7pPr>
            <a:lvl8pPr marL="2267803" indent="0" algn="ctr">
              <a:buNone/>
              <a:defRPr sz="1134"/>
            </a:lvl8pPr>
            <a:lvl9pPr marL="2591775" indent="0" algn="ctr">
              <a:buNone/>
              <a:defRPr sz="113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CF4D-E4D3-4B69-A982-E79AFC15ABE0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B7F0-DE08-4A97-8295-3C7591CD47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00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CF4D-E4D3-4B69-A982-E79AFC15ABE0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B7F0-DE08-4A97-8295-3C7591CD47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8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58715"/>
            <a:ext cx="1552352" cy="411806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58715"/>
            <a:ext cx="4567064" cy="411806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CF4D-E4D3-4B69-A982-E79AFC15ABE0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B7F0-DE08-4A97-8295-3C7591CD47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02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CF4D-E4D3-4B69-A982-E79AFC15ABE0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B7F0-DE08-4A97-8295-3C7591CD47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04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211462"/>
            <a:ext cx="6209407" cy="2021349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251933"/>
            <a:ext cx="6209407" cy="1062980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397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7944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3pPr>
            <a:lvl4pPr marL="97191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58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1986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3832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780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1775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CF4D-E4D3-4B69-A982-E79AFC15ABE0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B7F0-DE08-4A97-8295-3C7591CD47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92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293574"/>
            <a:ext cx="3059708" cy="308320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293574"/>
            <a:ext cx="3059708" cy="308320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CF4D-E4D3-4B69-A982-E79AFC15ABE0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B7F0-DE08-4A97-8295-3C7591CD47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55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58716"/>
            <a:ext cx="6209407" cy="93924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191213"/>
            <a:ext cx="3045646" cy="583795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3972" indent="0">
              <a:buNone/>
              <a:defRPr sz="1417" b="1"/>
            </a:lvl2pPr>
            <a:lvl3pPr marL="647944" indent="0">
              <a:buNone/>
              <a:defRPr sz="1275" b="1"/>
            </a:lvl3pPr>
            <a:lvl4pPr marL="971916" indent="0">
              <a:buNone/>
              <a:defRPr sz="1134" b="1"/>
            </a:lvl4pPr>
            <a:lvl5pPr marL="1295888" indent="0">
              <a:buNone/>
              <a:defRPr sz="1134" b="1"/>
            </a:lvl5pPr>
            <a:lvl6pPr marL="1619860" indent="0">
              <a:buNone/>
              <a:defRPr sz="1134" b="1"/>
            </a:lvl6pPr>
            <a:lvl7pPr marL="1943832" indent="0">
              <a:buNone/>
              <a:defRPr sz="1134" b="1"/>
            </a:lvl7pPr>
            <a:lvl8pPr marL="2267803" indent="0">
              <a:buNone/>
              <a:defRPr sz="1134" b="1"/>
            </a:lvl8pPr>
            <a:lvl9pPr marL="2591775" indent="0">
              <a:buNone/>
              <a:defRPr sz="113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775008"/>
            <a:ext cx="3045646" cy="261077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191213"/>
            <a:ext cx="3060646" cy="583795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3972" indent="0">
              <a:buNone/>
              <a:defRPr sz="1417" b="1"/>
            </a:lvl2pPr>
            <a:lvl3pPr marL="647944" indent="0">
              <a:buNone/>
              <a:defRPr sz="1275" b="1"/>
            </a:lvl3pPr>
            <a:lvl4pPr marL="971916" indent="0">
              <a:buNone/>
              <a:defRPr sz="1134" b="1"/>
            </a:lvl4pPr>
            <a:lvl5pPr marL="1295888" indent="0">
              <a:buNone/>
              <a:defRPr sz="1134" b="1"/>
            </a:lvl5pPr>
            <a:lvl6pPr marL="1619860" indent="0">
              <a:buNone/>
              <a:defRPr sz="1134" b="1"/>
            </a:lvl6pPr>
            <a:lvl7pPr marL="1943832" indent="0">
              <a:buNone/>
              <a:defRPr sz="1134" b="1"/>
            </a:lvl7pPr>
            <a:lvl8pPr marL="2267803" indent="0">
              <a:buNone/>
              <a:defRPr sz="1134" b="1"/>
            </a:lvl8pPr>
            <a:lvl9pPr marL="2591775" indent="0">
              <a:buNone/>
              <a:defRPr sz="113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775008"/>
            <a:ext cx="3060646" cy="261077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CF4D-E4D3-4B69-A982-E79AFC15ABE0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B7F0-DE08-4A97-8295-3C7591CD47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55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CF4D-E4D3-4B69-A982-E79AFC15ABE0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B7F0-DE08-4A97-8295-3C7591CD47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96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CF4D-E4D3-4B69-A982-E79AFC15ABE0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B7F0-DE08-4A97-8295-3C7591CD47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79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23956"/>
            <a:ext cx="2321966" cy="113384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99656"/>
            <a:ext cx="3644652" cy="3453280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457802"/>
            <a:ext cx="2321966" cy="2700757"/>
          </a:xfrm>
        </p:spPr>
        <p:txBody>
          <a:bodyPr/>
          <a:lstStyle>
            <a:lvl1pPr marL="0" indent="0">
              <a:buNone/>
              <a:defRPr sz="1134"/>
            </a:lvl1pPr>
            <a:lvl2pPr marL="323972" indent="0">
              <a:buNone/>
              <a:defRPr sz="992"/>
            </a:lvl2pPr>
            <a:lvl3pPr marL="647944" indent="0">
              <a:buNone/>
              <a:defRPr sz="850"/>
            </a:lvl3pPr>
            <a:lvl4pPr marL="971916" indent="0">
              <a:buNone/>
              <a:defRPr sz="709"/>
            </a:lvl4pPr>
            <a:lvl5pPr marL="1295888" indent="0">
              <a:buNone/>
              <a:defRPr sz="709"/>
            </a:lvl5pPr>
            <a:lvl6pPr marL="1619860" indent="0">
              <a:buNone/>
              <a:defRPr sz="709"/>
            </a:lvl6pPr>
            <a:lvl7pPr marL="1943832" indent="0">
              <a:buNone/>
              <a:defRPr sz="709"/>
            </a:lvl7pPr>
            <a:lvl8pPr marL="2267803" indent="0">
              <a:buNone/>
              <a:defRPr sz="709"/>
            </a:lvl8pPr>
            <a:lvl9pPr marL="2591775" indent="0">
              <a:buNone/>
              <a:defRPr sz="70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CF4D-E4D3-4B69-A982-E79AFC15ABE0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B7F0-DE08-4A97-8295-3C7591CD47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6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23956"/>
            <a:ext cx="2321966" cy="113384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99656"/>
            <a:ext cx="3644652" cy="3453280"/>
          </a:xfrm>
        </p:spPr>
        <p:txBody>
          <a:bodyPr anchor="t"/>
          <a:lstStyle>
            <a:lvl1pPr marL="0" indent="0">
              <a:buNone/>
              <a:defRPr sz="2268"/>
            </a:lvl1pPr>
            <a:lvl2pPr marL="323972" indent="0">
              <a:buNone/>
              <a:defRPr sz="1984"/>
            </a:lvl2pPr>
            <a:lvl3pPr marL="647944" indent="0">
              <a:buNone/>
              <a:defRPr sz="1701"/>
            </a:lvl3pPr>
            <a:lvl4pPr marL="971916" indent="0">
              <a:buNone/>
              <a:defRPr sz="1417"/>
            </a:lvl4pPr>
            <a:lvl5pPr marL="1295888" indent="0">
              <a:buNone/>
              <a:defRPr sz="1417"/>
            </a:lvl5pPr>
            <a:lvl6pPr marL="1619860" indent="0">
              <a:buNone/>
              <a:defRPr sz="1417"/>
            </a:lvl6pPr>
            <a:lvl7pPr marL="1943832" indent="0">
              <a:buNone/>
              <a:defRPr sz="1417"/>
            </a:lvl7pPr>
            <a:lvl8pPr marL="2267803" indent="0">
              <a:buNone/>
              <a:defRPr sz="1417"/>
            </a:lvl8pPr>
            <a:lvl9pPr marL="2591775" indent="0">
              <a:buNone/>
              <a:defRPr sz="141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457802"/>
            <a:ext cx="2321966" cy="2700757"/>
          </a:xfrm>
        </p:spPr>
        <p:txBody>
          <a:bodyPr/>
          <a:lstStyle>
            <a:lvl1pPr marL="0" indent="0">
              <a:buNone/>
              <a:defRPr sz="1134"/>
            </a:lvl1pPr>
            <a:lvl2pPr marL="323972" indent="0">
              <a:buNone/>
              <a:defRPr sz="992"/>
            </a:lvl2pPr>
            <a:lvl3pPr marL="647944" indent="0">
              <a:buNone/>
              <a:defRPr sz="850"/>
            </a:lvl3pPr>
            <a:lvl4pPr marL="971916" indent="0">
              <a:buNone/>
              <a:defRPr sz="709"/>
            </a:lvl4pPr>
            <a:lvl5pPr marL="1295888" indent="0">
              <a:buNone/>
              <a:defRPr sz="709"/>
            </a:lvl5pPr>
            <a:lvl6pPr marL="1619860" indent="0">
              <a:buNone/>
              <a:defRPr sz="709"/>
            </a:lvl6pPr>
            <a:lvl7pPr marL="1943832" indent="0">
              <a:buNone/>
              <a:defRPr sz="709"/>
            </a:lvl7pPr>
            <a:lvl8pPr marL="2267803" indent="0">
              <a:buNone/>
              <a:defRPr sz="709"/>
            </a:lvl8pPr>
            <a:lvl9pPr marL="2591775" indent="0">
              <a:buNone/>
              <a:defRPr sz="70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CF4D-E4D3-4B69-A982-E79AFC15ABE0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CB7F0-DE08-4A97-8295-3C7591CD47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06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58716"/>
            <a:ext cx="6209407" cy="93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293574"/>
            <a:ext cx="6209407" cy="308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503887"/>
            <a:ext cx="1619845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9CF4D-E4D3-4B69-A982-E79AFC15ABE0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503887"/>
            <a:ext cx="2429768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503887"/>
            <a:ext cx="1619845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CB7F0-DE08-4A97-8295-3C7591CD47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92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7944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86" indent="-161986" algn="l" defTabSz="647944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5958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09930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457874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781846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2105817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429789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753761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47944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971916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295888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619860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1943832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267803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591775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Gerade Verbindung mit Pfeil 307">
            <a:extLst>
              <a:ext uri="{FF2B5EF4-FFF2-40B4-BE49-F238E27FC236}">
                <a16:creationId xmlns:a16="http://schemas.microsoft.com/office/drawing/2014/main" id="{AEF3A133-8F56-4A39-9421-68A4CC301AC1}"/>
              </a:ext>
            </a:extLst>
          </p:cNvPr>
          <p:cNvCxnSpPr>
            <a:cxnSpLocks/>
            <a:stCxn id="295" idx="2"/>
          </p:cNvCxnSpPr>
          <p:nvPr/>
        </p:nvCxnSpPr>
        <p:spPr>
          <a:xfrm>
            <a:off x="4986202" y="677650"/>
            <a:ext cx="1627151" cy="1316861"/>
          </a:xfrm>
          <a:prstGeom prst="straightConnector1">
            <a:avLst/>
          </a:prstGeom>
          <a:ln w="31750">
            <a:solidFill>
              <a:schemeClr val="tx1"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Gerade Verbindung mit Pfeil 292">
            <a:extLst>
              <a:ext uri="{FF2B5EF4-FFF2-40B4-BE49-F238E27FC236}">
                <a16:creationId xmlns:a16="http://schemas.microsoft.com/office/drawing/2014/main" id="{F84B062A-A8E1-4BEE-9A7F-3EB026B1A50A}"/>
              </a:ext>
            </a:extLst>
          </p:cNvPr>
          <p:cNvCxnSpPr>
            <a:cxnSpLocks/>
            <a:stCxn id="282" idx="0"/>
          </p:cNvCxnSpPr>
          <p:nvPr/>
        </p:nvCxnSpPr>
        <p:spPr>
          <a:xfrm flipV="1">
            <a:off x="4986196" y="2756541"/>
            <a:ext cx="1221216" cy="1438712"/>
          </a:xfrm>
          <a:prstGeom prst="straightConnector1">
            <a:avLst/>
          </a:prstGeom>
          <a:ln w="31750">
            <a:solidFill>
              <a:schemeClr val="tx1">
                <a:alpha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uppieren 231">
            <a:extLst>
              <a:ext uri="{FF2B5EF4-FFF2-40B4-BE49-F238E27FC236}">
                <a16:creationId xmlns:a16="http://schemas.microsoft.com/office/drawing/2014/main" id="{C7EED365-A88D-4600-A833-E699907FBCCE}"/>
              </a:ext>
            </a:extLst>
          </p:cNvPr>
          <p:cNvGrpSpPr/>
          <p:nvPr/>
        </p:nvGrpSpPr>
        <p:grpSpPr>
          <a:xfrm>
            <a:off x="2985239" y="2044861"/>
            <a:ext cx="3628108" cy="278871"/>
            <a:chOff x="4603759" y="4244219"/>
            <a:chExt cx="3628108" cy="278871"/>
          </a:xfrm>
          <a:scene3d>
            <a:camera prst="orthographicFront">
              <a:rot lat="10800000" lon="0" rev="0"/>
            </a:camera>
            <a:lightRig rig="threePt" dir="t"/>
          </a:scene3d>
        </p:grpSpPr>
        <p:sp>
          <p:nvSpPr>
            <p:cNvPr id="233" name="Freihandform: Form 232">
              <a:extLst>
                <a:ext uri="{FF2B5EF4-FFF2-40B4-BE49-F238E27FC236}">
                  <a16:creationId xmlns:a16="http://schemas.microsoft.com/office/drawing/2014/main" id="{36BBCB9F-FAF3-4106-802E-90064282A1F6}"/>
                </a:ext>
              </a:extLst>
            </p:cNvPr>
            <p:cNvSpPr>
              <a:spLocks/>
            </p:cNvSpPr>
            <p:nvPr/>
          </p:nvSpPr>
          <p:spPr>
            <a:xfrm>
              <a:off x="4603759" y="4244221"/>
              <a:ext cx="3628108" cy="278869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63500" cap="rnd">
              <a:solidFill>
                <a:srgbClr val="7030A0">
                  <a:alpha val="80000"/>
                </a:srgbClr>
              </a:solidFill>
              <a:bevel/>
            </a:ln>
            <a:sp3d>
              <a:bevelT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4" name="Freihandform: Form 233">
              <a:extLst>
                <a:ext uri="{FF2B5EF4-FFF2-40B4-BE49-F238E27FC236}">
                  <a16:creationId xmlns:a16="http://schemas.microsoft.com/office/drawing/2014/main" id="{EDBFB23D-07AC-425C-8B2E-E45E5824223A}"/>
                </a:ext>
              </a:extLst>
            </p:cNvPr>
            <p:cNvSpPr>
              <a:spLocks/>
            </p:cNvSpPr>
            <p:nvPr/>
          </p:nvSpPr>
          <p:spPr>
            <a:xfrm rot="10800000">
              <a:off x="4603759" y="4244219"/>
              <a:ext cx="3628108" cy="278869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63500" cap="rnd">
              <a:solidFill>
                <a:srgbClr val="7030A0">
                  <a:alpha val="80000"/>
                </a:srgbClr>
              </a:solidFill>
              <a:bevel/>
            </a:ln>
            <a:sp3d>
              <a:bevelT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394369F7-ACAC-438B-B6B1-F74AB5AAF4A9}"/>
              </a:ext>
            </a:extLst>
          </p:cNvPr>
          <p:cNvGrpSpPr/>
          <p:nvPr/>
        </p:nvGrpSpPr>
        <p:grpSpPr>
          <a:xfrm>
            <a:off x="2840596" y="3211852"/>
            <a:ext cx="3628108" cy="278869"/>
            <a:chOff x="4843164" y="3484874"/>
            <a:chExt cx="3628108" cy="278872"/>
          </a:xfrm>
          <a:scene3d>
            <a:camera prst="orthographicFront">
              <a:rot lat="6600000" lon="0" rev="0"/>
            </a:camera>
            <a:lightRig rig="threePt" dir="t"/>
          </a:scene3d>
        </p:grpSpPr>
        <p:sp>
          <p:nvSpPr>
            <p:cNvPr id="227" name="Freihandform: Form 226">
              <a:extLst>
                <a:ext uri="{FF2B5EF4-FFF2-40B4-BE49-F238E27FC236}">
                  <a16:creationId xmlns:a16="http://schemas.microsoft.com/office/drawing/2014/main" id="{654EDBD9-AB79-4356-B5BD-3430D2791778}"/>
                </a:ext>
              </a:extLst>
            </p:cNvPr>
            <p:cNvSpPr>
              <a:spLocks/>
            </p:cNvSpPr>
            <p:nvPr/>
          </p:nvSpPr>
          <p:spPr>
            <a:xfrm>
              <a:off x="4843164" y="3484877"/>
              <a:ext cx="3628108" cy="278869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63500" cap="rnd">
              <a:solidFill>
                <a:srgbClr val="7030A0"/>
              </a:solidFill>
              <a:bevel/>
            </a:ln>
            <a:sp3d>
              <a:bevelT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8" name="Freihandform: Form 227">
              <a:extLst>
                <a:ext uri="{FF2B5EF4-FFF2-40B4-BE49-F238E27FC236}">
                  <a16:creationId xmlns:a16="http://schemas.microsoft.com/office/drawing/2014/main" id="{67057C7F-986D-4873-BB47-7A8A3DAD978A}"/>
                </a:ext>
              </a:extLst>
            </p:cNvPr>
            <p:cNvSpPr>
              <a:spLocks/>
            </p:cNvSpPr>
            <p:nvPr/>
          </p:nvSpPr>
          <p:spPr>
            <a:xfrm rot="10800000">
              <a:off x="4843164" y="3484874"/>
              <a:ext cx="3628108" cy="278869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63500" cap="rnd">
              <a:solidFill>
                <a:srgbClr val="7030A0"/>
              </a:solidFill>
              <a:bevel/>
            </a:ln>
            <a:sp3d>
              <a:bevelT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F09D13E3-D32F-4DEF-BC3C-D59147B4E032}"/>
              </a:ext>
            </a:extLst>
          </p:cNvPr>
          <p:cNvGrpSpPr/>
          <p:nvPr/>
        </p:nvGrpSpPr>
        <p:grpSpPr>
          <a:xfrm>
            <a:off x="2564615" y="2477676"/>
            <a:ext cx="3628108" cy="278871"/>
            <a:chOff x="4603759" y="4244219"/>
            <a:chExt cx="3628108" cy="278871"/>
          </a:xfrm>
          <a:scene3d>
            <a:camera prst="orthographicFront">
              <a:rot lat="10800000" lon="0" rev="0"/>
            </a:camera>
            <a:lightRig rig="threePt" dir="t"/>
          </a:scene3d>
        </p:grpSpPr>
        <p:sp>
          <p:nvSpPr>
            <p:cNvPr id="222" name="Freihandform: Form 221">
              <a:extLst>
                <a:ext uri="{FF2B5EF4-FFF2-40B4-BE49-F238E27FC236}">
                  <a16:creationId xmlns:a16="http://schemas.microsoft.com/office/drawing/2014/main" id="{D79FB34C-5A78-4F6E-921E-3023262DF6D4}"/>
                </a:ext>
              </a:extLst>
            </p:cNvPr>
            <p:cNvSpPr>
              <a:spLocks/>
            </p:cNvSpPr>
            <p:nvPr/>
          </p:nvSpPr>
          <p:spPr>
            <a:xfrm>
              <a:off x="4603759" y="4244221"/>
              <a:ext cx="3628108" cy="278869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63500" cap="rnd">
              <a:solidFill>
                <a:srgbClr val="7030A0">
                  <a:alpha val="80000"/>
                </a:srgbClr>
              </a:solidFill>
              <a:bevel/>
            </a:ln>
            <a:sp3d>
              <a:bevelT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3" name="Freihandform: Form 222">
              <a:extLst>
                <a:ext uri="{FF2B5EF4-FFF2-40B4-BE49-F238E27FC236}">
                  <a16:creationId xmlns:a16="http://schemas.microsoft.com/office/drawing/2014/main" id="{3ADF287A-61E1-48A1-83E7-EA3CF83806BD}"/>
                </a:ext>
              </a:extLst>
            </p:cNvPr>
            <p:cNvSpPr>
              <a:spLocks/>
            </p:cNvSpPr>
            <p:nvPr/>
          </p:nvSpPr>
          <p:spPr>
            <a:xfrm rot="10800000">
              <a:off x="4603759" y="4244219"/>
              <a:ext cx="3628108" cy="278869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63500" cap="rnd">
              <a:solidFill>
                <a:srgbClr val="7030A0">
                  <a:alpha val="80000"/>
                </a:srgbClr>
              </a:solidFill>
              <a:bevel/>
            </a:ln>
            <a:sp3d>
              <a:bevelT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6" name="Zylinder 5">
            <a:extLst>
              <a:ext uri="{FF2B5EF4-FFF2-40B4-BE49-F238E27FC236}">
                <a16:creationId xmlns:a16="http://schemas.microsoft.com/office/drawing/2014/main" id="{A3F2C101-189D-4148-9B67-FD447DCE4289}"/>
              </a:ext>
            </a:extLst>
          </p:cNvPr>
          <p:cNvSpPr/>
          <p:nvPr/>
        </p:nvSpPr>
        <p:spPr>
          <a:xfrm rot="5400000">
            <a:off x="2041448" y="-186724"/>
            <a:ext cx="1712885" cy="5311888"/>
          </a:xfrm>
          <a:prstGeom prst="can">
            <a:avLst/>
          </a:prstGeom>
          <a:gradFill>
            <a:gsLst>
              <a:gs pos="0">
                <a:srgbClr val="FF0000">
                  <a:lumMod val="93000"/>
                  <a:alpha val="80000"/>
                </a:srgbClr>
              </a:gs>
              <a:gs pos="24000">
                <a:srgbClr val="FF3F3F">
                  <a:alpha val="41000"/>
                </a:srgbClr>
              </a:gs>
              <a:gs pos="65000">
                <a:srgbClr val="FF3F3F">
                  <a:alpha val="80000"/>
                </a:srgbClr>
              </a:gs>
              <a:gs pos="100000">
                <a:srgbClr val="C00000">
                  <a:alpha val="80000"/>
                </a:srgbClr>
              </a:gs>
            </a:gsLst>
            <a:lin ang="0" scaled="0"/>
          </a:gradFill>
          <a:ln>
            <a:solidFill>
              <a:schemeClr val="accent1">
                <a:shade val="50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>
              <a:rot lat="5" lon="0" rev="0"/>
            </a:camera>
            <a:lightRig rig="morning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DF1CAD42-FEA2-4C45-8CEB-F519C6F68407}"/>
              </a:ext>
            </a:extLst>
          </p:cNvPr>
          <p:cNvGrpSpPr/>
          <p:nvPr/>
        </p:nvGrpSpPr>
        <p:grpSpPr>
          <a:xfrm>
            <a:off x="2804020" y="1846343"/>
            <a:ext cx="3628108" cy="278872"/>
            <a:chOff x="4843164" y="3484874"/>
            <a:chExt cx="3628108" cy="278872"/>
          </a:xfrm>
          <a:scene3d>
            <a:camera prst="orthographicFront">
              <a:rot lat="19800000" lon="0" rev="0"/>
            </a:camera>
            <a:lightRig rig="threePt" dir="t"/>
          </a:scene3d>
        </p:grpSpPr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69551F5-9851-410E-85C9-414280A160CA}"/>
                </a:ext>
              </a:extLst>
            </p:cNvPr>
            <p:cNvSpPr>
              <a:spLocks/>
            </p:cNvSpPr>
            <p:nvPr/>
          </p:nvSpPr>
          <p:spPr>
            <a:xfrm>
              <a:off x="4843164" y="3484877"/>
              <a:ext cx="3628108" cy="278869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63500" cap="rnd">
              <a:solidFill>
                <a:srgbClr val="7030A0"/>
              </a:solidFill>
              <a:bevel/>
            </a:ln>
            <a:sp3d>
              <a:bevelT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EB29F03C-AB29-4B01-99AD-A4277A52EE97}"/>
                </a:ext>
              </a:extLst>
            </p:cNvPr>
            <p:cNvSpPr>
              <a:spLocks/>
            </p:cNvSpPr>
            <p:nvPr/>
          </p:nvSpPr>
          <p:spPr>
            <a:xfrm rot="10800000">
              <a:off x="4843164" y="3484874"/>
              <a:ext cx="3628108" cy="278869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63500" cap="rnd">
              <a:solidFill>
                <a:srgbClr val="7030A0"/>
              </a:solidFill>
              <a:bevel/>
            </a:ln>
            <a:sp3d>
              <a:bevelT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CD8B9AD6-AEEE-4986-980C-52C774A8B7F8}"/>
              </a:ext>
            </a:extLst>
          </p:cNvPr>
          <p:cNvGrpSpPr/>
          <p:nvPr/>
        </p:nvGrpSpPr>
        <p:grpSpPr>
          <a:xfrm>
            <a:off x="3305552" y="2301640"/>
            <a:ext cx="3628108" cy="278871"/>
            <a:chOff x="5344696" y="3940167"/>
            <a:chExt cx="3628108" cy="278871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71E60F45-FCB5-4BBB-A6D1-A7308C5F6F9D}"/>
                </a:ext>
              </a:extLst>
            </p:cNvPr>
            <p:cNvSpPr>
              <a:spLocks/>
            </p:cNvSpPr>
            <p:nvPr/>
          </p:nvSpPr>
          <p:spPr>
            <a:xfrm>
              <a:off x="5344696" y="3940169"/>
              <a:ext cx="3628108" cy="278869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63500" cap="rnd">
              <a:solidFill>
                <a:srgbClr val="7030A0"/>
              </a:solidFill>
              <a:bevel/>
            </a:ln>
            <a:sp3d>
              <a:bevelT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814B16C4-6910-43AF-AA6C-073F2F845834}"/>
                </a:ext>
              </a:extLst>
            </p:cNvPr>
            <p:cNvSpPr>
              <a:spLocks/>
            </p:cNvSpPr>
            <p:nvPr/>
          </p:nvSpPr>
          <p:spPr>
            <a:xfrm rot="10800000">
              <a:off x="5344696" y="3940167"/>
              <a:ext cx="3628108" cy="278869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63500" cap="rnd">
              <a:solidFill>
                <a:srgbClr val="7030A0"/>
              </a:solidFill>
              <a:bevel/>
            </a:ln>
            <a:sp3d>
              <a:bevelT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9093298C-56FD-47B2-A027-57DC3CF1301F}"/>
              </a:ext>
            </a:extLst>
          </p:cNvPr>
          <p:cNvGrpSpPr/>
          <p:nvPr/>
        </p:nvGrpSpPr>
        <p:grpSpPr>
          <a:xfrm>
            <a:off x="2302487" y="1441357"/>
            <a:ext cx="3628108" cy="278871"/>
            <a:chOff x="4341631" y="3061595"/>
            <a:chExt cx="3628108" cy="278871"/>
          </a:xfrm>
          <a:scene3d>
            <a:camera prst="orthographicFront">
              <a:rot lat="18600000" lon="0" rev="0"/>
            </a:camera>
            <a:lightRig rig="threePt" dir="t"/>
          </a:scene3d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88588FE-840C-472A-A3F3-980FF9AF7C6E}"/>
                </a:ext>
              </a:extLst>
            </p:cNvPr>
            <p:cNvSpPr>
              <a:spLocks/>
            </p:cNvSpPr>
            <p:nvPr/>
          </p:nvSpPr>
          <p:spPr>
            <a:xfrm>
              <a:off x="4341631" y="3061597"/>
              <a:ext cx="3628108" cy="278869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63500" cap="rnd">
              <a:solidFill>
                <a:srgbClr val="7030A0"/>
              </a:solidFill>
              <a:bevel/>
            </a:ln>
            <a:sp3d>
              <a:bevelT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82CDB8AB-A8FB-4D87-8C18-43EDA583669A}"/>
                </a:ext>
              </a:extLst>
            </p:cNvPr>
            <p:cNvSpPr>
              <a:spLocks/>
            </p:cNvSpPr>
            <p:nvPr/>
          </p:nvSpPr>
          <p:spPr>
            <a:xfrm rot="10800000">
              <a:off x="4341631" y="3061595"/>
              <a:ext cx="3628108" cy="278869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63500" cap="rnd">
              <a:solidFill>
                <a:srgbClr val="7030A0"/>
              </a:solidFill>
              <a:bevel/>
            </a:ln>
            <a:sp3d>
              <a:bevelT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31" name="Gruppieren 230">
            <a:extLst>
              <a:ext uri="{FF2B5EF4-FFF2-40B4-BE49-F238E27FC236}">
                <a16:creationId xmlns:a16="http://schemas.microsoft.com/office/drawing/2014/main" id="{95F1FCEA-6E72-4D65-B0F8-F4AE319311BF}"/>
              </a:ext>
            </a:extLst>
          </p:cNvPr>
          <p:cNvGrpSpPr/>
          <p:nvPr/>
        </p:nvGrpSpPr>
        <p:grpSpPr>
          <a:xfrm>
            <a:off x="2302487" y="2801132"/>
            <a:ext cx="3628108" cy="278873"/>
            <a:chOff x="4341631" y="4384794"/>
            <a:chExt cx="3628108" cy="278873"/>
          </a:xfrm>
          <a:scene3d>
            <a:camera prst="orthographicFront">
              <a:rot lat="1800000" lon="0" rev="0"/>
            </a:camera>
            <a:lightRig rig="threePt" dir="t"/>
          </a:scene3d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04683E82-26E1-4153-8B08-054F980548DF}"/>
                </a:ext>
              </a:extLst>
            </p:cNvPr>
            <p:cNvSpPr>
              <a:spLocks/>
            </p:cNvSpPr>
            <p:nvPr/>
          </p:nvSpPr>
          <p:spPr>
            <a:xfrm>
              <a:off x="4341631" y="4384794"/>
              <a:ext cx="3628108" cy="278869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63500" cap="rnd">
              <a:solidFill>
                <a:srgbClr val="7030A0"/>
              </a:solidFill>
              <a:bevel/>
            </a:ln>
            <a:effectLst>
              <a:outerShdw blurRad="50800" dist="50800" dir="5400000" sx="3000" sy="3000" algn="ctr" rotWithShape="0">
                <a:srgbClr val="000000">
                  <a:alpha val="43137"/>
                </a:srgbClr>
              </a:outerShdw>
            </a:effectLst>
            <a:sp3d>
              <a:bevelT w="165100" prst="coolSlan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578D1B9A-1738-4F5C-BBB4-D95AECB93F2B}"/>
                </a:ext>
              </a:extLst>
            </p:cNvPr>
            <p:cNvSpPr>
              <a:spLocks/>
            </p:cNvSpPr>
            <p:nvPr/>
          </p:nvSpPr>
          <p:spPr>
            <a:xfrm rot="10800000">
              <a:off x="4341631" y="4384798"/>
              <a:ext cx="3628108" cy="278869"/>
            </a:xfrm>
            <a:custGeom>
              <a:avLst/>
              <a:gdLst>
                <a:gd name="connsiteX0" fmla="*/ 0 w 7217664"/>
                <a:gd name="connsiteY0" fmla="*/ 731546 h 762035"/>
                <a:gd name="connsiteX1" fmla="*/ 731520 w 7217664"/>
                <a:gd name="connsiteY1" fmla="*/ 30506 h 762035"/>
                <a:gd name="connsiteX2" fmla="*/ 1463040 w 7217664"/>
                <a:gd name="connsiteY2" fmla="*/ 731546 h 762035"/>
                <a:gd name="connsiteX3" fmla="*/ 2164080 w 7217664"/>
                <a:gd name="connsiteY3" fmla="*/ 30506 h 762035"/>
                <a:gd name="connsiteX4" fmla="*/ 2877312 w 7217664"/>
                <a:gd name="connsiteY4" fmla="*/ 743738 h 762035"/>
                <a:gd name="connsiteX5" fmla="*/ 3621024 w 7217664"/>
                <a:gd name="connsiteY5" fmla="*/ 30506 h 762035"/>
                <a:gd name="connsiteX6" fmla="*/ 4328160 w 7217664"/>
                <a:gd name="connsiteY6" fmla="*/ 731546 h 762035"/>
                <a:gd name="connsiteX7" fmla="*/ 5053584 w 7217664"/>
                <a:gd name="connsiteY7" fmla="*/ 26 h 762035"/>
                <a:gd name="connsiteX8" fmla="*/ 5785104 w 7217664"/>
                <a:gd name="connsiteY8" fmla="*/ 762026 h 762035"/>
                <a:gd name="connsiteX9" fmla="*/ 6504432 w 7217664"/>
                <a:gd name="connsiteY9" fmla="*/ 18314 h 762035"/>
                <a:gd name="connsiteX10" fmla="*/ 7217664 w 7217664"/>
                <a:gd name="connsiteY10" fmla="*/ 731546 h 762035"/>
                <a:gd name="connsiteX0" fmla="*/ 0 w 7217664"/>
                <a:gd name="connsiteY0" fmla="*/ 882018 h 912507"/>
                <a:gd name="connsiteX1" fmla="*/ 731520 w 7217664"/>
                <a:gd name="connsiteY1" fmla="*/ 180978 h 912507"/>
                <a:gd name="connsiteX2" fmla="*/ 1463040 w 7217664"/>
                <a:gd name="connsiteY2" fmla="*/ 882018 h 912507"/>
                <a:gd name="connsiteX3" fmla="*/ 2164080 w 7217664"/>
                <a:gd name="connsiteY3" fmla="*/ 180978 h 912507"/>
                <a:gd name="connsiteX4" fmla="*/ 2877312 w 7217664"/>
                <a:gd name="connsiteY4" fmla="*/ 894210 h 912507"/>
                <a:gd name="connsiteX5" fmla="*/ 3744849 w 7217664"/>
                <a:gd name="connsiteY5" fmla="*/ 3 h 912507"/>
                <a:gd name="connsiteX6" fmla="*/ 4328160 w 7217664"/>
                <a:gd name="connsiteY6" fmla="*/ 882018 h 912507"/>
                <a:gd name="connsiteX7" fmla="*/ 5053584 w 7217664"/>
                <a:gd name="connsiteY7" fmla="*/ 150498 h 912507"/>
                <a:gd name="connsiteX8" fmla="*/ 5785104 w 7217664"/>
                <a:gd name="connsiteY8" fmla="*/ 912498 h 912507"/>
                <a:gd name="connsiteX9" fmla="*/ 6504432 w 7217664"/>
                <a:gd name="connsiteY9" fmla="*/ 168786 h 912507"/>
                <a:gd name="connsiteX10" fmla="*/ 7217664 w 7217664"/>
                <a:gd name="connsiteY10" fmla="*/ 882018 h 912507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73399 w 7217664"/>
                <a:gd name="connsiteY5" fmla="*/ 20982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47 h 762036"/>
                <a:gd name="connsiteX1" fmla="*/ 731520 w 7217664"/>
                <a:gd name="connsiteY1" fmla="*/ 30507 h 762036"/>
                <a:gd name="connsiteX2" fmla="*/ 1463040 w 7217664"/>
                <a:gd name="connsiteY2" fmla="*/ 731547 h 762036"/>
                <a:gd name="connsiteX3" fmla="*/ 2164080 w 7217664"/>
                <a:gd name="connsiteY3" fmla="*/ 30507 h 762036"/>
                <a:gd name="connsiteX4" fmla="*/ 2877312 w 7217664"/>
                <a:gd name="connsiteY4" fmla="*/ 743739 h 762036"/>
                <a:gd name="connsiteX5" fmla="*/ 3561969 w 7217664"/>
                <a:gd name="connsiteY5" fmla="*/ 11457 h 762036"/>
                <a:gd name="connsiteX6" fmla="*/ 4328160 w 7217664"/>
                <a:gd name="connsiteY6" fmla="*/ 731547 h 762036"/>
                <a:gd name="connsiteX7" fmla="*/ 5053584 w 7217664"/>
                <a:gd name="connsiteY7" fmla="*/ 27 h 762036"/>
                <a:gd name="connsiteX8" fmla="*/ 5785104 w 7217664"/>
                <a:gd name="connsiteY8" fmla="*/ 762027 h 762036"/>
                <a:gd name="connsiteX9" fmla="*/ 6504432 w 7217664"/>
                <a:gd name="connsiteY9" fmla="*/ 18315 h 762036"/>
                <a:gd name="connsiteX10" fmla="*/ 7217664 w 7217664"/>
                <a:gd name="connsiteY10" fmla="*/ 731547 h 762036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77312 w 7217664"/>
                <a:gd name="connsiteY4" fmla="*/ 743745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8737 w 7217664"/>
                <a:gd name="connsiteY4" fmla="*/ 73422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64080 w 7217664"/>
                <a:gd name="connsiteY3" fmla="*/ 3051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63040 w 7217664"/>
                <a:gd name="connsiteY2" fmla="*/ 73155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5363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9700 w 7217664"/>
                <a:gd name="connsiteY2" fmla="*/ 72583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731520 w 7217664"/>
                <a:gd name="connsiteY1" fmla="*/ 3051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15273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74370 w 7217664"/>
                <a:gd name="connsiteY1" fmla="*/ 193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17664"/>
                <a:gd name="connsiteY0" fmla="*/ 731553 h 762042"/>
                <a:gd name="connsiteX1" fmla="*/ 680085 w 7217664"/>
                <a:gd name="connsiteY1" fmla="*/ 5748 h 762042"/>
                <a:gd name="connsiteX2" fmla="*/ 1400175 w 7217664"/>
                <a:gd name="connsiteY2" fmla="*/ 733458 h 762042"/>
                <a:gd name="connsiteX3" fmla="*/ 2122170 w 7217664"/>
                <a:gd name="connsiteY3" fmla="*/ 7653 h 762042"/>
                <a:gd name="connsiteX4" fmla="*/ 2844927 w 7217664"/>
                <a:gd name="connsiteY4" fmla="*/ 730410 h 762042"/>
                <a:gd name="connsiteX5" fmla="*/ 3561969 w 7217664"/>
                <a:gd name="connsiteY5" fmla="*/ 11463 h 762042"/>
                <a:gd name="connsiteX6" fmla="*/ 4284345 w 7217664"/>
                <a:gd name="connsiteY6" fmla="*/ 727743 h 762042"/>
                <a:gd name="connsiteX7" fmla="*/ 5053584 w 7217664"/>
                <a:gd name="connsiteY7" fmla="*/ 33 h 762042"/>
                <a:gd name="connsiteX8" fmla="*/ 5785104 w 7217664"/>
                <a:gd name="connsiteY8" fmla="*/ 762033 h 762042"/>
                <a:gd name="connsiteX9" fmla="*/ 6504432 w 7217664"/>
                <a:gd name="connsiteY9" fmla="*/ 18321 h 762042"/>
                <a:gd name="connsiteX10" fmla="*/ 7217664 w 7217664"/>
                <a:gd name="connsiteY10" fmla="*/ 731553 h 762042"/>
                <a:gd name="connsiteX0" fmla="*/ 0 w 7259574"/>
                <a:gd name="connsiteY0" fmla="*/ 73536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59574"/>
                <a:gd name="connsiteY0" fmla="*/ 723933 h 762042"/>
                <a:gd name="connsiteX1" fmla="*/ 721995 w 7259574"/>
                <a:gd name="connsiteY1" fmla="*/ 5748 h 762042"/>
                <a:gd name="connsiteX2" fmla="*/ 1442085 w 7259574"/>
                <a:gd name="connsiteY2" fmla="*/ 733458 h 762042"/>
                <a:gd name="connsiteX3" fmla="*/ 2164080 w 7259574"/>
                <a:gd name="connsiteY3" fmla="*/ 7653 h 762042"/>
                <a:gd name="connsiteX4" fmla="*/ 2886837 w 7259574"/>
                <a:gd name="connsiteY4" fmla="*/ 730410 h 762042"/>
                <a:gd name="connsiteX5" fmla="*/ 3603879 w 7259574"/>
                <a:gd name="connsiteY5" fmla="*/ 11463 h 762042"/>
                <a:gd name="connsiteX6" fmla="*/ 4326255 w 7259574"/>
                <a:gd name="connsiteY6" fmla="*/ 727743 h 762042"/>
                <a:gd name="connsiteX7" fmla="*/ 5095494 w 7259574"/>
                <a:gd name="connsiteY7" fmla="*/ 33 h 762042"/>
                <a:gd name="connsiteX8" fmla="*/ 5827014 w 7259574"/>
                <a:gd name="connsiteY8" fmla="*/ 762033 h 762042"/>
                <a:gd name="connsiteX9" fmla="*/ 6546342 w 7259574"/>
                <a:gd name="connsiteY9" fmla="*/ 18321 h 762042"/>
                <a:gd name="connsiteX10" fmla="*/ 7259574 w 7259574"/>
                <a:gd name="connsiteY10" fmla="*/ 731553 h 762042"/>
                <a:gd name="connsiteX0" fmla="*/ 0 w 7261479"/>
                <a:gd name="connsiteY0" fmla="*/ 742983 h 762042"/>
                <a:gd name="connsiteX1" fmla="*/ 723900 w 7261479"/>
                <a:gd name="connsiteY1" fmla="*/ 5748 h 762042"/>
                <a:gd name="connsiteX2" fmla="*/ 1443990 w 7261479"/>
                <a:gd name="connsiteY2" fmla="*/ 733458 h 762042"/>
                <a:gd name="connsiteX3" fmla="*/ 2165985 w 7261479"/>
                <a:gd name="connsiteY3" fmla="*/ 7653 h 762042"/>
                <a:gd name="connsiteX4" fmla="*/ 2888742 w 7261479"/>
                <a:gd name="connsiteY4" fmla="*/ 730410 h 762042"/>
                <a:gd name="connsiteX5" fmla="*/ 3605784 w 7261479"/>
                <a:gd name="connsiteY5" fmla="*/ 11463 h 762042"/>
                <a:gd name="connsiteX6" fmla="*/ 4328160 w 7261479"/>
                <a:gd name="connsiteY6" fmla="*/ 727743 h 762042"/>
                <a:gd name="connsiteX7" fmla="*/ 5097399 w 7261479"/>
                <a:gd name="connsiteY7" fmla="*/ 33 h 762042"/>
                <a:gd name="connsiteX8" fmla="*/ 5828919 w 7261479"/>
                <a:gd name="connsiteY8" fmla="*/ 762033 h 762042"/>
                <a:gd name="connsiteX9" fmla="*/ 6548247 w 7261479"/>
                <a:gd name="connsiteY9" fmla="*/ 18321 h 762042"/>
                <a:gd name="connsiteX10" fmla="*/ 7261479 w 7261479"/>
                <a:gd name="connsiteY10" fmla="*/ 731553 h 762042"/>
                <a:gd name="connsiteX0" fmla="*/ 0 w 7257669"/>
                <a:gd name="connsiteY0" fmla="*/ 729648 h 762042"/>
                <a:gd name="connsiteX1" fmla="*/ 720090 w 7257669"/>
                <a:gd name="connsiteY1" fmla="*/ 5748 h 762042"/>
                <a:gd name="connsiteX2" fmla="*/ 1440180 w 7257669"/>
                <a:gd name="connsiteY2" fmla="*/ 733458 h 762042"/>
                <a:gd name="connsiteX3" fmla="*/ 2162175 w 7257669"/>
                <a:gd name="connsiteY3" fmla="*/ 7653 h 762042"/>
                <a:gd name="connsiteX4" fmla="*/ 2884932 w 7257669"/>
                <a:gd name="connsiteY4" fmla="*/ 730410 h 762042"/>
                <a:gd name="connsiteX5" fmla="*/ 3601974 w 7257669"/>
                <a:gd name="connsiteY5" fmla="*/ 11463 h 762042"/>
                <a:gd name="connsiteX6" fmla="*/ 4324350 w 7257669"/>
                <a:gd name="connsiteY6" fmla="*/ 727743 h 762042"/>
                <a:gd name="connsiteX7" fmla="*/ 5093589 w 7257669"/>
                <a:gd name="connsiteY7" fmla="*/ 33 h 762042"/>
                <a:gd name="connsiteX8" fmla="*/ 5825109 w 7257669"/>
                <a:gd name="connsiteY8" fmla="*/ 762033 h 762042"/>
                <a:gd name="connsiteX9" fmla="*/ 6544437 w 7257669"/>
                <a:gd name="connsiteY9" fmla="*/ 18321 h 762042"/>
                <a:gd name="connsiteX10" fmla="*/ 7257669 w 7257669"/>
                <a:gd name="connsiteY10" fmla="*/ 731553 h 762042"/>
                <a:gd name="connsiteX0" fmla="*/ 0 w 7257669"/>
                <a:gd name="connsiteY0" fmla="*/ 723901 h 756286"/>
                <a:gd name="connsiteX1" fmla="*/ 720090 w 7257669"/>
                <a:gd name="connsiteY1" fmla="*/ 1 h 756286"/>
                <a:gd name="connsiteX2" fmla="*/ 1440180 w 7257669"/>
                <a:gd name="connsiteY2" fmla="*/ 727711 h 756286"/>
                <a:gd name="connsiteX3" fmla="*/ 2162175 w 7257669"/>
                <a:gd name="connsiteY3" fmla="*/ 1906 h 756286"/>
                <a:gd name="connsiteX4" fmla="*/ 2884932 w 7257669"/>
                <a:gd name="connsiteY4" fmla="*/ 724663 h 756286"/>
                <a:gd name="connsiteX5" fmla="*/ 3601974 w 7257669"/>
                <a:gd name="connsiteY5" fmla="*/ 5716 h 756286"/>
                <a:gd name="connsiteX6" fmla="*/ 4324350 w 7257669"/>
                <a:gd name="connsiteY6" fmla="*/ 721996 h 756286"/>
                <a:gd name="connsiteX7" fmla="*/ 5040249 w 7257669"/>
                <a:gd name="connsiteY7" fmla="*/ 7621 h 756286"/>
                <a:gd name="connsiteX8" fmla="*/ 5825109 w 7257669"/>
                <a:gd name="connsiteY8" fmla="*/ 756286 h 756286"/>
                <a:gd name="connsiteX9" fmla="*/ 6544437 w 7257669"/>
                <a:gd name="connsiteY9" fmla="*/ 12574 h 756286"/>
                <a:gd name="connsiteX10" fmla="*/ 7257669 w 7257669"/>
                <a:gd name="connsiteY10" fmla="*/ 725806 h 756286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14376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544437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2574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85382 w 7257669"/>
                <a:gd name="connsiteY9" fmla="*/ 10669 h 727711"/>
                <a:gd name="connsiteX10" fmla="*/ 7257669 w 7257669"/>
                <a:gd name="connsiteY10" fmla="*/ 725806 h 727711"/>
                <a:gd name="connsiteX0" fmla="*/ 0 w 7257669"/>
                <a:gd name="connsiteY0" fmla="*/ 723901 h 727711"/>
                <a:gd name="connsiteX1" fmla="*/ 720090 w 7257669"/>
                <a:gd name="connsiteY1" fmla="*/ 1 h 727711"/>
                <a:gd name="connsiteX2" fmla="*/ 1440180 w 7257669"/>
                <a:gd name="connsiteY2" fmla="*/ 727711 h 727711"/>
                <a:gd name="connsiteX3" fmla="*/ 2162175 w 7257669"/>
                <a:gd name="connsiteY3" fmla="*/ 1906 h 727711"/>
                <a:gd name="connsiteX4" fmla="*/ 2884932 w 7257669"/>
                <a:gd name="connsiteY4" fmla="*/ 724663 h 727711"/>
                <a:gd name="connsiteX5" fmla="*/ 3601974 w 7257669"/>
                <a:gd name="connsiteY5" fmla="*/ 5716 h 727711"/>
                <a:gd name="connsiteX6" fmla="*/ 4324350 w 7257669"/>
                <a:gd name="connsiteY6" fmla="*/ 721996 h 727711"/>
                <a:gd name="connsiteX7" fmla="*/ 5040249 w 7257669"/>
                <a:gd name="connsiteY7" fmla="*/ 7621 h 727711"/>
                <a:gd name="connsiteX8" fmla="*/ 5762244 w 7257669"/>
                <a:gd name="connsiteY8" fmla="*/ 723901 h 727711"/>
                <a:gd name="connsiteX9" fmla="*/ 6479667 w 7257669"/>
                <a:gd name="connsiteY9" fmla="*/ 6859 h 727711"/>
                <a:gd name="connsiteX10" fmla="*/ 7257669 w 7257669"/>
                <a:gd name="connsiteY10" fmla="*/ 725806 h 727711"/>
                <a:gd name="connsiteX0" fmla="*/ 0 w 7200519"/>
                <a:gd name="connsiteY0" fmla="*/ 723901 h 733426"/>
                <a:gd name="connsiteX1" fmla="*/ 720090 w 7200519"/>
                <a:gd name="connsiteY1" fmla="*/ 1 h 733426"/>
                <a:gd name="connsiteX2" fmla="*/ 1440180 w 7200519"/>
                <a:gd name="connsiteY2" fmla="*/ 727711 h 733426"/>
                <a:gd name="connsiteX3" fmla="*/ 2162175 w 7200519"/>
                <a:gd name="connsiteY3" fmla="*/ 1906 h 733426"/>
                <a:gd name="connsiteX4" fmla="*/ 2884932 w 7200519"/>
                <a:gd name="connsiteY4" fmla="*/ 724663 h 733426"/>
                <a:gd name="connsiteX5" fmla="*/ 3601974 w 7200519"/>
                <a:gd name="connsiteY5" fmla="*/ 5716 h 733426"/>
                <a:gd name="connsiteX6" fmla="*/ 4324350 w 7200519"/>
                <a:gd name="connsiteY6" fmla="*/ 721996 h 733426"/>
                <a:gd name="connsiteX7" fmla="*/ 5040249 w 7200519"/>
                <a:gd name="connsiteY7" fmla="*/ 7621 h 733426"/>
                <a:gd name="connsiteX8" fmla="*/ 5762244 w 7200519"/>
                <a:gd name="connsiteY8" fmla="*/ 723901 h 733426"/>
                <a:gd name="connsiteX9" fmla="*/ 6479667 w 7200519"/>
                <a:gd name="connsiteY9" fmla="*/ 6859 h 733426"/>
                <a:gd name="connsiteX10" fmla="*/ 7200519 w 7200519"/>
                <a:gd name="connsiteY10" fmla="*/ 733426 h 733426"/>
                <a:gd name="connsiteX0" fmla="*/ 0 w 7208139"/>
                <a:gd name="connsiteY0" fmla="*/ 723901 h 727711"/>
                <a:gd name="connsiteX1" fmla="*/ 720090 w 7208139"/>
                <a:gd name="connsiteY1" fmla="*/ 1 h 727711"/>
                <a:gd name="connsiteX2" fmla="*/ 1440180 w 7208139"/>
                <a:gd name="connsiteY2" fmla="*/ 727711 h 727711"/>
                <a:gd name="connsiteX3" fmla="*/ 2162175 w 7208139"/>
                <a:gd name="connsiteY3" fmla="*/ 1906 h 727711"/>
                <a:gd name="connsiteX4" fmla="*/ 2884932 w 7208139"/>
                <a:gd name="connsiteY4" fmla="*/ 724663 h 727711"/>
                <a:gd name="connsiteX5" fmla="*/ 3601974 w 7208139"/>
                <a:gd name="connsiteY5" fmla="*/ 5716 h 727711"/>
                <a:gd name="connsiteX6" fmla="*/ 4324350 w 7208139"/>
                <a:gd name="connsiteY6" fmla="*/ 721996 h 727711"/>
                <a:gd name="connsiteX7" fmla="*/ 5040249 w 7208139"/>
                <a:gd name="connsiteY7" fmla="*/ 7621 h 727711"/>
                <a:gd name="connsiteX8" fmla="*/ 5762244 w 7208139"/>
                <a:gd name="connsiteY8" fmla="*/ 723901 h 727711"/>
                <a:gd name="connsiteX9" fmla="*/ 6479667 w 7208139"/>
                <a:gd name="connsiteY9" fmla="*/ 6859 h 727711"/>
                <a:gd name="connsiteX10" fmla="*/ 7208139 w 7208139"/>
                <a:gd name="connsiteY10" fmla="*/ 72390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27711 h 727711"/>
                <a:gd name="connsiteX0" fmla="*/ 0 w 7192899"/>
                <a:gd name="connsiteY0" fmla="*/ 723901 h 727711"/>
                <a:gd name="connsiteX1" fmla="*/ 720090 w 7192899"/>
                <a:gd name="connsiteY1" fmla="*/ 1 h 727711"/>
                <a:gd name="connsiteX2" fmla="*/ 1440180 w 7192899"/>
                <a:gd name="connsiteY2" fmla="*/ 727711 h 727711"/>
                <a:gd name="connsiteX3" fmla="*/ 2162175 w 7192899"/>
                <a:gd name="connsiteY3" fmla="*/ 1906 h 727711"/>
                <a:gd name="connsiteX4" fmla="*/ 2884932 w 7192899"/>
                <a:gd name="connsiteY4" fmla="*/ 724663 h 727711"/>
                <a:gd name="connsiteX5" fmla="*/ 3601974 w 7192899"/>
                <a:gd name="connsiteY5" fmla="*/ 5716 h 727711"/>
                <a:gd name="connsiteX6" fmla="*/ 4324350 w 7192899"/>
                <a:gd name="connsiteY6" fmla="*/ 721996 h 727711"/>
                <a:gd name="connsiteX7" fmla="*/ 5040249 w 7192899"/>
                <a:gd name="connsiteY7" fmla="*/ 7621 h 727711"/>
                <a:gd name="connsiteX8" fmla="*/ 5762244 w 7192899"/>
                <a:gd name="connsiteY8" fmla="*/ 723901 h 727711"/>
                <a:gd name="connsiteX9" fmla="*/ 6479667 w 7192899"/>
                <a:gd name="connsiteY9" fmla="*/ 6859 h 727711"/>
                <a:gd name="connsiteX10" fmla="*/ 7192899 w 7192899"/>
                <a:gd name="connsiteY10" fmla="*/ 718186 h 727711"/>
                <a:gd name="connsiteX0" fmla="*/ 0 w 7190994"/>
                <a:gd name="connsiteY0" fmla="*/ 723901 h 727711"/>
                <a:gd name="connsiteX1" fmla="*/ 720090 w 7190994"/>
                <a:gd name="connsiteY1" fmla="*/ 1 h 727711"/>
                <a:gd name="connsiteX2" fmla="*/ 1440180 w 7190994"/>
                <a:gd name="connsiteY2" fmla="*/ 727711 h 727711"/>
                <a:gd name="connsiteX3" fmla="*/ 2162175 w 7190994"/>
                <a:gd name="connsiteY3" fmla="*/ 1906 h 727711"/>
                <a:gd name="connsiteX4" fmla="*/ 2884932 w 7190994"/>
                <a:gd name="connsiteY4" fmla="*/ 724663 h 727711"/>
                <a:gd name="connsiteX5" fmla="*/ 3601974 w 7190994"/>
                <a:gd name="connsiteY5" fmla="*/ 5716 h 727711"/>
                <a:gd name="connsiteX6" fmla="*/ 4324350 w 7190994"/>
                <a:gd name="connsiteY6" fmla="*/ 721996 h 727711"/>
                <a:gd name="connsiteX7" fmla="*/ 5040249 w 7190994"/>
                <a:gd name="connsiteY7" fmla="*/ 7621 h 727711"/>
                <a:gd name="connsiteX8" fmla="*/ 5762244 w 7190994"/>
                <a:gd name="connsiteY8" fmla="*/ 723901 h 727711"/>
                <a:gd name="connsiteX9" fmla="*/ 6479667 w 7190994"/>
                <a:gd name="connsiteY9" fmla="*/ 6859 h 727711"/>
                <a:gd name="connsiteX10" fmla="*/ 7190994 w 7190994"/>
                <a:gd name="connsiteY10" fmla="*/ 727711 h 727711"/>
                <a:gd name="connsiteX0" fmla="*/ 0 w 7204329"/>
                <a:gd name="connsiteY0" fmla="*/ 723901 h 727711"/>
                <a:gd name="connsiteX1" fmla="*/ 720090 w 7204329"/>
                <a:gd name="connsiteY1" fmla="*/ 1 h 727711"/>
                <a:gd name="connsiteX2" fmla="*/ 1440180 w 7204329"/>
                <a:gd name="connsiteY2" fmla="*/ 727711 h 727711"/>
                <a:gd name="connsiteX3" fmla="*/ 2162175 w 7204329"/>
                <a:gd name="connsiteY3" fmla="*/ 1906 h 727711"/>
                <a:gd name="connsiteX4" fmla="*/ 2884932 w 7204329"/>
                <a:gd name="connsiteY4" fmla="*/ 724663 h 727711"/>
                <a:gd name="connsiteX5" fmla="*/ 3601974 w 7204329"/>
                <a:gd name="connsiteY5" fmla="*/ 5716 h 727711"/>
                <a:gd name="connsiteX6" fmla="*/ 4324350 w 7204329"/>
                <a:gd name="connsiteY6" fmla="*/ 721996 h 727711"/>
                <a:gd name="connsiteX7" fmla="*/ 5040249 w 7204329"/>
                <a:gd name="connsiteY7" fmla="*/ 7621 h 727711"/>
                <a:gd name="connsiteX8" fmla="*/ 5762244 w 7204329"/>
                <a:gd name="connsiteY8" fmla="*/ 723901 h 727711"/>
                <a:gd name="connsiteX9" fmla="*/ 6479667 w 7204329"/>
                <a:gd name="connsiteY9" fmla="*/ 6859 h 727711"/>
                <a:gd name="connsiteX10" fmla="*/ 7204329 w 7204329"/>
                <a:gd name="connsiteY10" fmla="*/ 721996 h 72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04329" h="727711">
                  <a:moveTo>
                    <a:pt x="0" y="723901"/>
                  </a:moveTo>
                  <a:cubicBezTo>
                    <a:pt x="243840" y="373381"/>
                    <a:pt x="480060" y="-634"/>
                    <a:pt x="720090" y="1"/>
                  </a:cubicBezTo>
                  <a:cubicBezTo>
                    <a:pt x="960120" y="636"/>
                    <a:pt x="1199833" y="727394"/>
                    <a:pt x="1440180" y="727711"/>
                  </a:cubicBezTo>
                  <a:cubicBezTo>
                    <a:pt x="1680527" y="728028"/>
                    <a:pt x="1921383" y="2414"/>
                    <a:pt x="2162175" y="1906"/>
                  </a:cubicBezTo>
                  <a:cubicBezTo>
                    <a:pt x="2402967" y="1398"/>
                    <a:pt x="2644966" y="724028"/>
                    <a:pt x="2884932" y="724663"/>
                  </a:cubicBezTo>
                  <a:cubicBezTo>
                    <a:pt x="3124898" y="725298"/>
                    <a:pt x="3362071" y="6161"/>
                    <a:pt x="3601974" y="5716"/>
                  </a:cubicBezTo>
                  <a:cubicBezTo>
                    <a:pt x="3841877" y="5272"/>
                    <a:pt x="4084638" y="721679"/>
                    <a:pt x="4324350" y="721996"/>
                  </a:cubicBezTo>
                  <a:cubicBezTo>
                    <a:pt x="4564062" y="722313"/>
                    <a:pt x="4800600" y="7304"/>
                    <a:pt x="5040249" y="7621"/>
                  </a:cubicBezTo>
                  <a:cubicBezTo>
                    <a:pt x="5279898" y="7938"/>
                    <a:pt x="5522341" y="724028"/>
                    <a:pt x="5762244" y="723901"/>
                  </a:cubicBezTo>
                  <a:cubicBezTo>
                    <a:pt x="6002147" y="723774"/>
                    <a:pt x="6239320" y="7176"/>
                    <a:pt x="6479667" y="6859"/>
                  </a:cubicBezTo>
                  <a:cubicBezTo>
                    <a:pt x="6720014" y="6542"/>
                    <a:pt x="7099681" y="613284"/>
                    <a:pt x="7204329" y="721996"/>
                  </a:cubicBezTo>
                </a:path>
              </a:pathLst>
            </a:custGeom>
            <a:noFill/>
            <a:ln w="63500" cap="rnd">
              <a:solidFill>
                <a:srgbClr val="7030A0"/>
              </a:solidFill>
              <a:bevel/>
            </a:ln>
            <a:sp3d>
              <a:bevelT/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82" name="Rechteck 281">
            <a:extLst>
              <a:ext uri="{FF2B5EF4-FFF2-40B4-BE49-F238E27FC236}">
                <a16:creationId xmlns:a16="http://schemas.microsoft.com/office/drawing/2014/main" id="{F0A7C0A6-6C95-4F42-9365-FCB40040B075}"/>
              </a:ext>
            </a:extLst>
          </p:cNvPr>
          <p:cNvSpPr/>
          <p:nvPr/>
        </p:nvSpPr>
        <p:spPr>
          <a:xfrm>
            <a:off x="4085293" y="4195254"/>
            <a:ext cx="1801806" cy="487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Erstes Triplet</a:t>
            </a:r>
          </a:p>
        </p:txBody>
      </p:sp>
      <p:cxnSp>
        <p:nvCxnSpPr>
          <p:cNvPr id="284" name="Gerader Verbinder 283">
            <a:extLst>
              <a:ext uri="{FF2B5EF4-FFF2-40B4-BE49-F238E27FC236}">
                <a16:creationId xmlns:a16="http://schemas.microsoft.com/office/drawing/2014/main" id="{C26DC223-0BE6-4D75-B885-FD5629495FDE}"/>
              </a:ext>
            </a:extLst>
          </p:cNvPr>
          <p:cNvCxnSpPr>
            <a:cxnSpLocks/>
            <a:stCxn id="282" idx="0"/>
            <a:endCxn id="12" idx="6"/>
          </p:cNvCxnSpPr>
          <p:nvPr/>
        </p:nvCxnSpPr>
        <p:spPr>
          <a:xfrm flipH="1" flipV="1">
            <a:off x="4480234" y="1718037"/>
            <a:ext cx="505962" cy="2477221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mit Pfeil 288">
            <a:extLst>
              <a:ext uri="{FF2B5EF4-FFF2-40B4-BE49-F238E27FC236}">
                <a16:creationId xmlns:a16="http://schemas.microsoft.com/office/drawing/2014/main" id="{1363EA17-3876-4CE5-B0E2-E3843FB10A2F}"/>
              </a:ext>
            </a:extLst>
          </p:cNvPr>
          <p:cNvCxnSpPr>
            <a:cxnSpLocks/>
            <a:stCxn id="282" idx="0"/>
            <a:endCxn id="15" idx="1"/>
          </p:cNvCxnSpPr>
          <p:nvPr/>
        </p:nvCxnSpPr>
        <p:spPr>
          <a:xfrm flipV="1">
            <a:off x="4986201" y="3079999"/>
            <a:ext cx="581761" cy="11152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hteck 294">
            <a:extLst>
              <a:ext uri="{FF2B5EF4-FFF2-40B4-BE49-F238E27FC236}">
                <a16:creationId xmlns:a16="http://schemas.microsoft.com/office/drawing/2014/main" id="{521B2908-4677-44F2-AED8-18E03EE42DA5}"/>
              </a:ext>
            </a:extLst>
          </p:cNvPr>
          <p:cNvSpPr/>
          <p:nvPr/>
        </p:nvSpPr>
        <p:spPr>
          <a:xfrm>
            <a:off x="4085293" y="190549"/>
            <a:ext cx="1801806" cy="487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Zweites Triplet</a:t>
            </a:r>
          </a:p>
        </p:txBody>
      </p:sp>
      <p:cxnSp>
        <p:nvCxnSpPr>
          <p:cNvPr id="296" name="Gerader Verbinder 295">
            <a:extLst>
              <a:ext uri="{FF2B5EF4-FFF2-40B4-BE49-F238E27FC236}">
                <a16:creationId xmlns:a16="http://schemas.microsoft.com/office/drawing/2014/main" id="{12705617-74C2-466F-80F3-F8BB069D00CE}"/>
              </a:ext>
            </a:extLst>
          </p:cNvPr>
          <p:cNvCxnSpPr>
            <a:cxnSpLocks/>
            <a:stCxn id="295" idx="2"/>
            <a:endCxn id="24" idx="4"/>
          </p:cNvCxnSpPr>
          <p:nvPr/>
        </p:nvCxnSpPr>
        <p:spPr>
          <a:xfrm flipH="1">
            <a:off x="4979279" y="677644"/>
            <a:ext cx="6923" cy="1169866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Gerade Verbindung mit Pfeil 304">
            <a:extLst>
              <a:ext uri="{FF2B5EF4-FFF2-40B4-BE49-F238E27FC236}">
                <a16:creationId xmlns:a16="http://schemas.microsoft.com/office/drawing/2014/main" id="{E974941B-1DF6-4E40-953D-CA8DB994A534}"/>
              </a:ext>
            </a:extLst>
          </p:cNvPr>
          <p:cNvCxnSpPr>
            <a:cxnSpLocks/>
            <a:stCxn id="295" idx="2"/>
            <a:endCxn id="228" idx="0"/>
          </p:cNvCxnSpPr>
          <p:nvPr/>
        </p:nvCxnSpPr>
        <p:spPr>
          <a:xfrm>
            <a:off x="4986197" y="677644"/>
            <a:ext cx="1482508" cy="253566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Bogen 74">
            <a:extLst>
              <a:ext uri="{FF2B5EF4-FFF2-40B4-BE49-F238E27FC236}">
                <a16:creationId xmlns:a16="http://schemas.microsoft.com/office/drawing/2014/main" id="{C3C399C9-FC7C-47A0-8D61-0B370E95EFA5}"/>
              </a:ext>
            </a:extLst>
          </p:cNvPr>
          <p:cNvSpPr/>
          <p:nvPr/>
        </p:nvSpPr>
        <p:spPr>
          <a:xfrm flipH="1">
            <a:off x="3261776" y="2152378"/>
            <a:ext cx="379329" cy="892463"/>
          </a:xfrm>
          <a:prstGeom prst="arc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1835BDA-FD70-4C97-86A3-9D21F41A328A}"/>
              </a:ext>
            </a:extLst>
          </p:cNvPr>
          <p:cNvSpPr/>
          <p:nvPr/>
        </p:nvSpPr>
        <p:spPr>
          <a:xfrm>
            <a:off x="694863" y="1718033"/>
            <a:ext cx="717768" cy="359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40 °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C3628592-04A6-4AEF-9922-FEDF1EA71DCA}"/>
              </a:ext>
            </a:extLst>
          </p:cNvPr>
          <p:cNvSpPr/>
          <p:nvPr/>
        </p:nvSpPr>
        <p:spPr>
          <a:xfrm>
            <a:off x="692635" y="2787441"/>
            <a:ext cx="717768" cy="359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120 °</a:t>
            </a:r>
          </a:p>
        </p:txBody>
      </p:sp>
      <p:sp>
        <p:nvSpPr>
          <p:cNvPr id="31" name="Bogen 30">
            <a:extLst>
              <a:ext uri="{FF2B5EF4-FFF2-40B4-BE49-F238E27FC236}">
                <a16:creationId xmlns:a16="http://schemas.microsoft.com/office/drawing/2014/main" id="{C8FCFF44-779B-4E1D-9E9C-4ADE69FFAD7B}"/>
              </a:ext>
            </a:extLst>
          </p:cNvPr>
          <p:cNvSpPr/>
          <p:nvPr/>
        </p:nvSpPr>
        <p:spPr>
          <a:xfrm flipH="1">
            <a:off x="2287797" y="1692933"/>
            <a:ext cx="494544" cy="2606040"/>
          </a:xfrm>
          <a:prstGeom prst="arc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Bogen 81">
            <a:extLst>
              <a:ext uri="{FF2B5EF4-FFF2-40B4-BE49-F238E27FC236}">
                <a16:creationId xmlns:a16="http://schemas.microsoft.com/office/drawing/2014/main" id="{4EE88C46-A32D-4FB4-B626-17C8A1ECD67A}"/>
              </a:ext>
            </a:extLst>
          </p:cNvPr>
          <p:cNvSpPr/>
          <p:nvPr/>
        </p:nvSpPr>
        <p:spPr>
          <a:xfrm flipH="1">
            <a:off x="2789336" y="1733278"/>
            <a:ext cx="379329" cy="892463"/>
          </a:xfrm>
          <a:prstGeom prst="arc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B408513-4AC6-45FD-8229-72C2C20F5FFE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1412631" y="1898012"/>
            <a:ext cx="1391388" cy="1107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3D2CFA66-3F70-44FD-9556-A2DE83DFE281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1412632" y="1898013"/>
            <a:ext cx="1843590" cy="53165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363427E-DA81-464F-A4BB-1838D27DF03B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1410403" y="2541783"/>
            <a:ext cx="848432" cy="42564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181C93C6-C8B7-443E-B8F4-135A7A59D627}"/>
              </a:ext>
            </a:extLst>
          </p:cNvPr>
          <p:cNvGrpSpPr/>
          <p:nvPr/>
        </p:nvGrpSpPr>
        <p:grpSpPr>
          <a:xfrm>
            <a:off x="2281005" y="885212"/>
            <a:ext cx="1013857" cy="2705100"/>
            <a:chOff x="4320143" y="1978171"/>
            <a:chExt cx="1013857" cy="3348209"/>
          </a:xfrm>
        </p:grpSpPr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C63C0F40-DF80-49EA-AF67-F611EDBA8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143" y="1988820"/>
              <a:ext cx="397" cy="3337560"/>
            </a:xfrm>
            <a:prstGeom prst="line">
              <a:avLst/>
            </a:prstGeom>
            <a:ln w="254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7FFFB8FC-4B40-4E50-A812-A8CDC17B8C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0683" y="1988820"/>
              <a:ext cx="397" cy="3337560"/>
            </a:xfrm>
            <a:prstGeom prst="line">
              <a:avLst/>
            </a:prstGeom>
            <a:ln w="254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EB6CD448-C8B1-48ED-AC27-9890038C5A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3603" y="1981200"/>
              <a:ext cx="397" cy="3337560"/>
            </a:xfrm>
            <a:prstGeom prst="line">
              <a:avLst/>
            </a:prstGeom>
            <a:ln w="254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AFDAADF3-81D8-49BD-8FD6-A9E0E3166405}"/>
                </a:ext>
              </a:extLst>
            </p:cNvPr>
            <p:cNvGrpSpPr/>
            <p:nvPr/>
          </p:nvGrpSpPr>
          <p:grpSpPr>
            <a:xfrm>
              <a:off x="4381190" y="1978171"/>
              <a:ext cx="398036" cy="156811"/>
              <a:chOff x="4450080" y="2794824"/>
              <a:chExt cx="3392082" cy="189054"/>
            </a:xfrm>
          </p:grpSpPr>
          <p:cxnSp>
            <p:nvCxnSpPr>
              <p:cNvPr id="100" name="Gerader Verbinder 99">
                <a:extLst>
                  <a:ext uri="{FF2B5EF4-FFF2-40B4-BE49-F238E27FC236}">
                    <a16:creationId xmlns:a16="http://schemas.microsoft.com/office/drawing/2014/main" id="{D9559E6D-9795-4467-9433-8CCA1BB27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0080" y="2885157"/>
                <a:ext cx="3392082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r Verbinder 100">
                <a:extLst>
                  <a:ext uri="{FF2B5EF4-FFF2-40B4-BE49-F238E27FC236}">
                    <a16:creationId xmlns:a16="http://schemas.microsoft.com/office/drawing/2014/main" id="{C9124A3F-D057-4A32-9A58-CCE0425ED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3360" y="2794824"/>
                <a:ext cx="0" cy="189054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r Verbinder 101">
                <a:extLst>
                  <a:ext uri="{FF2B5EF4-FFF2-40B4-BE49-F238E27FC236}">
                    <a16:creationId xmlns:a16="http://schemas.microsoft.com/office/drawing/2014/main" id="{B6743C4E-3D2D-43DC-987F-A397A5BCCA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0080" y="2794824"/>
                <a:ext cx="0" cy="189054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uppieren 102">
              <a:extLst>
                <a:ext uri="{FF2B5EF4-FFF2-40B4-BE49-F238E27FC236}">
                  <a16:creationId xmlns:a16="http://schemas.microsoft.com/office/drawing/2014/main" id="{27045059-B608-4052-A337-77D229E7B8D8}"/>
                </a:ext>
              </a:extLst>
            </p:cNvPr>
            <p:cNvGrpSpPr/>
            <p:nvPr/>
          </p:nvGrpSpPr>
          <p:grpSpPr>
            <a:xfrm>
              <a:off x="4891730" y="1985791"/>
              <a:ext cx="398036" cy="156811"/>
              <a:chOff x="4450080" y="2794824"/>
              <a:chExt cx="3392082" cy="189054"/>
            </a:xfrm>
          </p:grpSpPr>
          <p:cxnSp>
            <p:nvCxnSpPr>
              <p:cNvPr id="104" name="Gerader Verbinder 103">
                <a:extLst>
                  <a:ext uri="{FF2B5EF4-FFF2-40B4-BE49-F238E27FC236}">
                    <a16:creationId xmlns:a16="http://schemas.microsoft.com/office/drawing/2014/main" id="{1C3D4224-C770-42F1-9058-07702E9FC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0080" y="2885157"/>
                <a:ext cx="3392082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r Verbinder 104">
                <a:extLst>
                  <a:ext uri="{FF2B5EF4-FFF2-40B4-BE49-F238E27FC236}">
                    <a16:creationId xmlns:a16="http://schemas.microsoft.com/office/drawing/2014/main" id="{98833DF1-FD10-4FAA-8A48-CC59C1D340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3360" y="2794824"/>
                <a:ext cx="0" cy="189054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>
                <a:extLst>
                  <a:ext uri="{FF2B5EF4-FFF2-40B4-BE49-F238E27FC236}">
                    <a16:creationId xmlns:a16="http://schemas.microsoft.com/office/drawing/2014/main" id="{2FB9926B-E759-4F75-99E5-7FF1B3E6B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0080" y="2794824"/>
                <a:ext cx="0" cy="189054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Geschweifte Klammer rechts 49">
            <a:extLst>
              <a:ext uri="{FF2B5EF4-FFF2-40B4-BE49-F238E27FC236}">
                <a16:creationId xmlns:a16="http://schemas.microsoft.com/office/drawing/2014/main" id="{66FDEC58-B15B-40E7-A749-40018E67E854}"/>
              </a:ext>
            </a:extLst>
          </p:cNvPr>
          <p:cNvSpPr/>
          <p:nvPr/>
        </p:nvSpPr>
        <p:spPr>
          <a:xfrm rot="16200000">
            <a:off x="2722605" y="427261"/>
            <a:ext cx="185906" cy="729996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1354C5D3-399B-42B0-A5B5-A5175F621A78}"/>
              </a:ext>
            </a:extLst>
          </p:cNvPr>
          <p:cNvSpPr/>
          <p:nvPr/>
        </p:nvSpPr>
        <p:spPr>
          <a:xfrm>
            <a:off x="2281695" y="196729"/>
            <a:ext cx="1035624" cy="359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14.5 </a:t>
            </a:r>
            <a:r>
              <a:rPr lang="de-DE" dirty="0" err="1"/>
              <a:t>nm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282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Kraus</dc:creator>
  <cp:lastModifiedBy>benedikt kraus</cp:lastModifiedBy>
  <cp:revision>3</cp:revision>
  <dcterms:created xsi:type="dcterms:W3CDTF">2019-08-23T17:16:56Z</dcterms:created>
  <dcterms:modified xsi:type="dcterms:W3CDTF">2019-08-30T12:58:03Z</dcterms:modified>
</cp:coreProperties>
</file>