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0056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1418" userDrawn="1">
          <p15:clr>
            <a:srgbClr val="A4A3A4"/>
          </p15:clr>
        </p15:guide>
        <p15:guide id="3" orient="horz" pos="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21E96"/>
    <a:srgbClr val="FF3F3F"/>
    <a:srgbClr val="FF0000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826" y="130"/>
      </p:cViewPr>
      <p:guideLst>
        <p:guide orient="horz" pos="794"/>
        <p:guide pos="1418"/>
        <p:guide orient="horz" pos="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571" y="412312"/>
            <a:ext cx="3375422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1323249"/>
            <a:ext cx="3375422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96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0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5" y="134133"/>
            <a:ext cx="970434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134133"/>
            <a:ext cx="2855045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6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628091"/>
            <a:ext cx="388173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69" y="1685991"/>
            <a:ext cx="388173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73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670664"/>
            <a:ext cx="1912739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670664"/>
            <a:ext cx="1912739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34133"/>
            <a:ext cx="3881736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617594"/>
            <a:ext cx="19039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920267"/>
            <a:ext cx="19039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0" y="617594"/>
            <a:ext cx="1913325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0" y="920267"/>
            <a:ext cx="1913325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8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67958"/>
            <a:ext cx="14515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362742"/>
            <a:ext cx="227841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755809"/>
            <a:ext cx="14515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5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67958"/>
            <a:ext cx="14515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362742"/>
            <a:ext cx="227841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755809"/>
            <a:ext cx="14515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134133"/>
            <a:ext cx="388173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670664"/>
            <a:ext cx="388173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2335076"/>
            <a:ext cx="101262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2335076"/>
            <a:ext cx="151894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2335076"/>
            <a:ext cx="101262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89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llipse 182">
            <a:extLst>
              <a:ext uri="{FF2B5EF4-FFF2-40B4-BE49-F238E27FC236}">
                <a16:creationId xmlns:a16="http://schemas.microsoft.com/office/drawing/2014/main" id="{6821755E-73DF-43BE-93A2-8235D9DE3F48}"/>
              </a:ext>
            </a:extLst>
          </p:cNvPr>
          <p:cNvSpPr/>
          <p:nvPr/>
        </p:nvSpPr>
        <p:spPr>
          <a:xfrm rot="21185497">
            <a:off x="2626550" y="201680"/>
            <a:ext cx="566386" cy="370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A3F2C101-189D-4148-9B67-FD447DCE4289}"/>
              </a:ext>
            </a:extLst>
          </p:cNvPr>
          <p:cNvSpPr/>
          <p:nvPr/>
        </p:nvSpPr>
        <p:spPr>
          <a:xfrm rot="5400000">
            <a:off x="1261025" y="664769"/>
            <a:ext cx="914400" cy="1943101"/>
          </a:xfrm>
          <a:prstGeom prst="can">
            <a:avLst/>
          </a:prstGeom>
          <a:gradFill>
            <a:gsLst>
              <a:gs pos="0">
                <a:srgbClr val="FF0000"/>
              </a:gs>
              <a:gs pos="24000">
                <a:srgbClr val="FF3F3F"/>
              </a:gs>
              <a:gs pos="65000">
                <a:srgbClr val="FF3F3F"/>
              </a:gs>
              <a:gs pos="100000">
                <a:srgbClr val="C00000"/>
              </a:gs>
            </a:gsLst>
            <a:lin ang="0" scaled="0"/>
          </a:gradFill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5" lon="0" rev="0"/>
            </a:camera>
            <a:lightRig rig="morn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4598F74-EE01-41EE-85D8-965DA6C169AA}"/>
              </a:ext>
            </a:extLst>
          </p:cNvPr>
          <p:cNvGrpSpPr/>
          <p:nvPr/>
        </p:nvGrpSpPr>
        <p:grpSpPr>
          <a:xfrm>
            <a:off x="699782" y="654779"/>
            <a:ext cx="3642767" cy="1482929"/>
            <a:chOff x="6840923" y="2192038"/>
            <a:chExt cx="3642767" cy="148292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9B264124-7B54-4372-A4EC-3531B3AC2F65}"/>
                </a:ext>
              </a:extLst>
            </p:cNvPr>
            <p:cNvGrpSpPr/>
            <p:nvPr/>
          </p:nvGrpSpPr>
          <p:grpSpPr>
            <a:xfrm rot="-1200000">
              <a:off x="8351507" y="2535218"/>
              <a:ext cx="1585494" cy="309795"/>
              <a:chOff x="7323510" y="2576932"/>
              <a:chExt cx="1585494" cy="309795"/>
            </a:xfrm>
          </p:grpSpPr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D7D106D6-EBBA-4654-BD17-95CAD09AF568}"/>
                  </a:ext>
                </a:extLst>
              </p:cNvPr>
              <p:cNvSpPr>
                <a:spLocks/>
              </p:cNvSpPr>
              <p:nvPr/>
            </p:nvSpPr>
            <p:spPr>
              <a:xfrm rot="441151">
                <a:off x="7323510" y="2653515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7B2BC09-1A74-49EB-BABB-264FF0886046}"/>
                  </a:ext>
                </a:extLst>
              </p:cNvPr>
              <p:cNvSpPr>
                <a:spLocks/>
              </p:cNvSpPr>
              <p:nvPr/>
            </p:nvSpPr>
            <p:spPr>
              <a:xfrm rot="11241151">
                <a:off x="7323518" y="2576932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8D78CE1-66F9-4224-997F-CEE560AE72A5}"/>
                </a:ext>
              </a:extLst>
            </p:cNvPr>
            <p:cNvSpPr>
              <a:spLocks/>
            </p:cNvSpPr>
            <p:nvPr/>
          </p:nvSpPr>
          <p:spPr>
            <a:xfrm>
              <a:off x="7256398" y="278231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F2FA082-8602-44A4-81EE-D235C910A114}"/>
                </a:ext>
              </a:extLst>
            </p:cNvPr>
            <p:cNvSpPr>
              <a:spLocks/>
            </p:cNvSpPr>
            <p:nvPr/>
          </p:nvSpPr>
          <p:spPr>
            <a:xfrm rot="10800000">
              <a:off x="7256398" y="278231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956763EA-F02C-4CC9-86A2-0CAA91C85CBF}"/>
                </a:ext>
              </a:extLst>
            </p:cNvPr>
            <p:cNvSpPr>
              <a:spLocks/>
            </p:cNvSpPr>
            <p:nvPr/>
          </p:nvSpPr>
          <p:spPr>
            <a:xfrm rot="10800000">
              <a:off x="6841437" y="2782313"/>
              <a:ext cx="1554151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  <a:gd name="connsiteX0" fmla="*/ 0 w 6479666"/>
                <a:gd name="connsiteY0" fmla="*/ 723901 h 727711"/>
                <a:gd name="connsiteX1" fmla="*/ 720090 w 6479666"/>
                <a:gd name="connsiteY1" fmla="*/ 1 h 727711"/>
                <a:gd name="connsiteX2" fmla="*/ 1440180 w 6479666"/>
                <a:gd name="connsiteY2" fmla="*/ 727711 h 727711"/>
                <a:gd name="connsiteX3" fmla="*/ 2162175 w 6479666"/>
                <a:gd name="connsiteY3" fmla="*/ 1906 h 727711"/>
                <a:gd name="connsiteX4" fmla="*/ 2884932 w 6479666"/>
                <a:gd name="connsiteY4" fmla="*/ 724663 h 727711"/>
                <a:gd name="connsiteX5" fmla="*/ 3601974 w 6479666"/>
                <a:gd name="connsiteY5" fmla="*/ 5716 h 727711"/>
                <a:gd name="connsiteX6" fmla="*/ 4324350 w 6479666"/>
                <a:gd name="connsiteY6" fmla="*/ 721996 h 727711"/>
                <a:gd name="connsiteX7" fmla="*/ 5040249 w 6479666"/>
                <a:gd name="connsiteY7" fmla="*/ 7621 h 727711"/>
                <a:gd name="connsiteX8" fmla="*/ 5762244 w 6479666"/>
                <a:gd name="connsiteY8" fmla="*/ 723901 h 727711"/>
                <a:gd name="connsiteX9" fmla="*/ 6479667 w 6479666"/>
                <a:gd name="connsiteY9" fmla="*/ 6859 h 727711"/>
                <a:gd name="connsiteX0" fmla="*/ 0 w 5762244"/>
                <a:gd name="connsiteY0" fmla="*/ 723901 h 727711"/>
                <a:gd name="connsiteX1" fmla="*/ 720090 w 5762244"/>
                <a:gd name="connsiteY1" fmla="*/ 1 h 727711"/>
                <a:gd name="connsiteX2" fmla="*/ 1440180 w 5762244"/>
                <a:gd name="connsiteY2" fmla="*/ 727711 h 727711"/>
                <a:gd name="connsiteX3" fmla="*/ 2162175 w 5762244"/>
                <a:gd name="connsiteY3" fmla="*/ 1906 h 727711"/>
                <a:gd name="connsiteX4" fmla="*/ 2884932 w 5762244"/>
                <a:gd name="connsiteY4" fmla="*/ 724663 h 727711"/>
                <a:gd name="connsiteX5" fmla="*/ 3601974 w 5762244"/>
                <a:gd name="connsiteY5" fmla="*/ 5716 h 727711"/>
                <a:gd name="connsiteX6" fmla="*/ 4324350 w 5762244"/>
                <a:gd name="connsiteY6" fmla="*/ 721996 h 727711"/>
                <a:gd name="connsiteX7" fmla="*/ 5040249 w 5762244"/>
                <a:gd name="connsiteY7" fmla="*/ 7621 h 727711"/>
                <a:gd name="connsiteX8" fmla="*/ 5762244 w 5762244"/>
                <a:gd name="connsiteY8" fmla="*/ 723901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244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F470FEC-2A71-4ECB-9D03-B052D0E2CD34}"/>
                </a:ext>
              </a:extLst>
            </p:cNvPr>
            <p:cNvSpPr>
              <a:spLocks/>
            </p:cNvSpPr>
            <p:nvPr/>
          </p:nvSpPr>
          <p:spPr>
            <a:xfrm>
              <a:off x="6840923" y="2782706"/>
              <a:ext cx="1554665" cy="148962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  <a:gd name="connsiteX0" fmla="*/ -2 w 6484237"/>
                <a:gd name="connsiteY0" fmla="*/ 1 h 727711"/>
                <a:gd name="connsiteX1" fmla="*/ 720088 w 6484237"/>
                <a:gd name="connsiteY1" fmla="*/ 727711 h 727711"/>
                <a:gd name="connsiteX2" fmla="*/ 1442083 w 6484237"/>
                <a:gd name="connsiteY2" fmla="*/ 1906 h 727711"/>
                <a:gd name="connsiteX3" fmla="*/ 2164840 w 6484237"/>
                <a:gd name="connsiteY3" fmla="*/ 724663 h 727711"/>
                <a:gd name="connsiteX4" fmla="*/ 2881882 w 6484237"/>
                <a:gd name="connsiteY4" fmla="*/ 5716 h 727711"/>
                <a:gd name="connsiteX5" fmla="*/ 3604258 w 6484237"/>
                <a:gd name="connsiteY5" fmla="*/ 721996 h 727711"/>
                <a:gd name="connsiteX6" fmla="*/ 4320157 w 6484237"/>
                <a:gd name="connsiteY6" fmla="*/ 7621 h 727711"/>
                <a:gd name="connsiteX7" fmla="*/ 5042152 w 6484237"/>
                <a:gd name="connsiteY7" fmla="*/ 723901 h 727711"/>
                <a:gd name="connsiteX8" fmla="*/ 5759575 w 6484237"/>
                <a:gd name="connsiteY8" fmla="*/ 6859 h 727711"/>
                <a:gd name="connsiteX9" fmla="*/ 6484237 w 6484237"/>
                <a:gd name="connsiteY9" fmla="*/ 721996 h 727711"/>
                <a:gd name="connsiteX0" fmla="*/ 0 w 5764149"/>
                <a:gd name="connsiteY0" fmla="*/ 725806 h 725806"/>
                <a:gd name="connsiteX1" fmla="*/ 721995 w 5764149"/>
                <a:gd name="connsiteY1" fmla="*/ 1 h 725806"/>
                <a:gd name="connsiteX2" fmla="*/ 1444752 w 5764149"/>
                <a:gd name="connsiteY2" fmla="*/ 722758 h 725806"/>
                <a:gd name="connsiteX3" fmla="*/ 2161794 w 5764149"/>
                <a:gd name="connsiteY3" fmla="*/ 3811 h 725806"/>
                <a:gd name="connsiteX4" fmla="*/ 2884170 w 5764149"/>
                <a:gd name="connsiteY4" fmla="*/ 720091 h 725806"/>
                <a:gd name="connsiteX5" fmla="*/ 3600069 w 5764149"/>
                <a:gd name="connsiteY5" fmla="*/ 5716 h 725806"/>
                <a:gd name="connsiteX6" fmla="*/ 4322064 w 5764149"/>
                <a:gd name="connsiteY6" fmla="*/ 721996 h 725806"/>
                <a:gd name="connsiteX7" fmla="*/ 5039487 w 5764149"/>
                <a:gd name="connsiteY7" fmla="*/ 4954 h 725806"/>
                <a:gd name="connsiteX8" fmla="*/ 5764149 w 5764149"/>
                <a:gd name="connsiteY8" fmla="*/ 720091 h 72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4149" h="725806">
                  <a:moveTo>
                    <a:pt x="0" y="725806"/>
                  </a:moveTo>
                  <a:cubicBezTo>
                    <a:pt x="240347" y="726123"/>
                    <a:pt x="481203" y="509"/>
                    <a:pt x="721995" y="1"/>
                  </a:cubicBezTo>
                  <a:cubicBezTo>
                    <a:pt x="962787" y="-507"/>
                    <a:pt x="1204786" y="722123"/>
                    <a:pt x="1444752" y="722758"/>
                  </a:cubicBezTo>
                  <a:cubicBezTo>
                    <a:pt x="1684718" y="723393"/>
                    <a:pt x="1921891" y="4256"/>
                    <a:pt x="2161794" y="3811"/>
                  </a:cubicBezTo>
                  <a:cubicBezTo>
                    <a:pt x="2401697" y="3367"/>
                    <a:pt x="2644458" y="719774"/>
                    <a:pt x="2884170" y="720091"/>
                  </a:cubicBezTo>
                  <a:cubicBezTo>
                    <a:pt x="3123882" y="720408"/>
                    <a:pt x="3360420" y="5399"/>
                    <a:pt x="3600069" y="5716"/>
                  </a:cubicBezTo>
                  <a:cubicBezTo>
                    <a:pt x="3839718" y="6033"/>
                    <a:pt x="4082161" y="722123"/>
                    <a:pt x="4322064" y="721996"/>
                  </a:cubicBezTo>
                  <a:cubicBezTo>
                    <a:pt x="4561967" y="721869"/>
                    <a:pt x="4799140" y="5271"/>
                    <a:pt x="5039487" y="4954"/>
                  </a:cubicBezTo>
                  <a:cubicBezTo>
                    <a:pt x="5279834" y="4637"/>
                    <a:pt x="5659501" y="611379"/>
                    <a:pt x="5764149" y="720091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B851E054-A52A-47CB-920A-033B3932EB55}"/>
                </a:ext>
              </a:extLst>
            </p:cNvPr>
            <p:cNvSpPr>
              <a:spLocks/>
            </p:cNvSpPr>
            <p:nvPr/>
          </p:nvSpPr>
          <p:spPr>
            <a:xfrm>
              <a:off x="6924836" y="3028059"/>
              <a:ext cx="1748882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  <a:gd name="connsiteX0" fmla="*/ -2 w 6484237"/>
                <a:gd name="connsiteY0" fmla="*/ 1 h 727711"/>
                <a:gd name="connsiteX1" fmla="*/ 720088 w 6484237"/>
                <a:gd name="connsiteY1" fmla="*/ 727711 h 727711"/>
                <a:gd name="connsiteX2" fmla="*/ 1442083 w 6484237"/>
                <a:gd name="connsiteY2" fmla="*/ 1906 h 727711"/>
                <a:gd name="connsiteX3" fmla="*/ 2164840 w 6484237"/>
                <a:gd name="connsiteY3" fmla="*/ 724663 h 727711"/>
                <a:gd name="connsiteX4" fmla="*/ 2881882 w 6484237"/>
                <a:gd name="connsiteY4" fmla="*/ 5716 h 727711"/>
                <a:gd name="connsiteX5" fmla="*/ 3604258 w 6484237"/>
                <a:gd name="connsiteY5" fmla="*/ 721996 h 727711"/>
                <a:gd name="connsiteX6" fmla="*/ 4320157 w 6484237"/>
                <a:gd name="connsiteY6" fmla="*/ 7621 h 727711"/>
                <a:gd name="connsiteX7" fmla="*/ 5042152 w 6484237"/>
                <a:gd name="connsiteY7" fmla="*/ 723901 h 727711"/>
                <a:gd name="connsiteX8" fmla="*/ 5759575 w 6484237"/>
                <a:gd name="connsiteY8" fmla="*/ 6859 h 727711"/>
                <a:gd name="connsiteX9" fmla="*/ 6484237 w 6484237"/>
                <a:gd name="connsiteY9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84237" h="727711">
                  <a:moveTo>
                    <a:pt x="-2" y="1"/>
                  </a:moveTo>
                  <a:cubicBezTo>
                    <a:pt x="240028" y="636"/>
                    <a:pt x="479741" y="727394"/>
                    <a:pt x="720088" y="727711"/>
                  </a:cubicBezTo>
                  <a:cubicBezTo>
                    <a:pt x="960435" y="728028"/>
                    <a:pt x="1201291" y="2414"/>
                    <a:pt x="1442083" y="1906"/>
                  </a:cubicBezTo>
                  <a:cubicBezTo>
                    <a:pt x="1682875" y="1398"/>
                    <a:pt x="1924874" y="724028"/>
                    <a:pt x="2164840" y="724663"/>
                  </a:cubicBezTo>
                  <a:cubicBezTo>
                    <a:pt x="2404806" y="725298"/>
                    <a:pt x="2641979" y="6161"/>
                    <a:pt x="2881882" y="5716"/>
                  </a:cubicBezTo>
                  <a:cubicBezTo>
                    <a:pt x="3121785" y="5272"/>
                    <a:pt x="3364546" y="721679"/>
                    <a:pt x="3604258" y="721996"/>
                  </a:cubicBezTo>
                  <a:cubicBezTo>
                    <a:pt x="3843970" y="722313"/>
                    <a:pt x="4080508" y="7304"/>
                    <a:pt x="4320157" y="7621"/>
                  </a:cubicBezTo>
                  <a:cubicBezTo>
                    <a:pt x="4559806" y="7938"/>
                    <a:pt x="4802249" y="724028"/>
                    <a:pt x="5042152" y="723901"/>
                  </a:cubicBezTo>
                  <a:cubicBezTo>
                    <a:pt x="5282055" y="723774"/>
                    <a:pt x="5519228" y="7176"/>
                    <a:pt x="5759575" y="6859"/>
                  </a:cubicBezTo>
                  <a:cubicBezTo>
                    <a:pt x="5999922" y="6542"/>
                    <a:pt x="6379589" y="613284"/>
                    <a:pt x="6484237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4EB16AC6-2282-4E04-B03B-96FAB846C6A0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26069" y="3028058"/>
              <a:ext cx="1747649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  <a:gd name="connsiteX0" fmla="*/ 0 w 6479666"/>
                <a:gd name="connsiteY0" fmla="*/ 723901 h 727711"/>
                <a:gd name="connsiteX1" fmla="*/ 720090 w 6479666"/>
                <a:gd name="connsiteY1" fmla="*/ 1 h 727711"/>
                <a:gd name="connsiteX2" fmla="*/ 1440180 w 6479666"/>
                <a:gd name="connsiteY2" fmla="*/ 727711 h 727711"/>
                <a:gd name="connsiteX3" fmla="*/ 2162175 w 6479666"/>
                <a:gd name="connsiteY3" fmla="*/ 1906 h 727711"/>
                <a:gd name="connsiteX4" fmla="*/ 2884932 w 6479666"/>
                <a:gd name="connsiteY4" fmla="*/ 724663 h 727711"/>
                <a:gd name="connsiteX5" fmla="*/ 3601974 w 6479666"/>
                <a:gd name="connsiteY5" fmla="*/ 5716 h 727711"/>
                <a:gd name="connsiteX6" fmla="*/ 4324350 w 6479666"/>
                <a:gd name="connsiteY6" fmla="*/ 721996 h 727711"/>
                <a:gd name="connsiteX7" fmla="*/ 5040249 w 6479666"/>
                <a:gd name="connsiteY7" fmla="*/ 7621 h 727711"/>
                <a:gd name="connsiteX8" fmla="*/ 5762244 w 6479666"/>
                <a:gd name="connsiteY8" fmla="*/ 723901 h 727711"/>
                <a:gd name="connsiteX9" fmla="*/ 6479667 w 6479666"/>
                <a:gd name="connsiteY9" fmla="*/ 6859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9666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0B52F33A-94C4-4856-A671-4534003F7EB3}"/>
                </a:ext>
              </a:extLst>
            </p:cNvPr>
            <p:cNvGrpSpPr/>
            <p:nvPr/>
          </p:nvGrpSpPr>
          <p:grpSpPr>
            <a:xfrm rot="-1200000">
              <a:off x="8065010" y="2192038"/>
              <a:ext cx="1585486" cy="309803"/>
              <a:chOff x="7332978" y="2472933"/>
              <a:chExt cx="1585486" cy="309803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A4553F12-FD1A-4E14-BCE7-EB2506B998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5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65A8E7C-5A36-43A4-B9D9-03254E5A5F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2978" y="2472933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5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DF42B8F-96A3-4663-ADA3-8C7DEA292AA8}"/>
                </a:ext>
              </a:extLst>
            </p:cNvPr>
            <p:cNvGrpSpPr/>
            <p:nvPr/>
          </p:nvGrpSpPr>
          <p:grpSpPr>
            <a:xfrm rot="-1200000">
              <a:off x="7264409" y="2202063"/>
              <a:ext cx="1585486" cy="302642"/>
              <a:chOff x="7330373" y="2480094"/>
              <a:chExt cx="1585486" cy="302642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25B9F08-ECD8-4F13-A4EC-789A4C0EF7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/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6084C7B0-57D5-4857-9F07-734224901F6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0373" y="2480094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/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5CBCD693-E062-4430-833A-2230672F6C40}"/>
                </a:ext>
              </a:extLst>
            </p:cNvPr>
            <p:cNvSpPr>
              <a:spLocks/>
            </p:cNvSpPr>
            <p:nvPr/>
          </p:nvSpPr>
          <p:spPr>
            <a:xfrm>
              <a:off x="6985888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E1C802C7-3BE8-4ED8-BD47-ABDE27501487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85888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A52A798F-BBC0-4DAC-B015-6F4D971A54DD}"/>
                </a:ext>
              </a:extLst>
            </p:cNvPr>
            <p:cNvSpPr>
              <a:spLocks/>
            </p:cNvSpPr>
            <p:nvPr/>
          </p:nvSpPr>
          <p:spPr>
            <a:xfrm>
              <a:off x="6982078" y="326618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3ABF7A4A-14F0-4490-9F8F-6D57E68670A2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82078" y="326618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56EF890E-ECBC-4129-8509-A53180BD51DD}"/>
                </a:ext>
              </a:extLst>
            </p:cNvPr>
            <p:cNvGrpSpPr/>
            <p:nvPr/>
          </p:nvGrpSpPr>
          <p:grpSpPr>
            <a:xfrm rot="-1200000">
              <a:off x="8864390" y="2208812"/>
              <a:ext cx="1585486" cy="309803"/>
              <a:chOff x="7332978" y="2472933"/>
              <a:chExt cx="1585486" cy="309803"/>
            </a:xfrm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500B0D0-9815-43D6-B287-CD38A8A09E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CCFF6D8F-F7FA-4536-83AB-D3F19F1EF9A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2978" y="2472933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DEF935E6-B35C-49B8-9EF2-029312D5B040}"/>
                </a:ext>
              </a:extLst>
            </p:cNvPr>
            <p:cNvGrpSpPr/>
            <p:nvPr/>
          </p:nvGrpSpPr>
          <p:grpSpPr>
            <a:xfrm rot="-1200000">
              <a:off x="8898202" y="3365165"/>
              <a:ext cx="1585488" cy="309802"/>
              <a:chOff x="7214103" y="2905385"/>
              <a:chExt cx="1585488" cy="309802"/>
            </a:xfrm>
          </p:grpSpPr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9181E2CE-C7B9-4C7C-A67B-C62097B273EB}"/>
                  </a:ext>
                </a:extLst>
              </p:cNvPr>
              <p:cNvSpPr>
                <a:spLocks/>
              </p:cNvSpPr>
              <p:nvPr/>
            </p:nvSpPr>
            <p:spPr>
              <a:xfrm rot="1990119">
                <a:off x="7214103" y="2981975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34C58953-E1F5-4E0B-A3E3-1C81FAFFE4B7}"/>
                  </a:ext>
                </a:extLst>
              </p:cNvPr>
              <p:cNvSpPr>
                <a:spLocks/>
              </p:cNvSpPr>
              <p:nvPr/>
            </p:nvSpPr>
            <p:spPr>
              <a:xfrm rot="12790119">
                <a:off x="7214105" y="2905385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2C2A539E-841B-4142-8987-BA3B1ADE1FBE}"/>
                </a:ext>
              </a:extLst>
            </p:cNvPr>
            <p:cNvGrpSpPr/>
            <p:nvPr/>
          </p:nvGrpSpPr>
          <p:grpSpPr>
            <a:xfrm rot="-1200000">
              <a:off x="8655130" y="2914539"/>
              <a:ext cx="1287013" cy="304730"/>
              <a:chOff x="7313613" y="2654818"/>
              <a:chExt cx="1287013" cy="304730"/>
            </a:xfrm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5D1C467D-D48A-408E-B4AB-F31A05981370}"/>
                  </a:ext>
                </a:extLst>
              </p:cNvPr>
              <p:cNvSpPr>
                <a:spLocks/>
              </p:cNvSpPr>
              <p:nvPr/>
            </p:nvSpPr>
            <p:spPr>
              <a:xfrm rot="1006245">
                <a:off x="7313613" y="2726336"/>
                <a:ext cx="1243594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D8E937C-4C71-4C4E-9783-26428885C386}"/>
                  </a:ext>
                </a:extLst>
              </p:cNvPr>
              <p:cNvSpPr>
                <a:spLocks/>
              </p:cNvSpPr>
              <p:nvPr/>
            </p:nvSpPr>
            <p:spPr>
              <a:xfrm rot="11806245">
                <a:off x="7332237" y="2654818"/>
                <a:ext cx="1268389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6E1BD21-9463-4599-93D5-13B32B4542FE}"/>
              </a:ext>
            </a:extLst>
          </p:cNvPr>
          <p:cNvCxnSpPr>
            <a:cxnSpLocks/>
          </p:cNvCxnSpPr>
          <p:nvPr/>
        </p:nvCxnSpPr>
        <p:spPr>
          <a:xfrm flipH="1">
            <a:off x="191072" y="205240"/>
            <a:ext cx="2649732" cy="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Ellipse 183">
            <a:extLst>
              <a:ext uri="{FF2B5EF4-FFF2-40B4-BE49-F238E27FC236}">
                <a16:creationId xmlns:a16="http://schemas.microsoft.com/office/drawing/2014/main" id="{F1A791B2-C4D8-499A-BD06-BF98A70F8E3E}"/>
              </a:ext>
            </a:extLst>
          </p:cNvPr>
          <p:cNvSpPr/>
          <p:nvPr/>
        </p:nvSpPr>
        <p:spPr>
          <a:xfrm rot="-9600000">
            <a:off x="2674596" y="604900"/>
            <a:ext cx="566386" cy="370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C6C3F21C-4BB0-4962-A055-F4C72C25537E}"/>
              </a:ext>
            </a:extLst>
          </p:cNvPr>
          <p:cNvSpPr>
            <a:spLocks/>
          </p:cNvSpPr>
          <p:nvPr/>
        </p:nvSpPr>
        <p:spPr>
          <a:xfrm rot="790119">
            <a:off x="2001472" y="1905579"/>
            <a:ext cx="1554492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6471491B-BC89-4B02-9371-16DCCB8598F6}"/>
              </a:ext>
            </a:extLst>
          </p:cNvPr>
          <p:cNvSpPr>
            <a:spLocks/>
          </p:cNvSpPr>
          <p:nvPr/>
        </p:nvSpPr>
        <p:spPr>
          <a:xfrm rot="11590119">
            <a:off x="1972893" y="1828558"/>
            <a:ext cx="1585486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3697F033-EC63-4E2D-AC51-608A44476798}"/>
              </a:ext>
            </a:extLst>
          </p:cNvPr>
          <p:cNvSpPr>
            <a:spLocks/>
          </p:cNvSpPr>
          <p:nvPr/>
        </p:nvSpPr>
        <p:spPr>
          <a:xfrm rot="790119">
            <a:off x="1193752" y="1903674"/>
            <a:ext cx="1554492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0823B72B-8C1C-46CF-B795-A5C2E51C54D5}"/>
              </a:ext>
            </a:extLst>
          </p:cNvPr>
          <p:cNvSpPr>
            <a:spLocks/>
          </p:cNvSpPr>
          <p:nvPr/>
        </p:nvSpPr>
        <p:spPr>
          <a:xfrm rot="11590119">
            <a:off x="1165173" y="1826653"/>
            <a:ext cx="1585486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35144E9B-774C-493B-BC61-6ACE91532B7D}"/>
              </a:ext>
            </a:extLst>
          </p:cNvPr>
          <p:cNvSpPr>
            <a:spLocks/>
          </p:cNvSpPr>
          <p:nvPr/>
        </p:nvSpPr>
        <p:spPr>
          <a:xfrm rot="21406245">
            <a:off x="1723614" y="1455967"/>
            <a:ext cx="1243594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435BD5AF-A25A-430D-8664-2105C8F31216}"/>
              </a:ext>
            </a:extLst>
          </p:cNvPr>
          <p:cNvSpPr>
            <a:spLocks/>
          </p:cNvSpPr>
          <p:nvPr/>
        </p:nvSpPr>
        <p:spPr>
          <a:xfrm rot="10606245">
            <a:off x="1714465" y="1378406"/>
            <a:ext cx="1268389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B8A4DE58-3B29-4244-8175-88AD27AA618A}"/>
              </a:ext>
            </a:extLst>
          </p:cNvPr>
          <p:cNvSpPr>
            <a:spLocks/>
          </p:cNvSpPr>
          <p:nvPr/>
        </p:nvSpPr>
        <p:spPr>
          <a:xfrm rot="20841151">
            <a:off x="1441437" y="1075624"/>
            <a:ext cx="1554492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7E7EF4DD-E92B-4EB4-863E-002D04C5AFEF}"/>
              </a:ext>
            </a:extLst>
          </p:cNvPr>
          <p:cNvSpPr>
            <a:spLocks/>
          </p:cNvSpPr>
          <p:nvPr/>
        </p:nvSpPr>
        <p:spPr>
          <a:xfrm rot="10041151">
            <a:off x="1412874" y="998611"/>
            <a:ext cx="1585486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B7C43513-39F6-45F6-9A07-3AD72D7C2F37}"/>
              </a:ext>
            </a:extLst>
          </p:cNvPr>
          <p:cNvCxnSpPr>
            <a:cxnSpLocks/>
          </p:cNvCxnSpPr>
          <p:nvPr/>
        </p:nvCxnSpPr>
        <p:spPr>
          <a:xfrm flipH="1">
            <a:off x="191074" y="1164692"/>
            <a:ext cx="2649732" cy="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48590409-0554-41DC-99AE-771BD04D509D}"/>
              </a:ext>
            </a:extLst>
          </p:cNvPr>
          <p:cNvCxnSpPr>
            <a:cxnSpLocks/>
          </p:cNvCxnSpPr>
          <p:nvPr/>
        </p:nvCxnSpPr>
        <p:spPr>
          <a:xfrm flipH="1">
            <a:off x="191074" y="2094332"/>
            <a:ext cx="2649732" cy="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BF5339-23EE-4F18-B202-8A452F061CA2}"/>
              </a:ext>
            </a:extLst>
          </p:cNvPr>
          <p:cNvGrpSpPr/>
          <p:nvPr/>
        </p:nvGrpSpPr>
        <p:grpSpPr>
          <a:xfrm>
            <a:off x="406534" y="1241044"/>
            <a:ext cx="72000" cy="781050"/>
            <a:chOff x="6783900" y="3323828"/>
            <a:chExt cx="72000" cy="78105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A952FE8-2EC8-4BE6-815F-559961E8CC66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00" y="3325928"/>
              <a:ext cx="0" cy="7771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>
              <a:extLst>
                <a:ext uri="{FF2B5EF4-FFF2-40B4-BE49-F238E27FC236}">
                  <a16:creationId xmlns:a16="http://schemas.microsoft.com/office/drawing/2014/main" id="{F0187794-CB9D-4A60-AF28-8FCD51059C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00" y="3287828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>
              <a:extLst>
                <a:ext uri="{FF2B5EF4-FFF2-40B4-BE49-F238E27FC236}">
                  <a16:creationId xmlns:a16="http://schemas.microsoft.com/office/drawing/2014/main" id="{96F32540-351D-474E-8CE8-E89FAF53C4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00" y="4068878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7149F413-B231-46DD-BD8E-71AA9E41DA1F}"/>
              </a:ext>
            </a:extLst>
          </p:cNvPr>
          <p:cNvGrpSpPr/>
          <p:nvPr/>
        </p:nvGrpSpPr>
        <p:grpSpPr>
          <a:xfrm>
            <a:off x="410344" y="292354"/>
            <a:ext cx="72000" cy="781050"/>
            <a:chOff x="6783900" y="3323828"/>
            <a:chExt cx="72000" cy="781050"/>
          </a:xfrm>
        </p:grpSpPr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DF5F7D8F-CF9D-4EC8-84A6-22F5958EFC8E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00" y="3325928"/>
              <a:ext cx="0" cy="7771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584229A1-B57B-4914-BF3C-EA58A30F59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00" y="3287828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CBB222E-D87C-4FDD-89B0-2B3039C1E6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00" y="4068878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66004C29-9CFF-4227-B7CD-18621AF1CD3B}"/>
              </a:ext>
            </a:extLst>
          </p:cNvPr>
          <p:cNvSpPr/>
          <p:nvPr/>
        </p:nvSpPr>
        <p:spPr>
          <a:xfrm>
            <a:off x="245562" y="590879"/>
            <a:ext cx="401946" cy="1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EB76F83A-4D47-420C-9CAA-76E395AE4F4A}"/>
              </a:ext>
            </a:extLst>
          </p:cNvPr>
          <p:cNvSpPr/>
          <p:nvPr/>
        </p:nvSpPr>
        <p:spPr>
          <a:xfrm>
            <a:off x="241752" y="1534077"/>
            <a:ext cx="401946" cy="1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24</cp:revision>
  <dcterms:created xsi:type="dcterms:W3CDTF">2019-08-23T11:03:54Z</dcterms:created>
  <dcterms:modified xsi:type="dcterms:W3CDTF">2019-08-30T12:49:16Z</dcterms:modified>
</cp:coreProperties>
</file>