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7798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05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8" y="589241"/>
            <a:ext cx="3212862" cy="1253490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80" y="1891070"/>
            <a:ext cx="2834879" cy="869275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34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6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4947" y="191691"/>
            <a:ext cx="815028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64" y="191691"/>
            <a:ext cx="2397835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0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24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96" y="897613"/>
            <a:ext cx="3260110" cy="1497687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96" y="2409469"/>
            <a:ext cx="3260110" cy="787598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/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64" y="958453"/>
            <a:ext cx="1606431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543" y="958453"/>
            <a:ext cx="1606431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191691"/>
            <a:ext cx="3260110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7" y="882610"/>
            <a:ext cx="1599048" cy="432554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7" y="1315164"/>
            <a:ext cx="159904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543" y="882610"/>
            <a:ext cx="1606923" cy="432554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543" y="1315164"/>
            <a:ext cx="1606923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56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59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40030"/>
            <a:ext cx="1219096" cy="840105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23" y="518399"/>
            <a:ext cx="1913543" cy="2558653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080135"/>
            <a:ext cx="1219096" cy="2001084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67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40030"/>
            <a:ext cx="1219096" cy="840105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23" y="518399"/>
            <a:ext cx="1913543" cy="2558653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080135"/>
            <a:ext cx="1219096" cy="2001084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88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64" y="191691"/>
            <a:ext cx="326011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64" y="958453"/>
            <a:ext cx="326011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64" y="3337084"/>
            <a:ext cx="85046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072" y="3337084"/>
            <a:ext cx="127569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510" y="3337084"/>
            <a:ext cx="85046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53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4AF77D5A-0B90-41D1-9A51-255BBD351E82}"/>
              </a:ext>
            </a:extLst>
          </p:cNvPr>
          <p:cNvGrpSpPr/>
          <p:nvPr/>
        </p:nvGrpSpPr>
        <p:grpSpPr>
          <a:xfrm>
            <a:off x="200356" y="201001"/>
            <a:ext cx="3361370" cy="3054430"/>
            <a:chOff x="2269200" y="969424"/>
            <a:chExt cx="3361370" cy="3054430"/>
          </a:xfrm>
          <a:solidFill>
            <a:srgbClr val="FF0000"/>
          </a:solidFill>
        </p:grpSpPr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4BFB8CAA-5BF8-4807-A01B-43784B833327}"/>
                </a:ext>
              </a:extLst>
            </p:cNvPr>
            <p:cNvGrpSpPr/>
            <p:nvPr/>
          </p:nvGrpSpPr>
          <p:grpSpPr>
            <a:xfrm>
              <a:off x="2665200" y="969424"/>
              <a:ext cx="1792500" cy="1790701"/>
              <a:chOff x="6094200" y="2636299"/>
              <a:chExt cx="1792500" cy="1790701"/>
            </a:xfrm>
            <a:grpFill/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CABA8320-3ACC-4B68-85A3-98440399EFFB}"/>
                  </a:ext>
                </a:extLst>
              </p:cNvPr>
              <p:cNvGrpSpPr/>
              <p:nvPr/>
            </p:nvGrpSpPr>
            <p:grpSpPr>
              <a:xfrm>
                <a:off x="6094200" y="3429000"/>
                <a:ext cx="1792500" cy="205300"/>
                <a:chOff x="4808326" y="1562100"/>
                <a:chExt cx="1792500" cy="205300"/>
              </a:xfrm>
              <a:grpFill/>
            </p:grpSpPr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1192A79B-72AF-4BF9-81B4-06CAC1FEC742}"/>
                    </a:ext>
                  </a:extLst>
                </p:cNvPr>
                <p:cNvSpPr/>
                <p:nvPr/>
              </p:nvSpPr>
              <p:spPr>
                <a:xfrm>
                  <a:off x="4808326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751A2FCD-51E7-43A1-897A-0C889D03D487}"/>
                    </a:ext>
                  </a:extLst>
                </p:cNvPr>
                <p:cNvSpPr/>
                <p:nvPr/>
              </p:nvSpPr>
              <p:spPr>
                <a:xfrm>
                  <a:off x="6391276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3E80E5B4-4684-46C3-B98A-369B011A14B5}"/>
                  </a:ext>
                </a:extLst>
              </p:cNvPr>
              <p:cNvGrpSpPr/>
              <p:nvPr/>
            </p:nvGrpSpPr>
            <p:grpSpPr>
              <a:xfrm rot="3600000">
                <a:off x="6096000" y="3429000"/>
                <a:ext cx="1790700" cy="205300"/>
                <a:chOff x="4810127" y="1562100"/>
                <a:chExt cx="1790700" cy="205300"/>
              </a:xfrm>
              <a:grpFill/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F0463ABD-59B9-45CF-A01C-75DC02C43A64}"/>
                    </a:ext>
                  </a:extLst>
                </p:cNvPr>
                <p:cNvSpPr/>
                <p:nvPr/>
              </p:nvSpPr>
              <p:spPr>
                <a:xfrm>
                  <a:off x="4810127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686416A9-7107-4163-AB91-B03F1BCA74F6}"/>
                    </a:ext>
                  </a:extLst>
                </p:cNvPr>
                <p:cNvSpPr/>
                <p:nvPr/>
              </p:nvSpPr>
              <p:spPr>
                <a:xfrm>
                  <a:off x="6391277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1" name="Gruppieren 60">
                <a:extLst>
                  <a:ext uri="{FF2B5EF4-FFF2-40B4-BE49-F238E27FC236}">
                    <a16:creationId xmlns:a16="http://schemas.microsoft.com/office/drawing/2014/main" id="{C071744F-047C-44D0-8ADB-0D2634110455}"/>
                  </a:ext>
                </a:extLst>
              </p:cNvPr>
              <p:cNvGrpSpPr/>
              <p:nvPr/>
            </p:nvGrpSpPr>
            <p:grpSpPr>
              <a:xfrm rot="-3600000">
                <a:off x="6096000" y="3428999"/>
                <a:ext cx="1790701" cy="205301"/>
                <a:chOff x="4810126" y="1562100"/>
                <a:chExt cx="1790701" cy="205301"/>
              </a:xfrm>
              <a:grpFill/>
            </p:grpSpPr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75B8EE7B-9197-405B-98F9-E925F04B6BCD}"/>
                    </a:ext>
                  </a:extLst>
                </p:cNvPr>
                <p:cNvSpPr/>
                <p:nvPr/>
              </p:nvSpPr>
              <p:spPr>
                <a:xfrm>
                  <a:off x="4810126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2DBDA49E-8C05-4F82-A991-FAC0D48222A5}"/>
                    </a:ext>
                  </a:extLst>
                </p:cNvPr>
                <p:cNvSpPr/>
                <p:nvPr/>
              </p:nvSpPr>
              <p:spPr>
                <a:xfrm>
                  <a:off x="6391277" y="1562101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CD03DF33-035B-49C6-BC90-CB811B38E467}"/>
                </a:ext>
              </a:extLst>
            </p:cNvPr>
            <p:cNvGrpSpPr/>
            <p:nvPr/>
          </p:nvGrpSpPr>
          <p:grpSpPr>
            <a:xfrm>
              <a:off x="3457575" y="1076873"/>
              <a:ext cx="1793175" cy="1577551"/>
              <a:chOff x="6096000" y="2745702"/>
              <a:chExt cx="1793175" cy="1577551"/>
            </a:xfrm>
            <a:grpFill/>
          </p:grpSpPr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F5C9F082-00E2-4EB0-BEF4-99205A6191DF}"/>
                  </a:ext>
                </a:extLst>
              </p:cNvPr>
              <p:cNvGrpSpPr/>
              <p:nvPr/>
            </p:nvGrpSpPr>
            <p:grpSpPr>
              <a:xfrm>
                <a:off x="6096000" y="3431827"/>
                <a:ext cx="1793175" cy="205300"/>
                <a:chOff x="4810126" y="1564927"/>
                <a:chExt cx="1793175" cy="205300"/>
              </a:xfrm>
              <a:grpFill/>
            </p:grpSpPr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CEE8DCD9-2F48-45E0-B713-AF3581E24374}"/>
                    </a:ext>
                  </a:extLst>
                </p:cNvPr>
                <p:cNvSpPr/>
                <p:nvPr/>
              </p:nvSpPr>
              <p:spPr>
                <a:xfrm>
                  <a:off x="4810126" y="1564927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450F425A-D378-4268-B035-85F07A3186E0}"/>
                    </a:ext>
                  </a:extLst>
                </p:cNvPr>
                <p:cNvSpPr/>
                <p:nvPr/>
              </p:nvSpPr>
              <p:spPr>
                <a:xfrm>
                  <a:off x="6393751" y="1564927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197A6AE8-5DC3-4AEB-86A0-C0FDBFCF5461}"/>
                  </a:ext>
                </a:extLst>
              </p:cNvPr>
              <p:cNvSpPr/>
              <p:nvPr/>
            </p:nvSpPr>
            <p:spPr>
              <a:xfrm rot="3600000">
                <a:off x="7281863" y="4115828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7EF4DC41-BF5A-49A2-989A-A7EDBEB9B6F1}"/>
                  </a:ext>
                </a:extLst>
              </p:cNvPr>
              <p:cNvSpPr/>
              <p:nvPr/>
            </p:nvSpPr>
            <p:spPr>
              <a:xfrm rot="18000000">
                <a:off x="7281863" y="2747827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55B75807-81B6-4F62-985B-BD37A86A7918}"/>
                </a:ext>
              </a:extLst>
            </p:cNvPr>
            <p:cNvGrpSpPr/>
            <p:nvPr/>
          </p:nvGrpSpPr>
          <p:grpSpPr>
            <a:xfrm>
              <a:off x="2665200" y="3130998"/>
              <a:ext cx="1793550" cy="891425"/>
              <a:chOff x="6094200" y="3426273"/>
              <a:chExt cx="1793550" cy="891425"/>
            </a:xfrm>
            <a:grpFill/>
          </p:grpSpPr>
          <p:grpSp>
            <p:nvGrpSpPr>
              <p:cNvPr id="76" name="Gruppieren 75">
                <a:extLst>
                  <a:ext uri="{FF2B5EF4-FFF2-40B4-BE49-F238E27FC236}">
                    <a16:creationId xmlns:a16="http://schemas.microsoft.com/office/drawing/2014/main" id="{4AB2BC69-B6DE-4E8D-B44D-ED83160A980D}"/>
                  </a:ext>
                </a:extLst>
              </p:cNvPr>
              <p:cNvGrpSpPr/>
              <p:nvPr/>
            </p:nvGrpSpPr>
            <p:grpSpPr>
              <a:xfrm>
                <a:off x="6094200" y="3426273"/>
                <a:ext cx="1793550" cy="205300"/>
                <a:chOff x="4808326" y="1559373"/>
                <a:chExt cx="1793550" cy="205300"/>
              </a:xfrm>
              <a:grpFill/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76AD8D2D-DCEA-43E9-9939-09E593A3735F}"/>
                    </a:ext>
                  </a:extLst>
                </p:cNvPr>
                <p:cNvSpPr/>
                <p:nvPr/>
              </p:nvSpPr>
              <p:spPr>
                <a:xfrm>
                  <a:off x="4808326" y="1559373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742920CD-167F-4168-8147-C9A8BB7065C6}"/>
                    </a:ext>
                  </a:extLst>
                </p:cNvPr>
                <p:cNvSpPr/>
                <p:nvPr/>
              </p:nvSpPr>
              <p:spPr>
                <a:xfrm>
                  <a:off x="6392326" y="1559373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863893B-891A-4E50-AD34-DDDF4F200887}"/>
                  </a:ext>
                </a:extLst>
              </p:cNvPr>
              <p:cNvSpPr/>
              <p:nvPr/>
            </p:nvSpPr>
            <p:spPr>
              <a:xfrm rot="3600000">
                <a:off x="7281863" y="4110273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F056A791-E53A-4B76-8C5F-1871DE13E2B8}"/>
                  </a:ext>
                </a:extLst>
              </p:cNvPr>
              <p:cNvSpPr/>
              <p:nvPr/>
            </p:nvSpPr>
            <p:spPr>
              <a:xfrm rot="18000000">
                <a:off x="6491287" y="4110273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D097C39B-A5EA-4407-9DA1-C2C233DDBB0D}"/>
                </a:ext>
              </a:extLst>
            </p:cNvPr>
            <p:cNvGrpSpPr/>
            <p:nvPr/>
          </p:nvGrpSpPr>
          <p:grpSpPr>
            <a:xfrm>
              <a:off x="3457575" y="3131771"/>
              <a:ext cx="1793175" cy="892083"/>
              <a:chOff x="6096000" y="3429000"/>
              <a:chExt cx="1793175" cy="892083"/>
            </a:xfrm>
            <a:grpFill/>
          </p:grpSpPr>
          <p:grpSp>
            <p:nvGrpSpPr>
              <p:cNvPr id="86" name="Gruppieren 85">
                <a:extLst>
                  <a:ext uri="{FF2B5EF4-FFF2-40B4-BE49-F238E27FC236}">
                    <a16:creationId xmlns:a16="http://schemas.microsoft.com/office/drawing/2014/main" id="{9E55AFF2-614A-4353-B168-1011EF8ABEDB}"/>
                  </a:ext>
                </a:extLst>
              </p:cNvPr>
              <p:cNvGrpSpPr/>
              <p:nvPr/>
            </p:nvGrpSpPr>
            <p:grpSpPr>
              <a:xfrm>
                <a:off x="6096000" y="3429000"/>
                <a:ext cx="1793175" cy="205300"/>
                <a:chOff x="4810126" y="1562100"/>
                <a:chExt cx="1793175" cy="205300"/>
              </a:xfrm>
              <a:grpFill/>
            </p:grpSpPr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2340EDB3-B125-4F7A-9036-E24520B8B6ED}"/>
                    </a:ext>
                  </a:extLst>
                </p:cNvPr>
                <p:cNvSpPr/>
                <p:nvPr/>
              </p:nvSpPr>
              <p:spPr>
                <a:xfrm>
                  <a:off x="4810126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BA8D5D1F-C9E9-4B4D-8FC2-5885E079D941}"/>
                    </a:ext>
                  </a:extLst>
                </p:cNvPr>
                <p:cNvSpPr/>
                <p:nvPr/>
              </p:nvSpPr>
              <p:spPr>
                <a:xfrm>
                  <a:off x="6393751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186B0050-6927-4A14-A3D2-882DA0FF6391}"/>
                  </a:ext>
                </a:extLst>
              </p:cNvPr>
              <p:cNvSpPr/>
              <p:nvPr/>
            </p:nvSpPr>
            <p:spPr>
              <a:xfrm rot="3600000">
                <a:off x="7281862" y="4113658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F49209FF-9835-4101-A474-4E7BD159DA61}"/>
                </a:ext>
              </a:extLst>
            </p:cNvPr>
            <p:cNvSpPr/>
            <p:nvPr/>
          </p:nvSpPr>
          <p:spPr>
            <a:xfrm>
              <a:off x="2269200" y="2447925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661FF58-D0CA-4E9D-9313-826D176B9970}"/>
                </a:ext>
              </a:extLst>
            </p:cNvPr>
            <p:cNvSpPr/>
            <p:nvPr/>
          </p:nvSpPr>
          <p:spPr>
            <a:xfrm>
              <a:off x="5421020" y="2469180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0220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10</cp:revision>
  <dcterms:created xsi:type="dcterms:W3CDTF">2019-08-22T12:52:53Z</dcterms:created>
  <dcterms:modified xsi:type="dcterms:W3CDTF">2019-08-30T12:31:02Z</dcterms:modified>
</cp:coreProperties>
</file>