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942577"/>
            <a:ext cx="809982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025045"/>
            <a:ext cx="809982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0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6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06637"/>
            <a:ext cx="2328699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06637"/>
            <a:ext cx="6851100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2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2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435864"/>
            <a:ext cx="9314796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854300"/>
            <a:ext cx="9314796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2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533187"/>
            <a:ext cx="458989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533187"/>
            <a:ext cx="4589899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06638"/>
            <a:ext cx="9314796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411865"/>
            <a:ext cx="45688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103799"/>
            <a:ext cx="456880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411865"/>
            <a:ext cx="45913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103799"/>
            <a:ext cx="4591306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15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5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29255"/>
            <a:ext cx="546738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0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29255"/>
            <a:ext cx="546738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99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06638"/>
            <a:ext cx="931479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533187"/>
            <a:ext cx="931479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F2C5-8179-47E0-A637-AAF93CE5365A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338158"/>
            <a:ext cx="36449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4C6D-DE92-43DE-8197-326954BA66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4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llipse 138">
            <a:extLst>
              <a:ext uri="{FF2B5EF4-FFF2-40B4-BE49-F238E27FC236}">
                <a16:creationId xmlns:a16="http://schemas.microsoft.com/office/drawing/2014/main" id="{5CC2F62B-BCF6-4B15-A92F-7AE0660F421C}"/>
              </a:ext>
            </a:extLst>
          </p:cNvPr>
          <p:cNvSpPr>
            <a:spLocks noChangeAspect="1"/>
          </p:cNvSpPr>
          <p:nvPr/>
        </p:nvSpPr>
        <p:spPr>
          <a:xfrm>
            <a:off x="-2099136" y="191941"/>
            <a:ext cx="5400000" cy="5400000"/>
          </a:xfrm>
          <a:prstGeom prst="ellipse">
            <a:avLst/>
          </a:prstGeom>
          <a:scene3d>
            <a:camera prst="orthographicFront">
              <a:rot lat="0" lon="6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C21EF97-6513-4B74-8F26-F1916681BFDC}"/>
              </a:ext>
            </a:extLst>
          </p:cNvPr>
          <p:cNvGrpSpPr/>
          <p:nvPr/>
        </p:nvGrpSpPr>
        <p:grpSpPr>
          <a:xfrm>
            <a:off x="519284" y="645878"/>
            <a:ext cx="4344118" cy="465439"/>
            <a:chOff x="1394" y="240643"/>
            <a:chExt cx="4344118" cy="46543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FF17E8F-4CB9-4225-B169-18F8919ED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478E3AF-940F-43C7-82EB-BA3C45A0D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1A541B-D4B5-4D86-8B7E-DB01F4B90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F632FE4-F3C4-452D-9945-E160F3FB5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2AB7827-1842-4D01-B96C-F73E1CAD96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30856E-C901-477A-A528-7AAC1F7A7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6D0DBDF-FBD8-4A98-92C3-6B4FA821F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BF9185D-D89C-4840-AC9E-730B07E70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6B9FB9D-43AE-47FB-8595-817533393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DC709AA-6C59-4B5B-9C9D-5CFDBC0C5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C3D8949-FA86-44F1-AAD7-C0C4563FB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5CC35F4-92EB-4ABD-8858-F72BCE074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6453F2E-BCB5-4F91-9FC1-0D2FFC1D4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7EFF2A0-DFDE-4393-85EF-7E5261109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EAC8B19-981B-4E48-8E76-1C6803282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638D3D-68FC-4FE2-974E-0ED49AD14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297A8A1-0AFC-4AF2-BE1F-E2BFB4CC0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52288AA-346F-4A89-A083-01252434B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304C070-B10E-4A39-AF2A-C77194FF7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66CC7E2-4826-4591-825D-8F445B277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E413C9B-14C8-4A36-8EAC-DD0BBAC80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EF979D9-95C4-4370-8ACB-92B0CB169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EDF9AEC-394B-4574-AAA1-83EAAD54B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142BB42-617D-4347-99B5-4F12B1E35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31D3BC2-6E28-4D7B-B7D6-F4CABFEBB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BBC12DE-0BDC-44F4-A48E-C4A9BDE37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264107-B033-48E3-BCCB-6622F8624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58CEF55-D006-4F03-A7D8-B4DE8D92F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407CB95-D814-4FCF-AE18-38ECBEC11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0D8A6FE-5B73-48A0-A33F-6B25A12AE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020FC8B-14E5-427B-9D83-548B6C1ED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4744D1-C177-4902-8F85-357A81F55E01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C7C54709-F5C5-466D-9CF7-DC2FC811695A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55B53475-E3FF-41D9-A4E0-CB4F3D899CF7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A7D7ED6-FF75-4E99-B634-E0BCCECF4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9B8A9DB-4E40-4D0F-A93B-2A7D0F41A999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494BD263-3500-4450-90DD-B150D3C7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7E124FD-91AD-4DAE-A50D-BEA88743F00F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1122EA2-6695-4EF1-86B5-8CBB8B19B9E0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2FA2236-4D8C-4F7A-B817-F9D25749387B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0C18509-412B-466C-8E96-F75C3C447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EBB828F-39DF-4742-953C-E4090B692D22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7F77429-2968-49F0-AA65-5B4ECFA21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C67861D-BDA6-47C9-9D2E-C279282D7325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47376487-E45E-4B01-B636-82AD0AB3FA66}"/>
              </a:ext>
            </a:extLst>
          </p:cNvPr>
          <p:cNvGrpSpPr/>
          <p:nvPr/>
        </p:nvGrpSpPr>
        <p:grpSpPr>
          <a:xfrm>
            <a:off x="505713" y="2669219"/>
            <a:ext cx="4344118" cy="465439"/>
            <a:chOff x="1394" y="240643"/>
            <a:chExt cx="4344118" cy="465439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67EE683-4316-4E11-ABD1-B36C9C814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60C4EDA-019F-4165-94BA-E6FA45E21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1BA6567-A3BF-4725-A649-5CA180703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6E8FA73-3B7F-4B9E-8410-ECB428EF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F18BCDA9-C66D-4544-81BF-E0B31913D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25168F7-81F2-407E-9345-186AF4861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43BBDB5-FACB-4AAD-A1AF-0CA23D78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17C898AD-DFA5-4C5C-B545-AD28284FF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368227F-8763-45FE-AD1E-F3BB98E14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E5BC4D3-AA18-4243-ABA1-4240F279F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4BB0D78-5B0D-42F3-93D8-005AC308E9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3BCEF77-8F20-4F4E-8B68-0B120C7B5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866BCFF-C562-4A96-B9D4-B069ED482B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614B0A3-FDE9-4DF4-9C4A-507B4DBF2A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69E9EFC-048F-403F-BAAE-7F67BA802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329848D-45A8-44AD-B511-1BA04914C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01A3962-9B65-446C-9EF7-3875953B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109C7FBB-9925-49EB-A95B-85481C2D4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E739550-FFE2-448A-8AB1-21E26F7244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E7A1D01-E505-48EA-A863-6E2306995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FC4BEB5-1168-4348-868B-221CA8E27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BA5EA31-B6D2-440E-9152-5D25C6CE6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A58E6BE-2B09-49C8-8C7F-6B6447B7B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4006813-D2CF-4C14-8368-5E091DE8B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EC6C7D-E0A4-4120-AF08-0FB121E0C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366DE62C-D327-463C-AA00-379A4171D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17734BA9-CB67-429C-9AAE-7EF6A305A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7175C4AE-A69F-4437-BAC3-BCCAAD166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1E9A80F-EA7A-4F98-9176-4AF0C1F12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C010C36A-5B2C-473B-92D8-4824AD59E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076C7C59-4675-4498-9ABF-64823CBE1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857524B0-400D-4E80-B807-250E5B8D33CC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E8D9B7E3-A01E-41C7-8C56-07089743C8DF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793D1A52-9DB2-4582-87CA-167677498E85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66D9CFD-F347-40D7-9334-91C7FBD9D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AD960DC-9C24-402F-A8F9-F3BF42BC02F3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C09CBFA-504D-46DB-8875-FCA330947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BD214E6-62C9-4CD3-8F56-201927E75916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3BE426A-EB2A-4CA0-B46B-32AA3BFDF047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83756BF-D9AB-4739-AA05-81C56FB11B22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10E238C-2CEB-47D1-A6C1-6AC557B33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D5E9AB8-2042-470F-8161-4F17544221F9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DA4C943-3B8F-4820-89C7-AD3EEC0EE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1F451302-2A2D-404C-8163-B8AF2C3EBC7E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2E4D95EE-FAE1-4184-B954-133EE9CFDE82}"/>
              </a:ext>
            </a:extLst>
          </p:cNvPr>
          <p:cNvGrpSpPr/>
          <p:nvPr/>
        </p:nvGrpSpPr>
        <p:grpSpPr>
          <a:xfrm>
            <a:off x="525399" y="4726764"/>
            <a:ext cx="4344118" cy="465439"/>
            <a:chOff x="1394" y="240643"/>
            <a:chExt cx="4344118" cy="465439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A50F7D32-57A5-4A23-9BFA-8BF947AEE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31F8851C-11C6-49FF-9353-5FB8DE6D4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CC8EF9DA-EAAA-477F-9BBE-E3A4A455D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B2D3102F-38E2-4CA0-AF34-97C197104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CE1E192-09E5-49BC-853F-45A8A2ED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3D5AC083-5C28-4E7F-A52F-D33EC5E3C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BB2371D-8D7D-4D92-8ADE-7886ADB0D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3043CF32-AFE6-4CB1-83C4-8484337E7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04D522D0-C673-419E-9FEA-7337E713E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175AD1FC-C56C-4AB4-8510-C67518E54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E7516FD-FFED-442E-BCD2-49AF5659E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F636193-E334-48D5-948C-E575459BA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A0C98AA-8369-4B4A-90CC-806CFBB49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F0B98881-D6A1-4AF0-8BE9-D48ABA384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4AD0E08-A2FD-469B-BBCC-E929BF0C3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71B8D292-3969-481C-B8AE-E4BC6CB0A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C522BE8C-FAEE-49DE-97E2-897427B80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D453BC4E-287D-40C7-A19A-422B02444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FAC2AAD1-8BA6-4F8F-85EA-16F8BB0DF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AF8DAA8-714E-4A14-8092-252B2253D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98FA1B6-FBC9-4868-825C-68B8A1FA2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3D22AF53-53D7-4265-83E9-A9B2E1C67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6E82AD9D-518A-4E70-893E-407C623E0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B3768604-054B-4F72-AAC1-41836485D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99F4327-4573-4D01-8393-75A33B98B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C9CF72B9-3F81-4B17-836E-FB9A63A056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8193E699-1F93-4A92-83DA-7A9F57456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6A66803-9C4F-43A7-9F14-F07159E53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8C163C09-4DE1-4E3F-9B7B-EF9F5BE54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FCF2ED9-C464-48FD-8E56-8753773A5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4AA0C0A6-B98C-4728-946B-3A82E88B9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92FFE458-7EEA-4F43-B755-B8B2EB05D956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B8C76832-A620-423A-97AF-FB90567B4FA4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Freihandform: Form 127">
              <a:extLst>
                <a:ext uri="{FF2B5EF4-FFF2-40B4-BE49-F238E27FC236}">
                  <a16:creationId xmlns:a16="http://schemas.microsoft.com/office/drawing/2014/main" id="{BE5517F7-F23E-4386-8865-4DBD6E218754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99B1D943-DD3A-46C9-BB5C-9D73DCD6F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B8B1200F-C612-4804-A33B-294B59A9D54F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97D9EF3-6271-429F-A831-D180050CE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2102B7C-D4E1-4625-AD1E-1478C8EC6B85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B11200A2-13F1-4690-A73E-859DE847A7F2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E2865B73-0BA9-42AD-8A23-CC76766F7B6B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B34A39D0-3B6F-449A-95F0-D4888F73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252B668F-CF05-4C28-AF10-0DC181633ACF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E61B1141-7B6F-4FA9-86EA-57E7A4C3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6248BF9-081B-4FF9-BBC3-778C6B5DB7C8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B32FE1D9-69F9-4A43-BE3E-C49F6BE932A4}"/>
              </a:ext>
            </a:extLst>
          </p:cNvPr>
          <p:cNvGrpSpPr/>
          <p:nvPr/>
        </p:nvGrpSpPr>
        <p:grpSpPr>
          <a:xfrm flipH="1">
            <a:off x="5750024" y="650798"/>
            <a:ext cx="4345167" cy="465439"/>
            <a:chOff x="1394" y="240643"/>
            <a:chExt cx="4344118" cy="465439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E6F5257B-34FC-4EC4-BD83-F76388992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2062B147-3FF5-4D11-A3A2-51496B3C0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C8BCB85-270C-4876-B472-836099B1E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E0CD3229-C4DB-4100-BA48-523996BE6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32EA65DF-CF03-4907-9DDD-20D418087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7363C819-6FB0-415F-B880-7F4389235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EC515C84-A7C7-42E3-9508-34A8F82E7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92B261F-A138-4661-AE56-B23BBA244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E7F3E8A-8E24-409E-BEEC-7CEA548A5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A7B21583-E822-44C4-A921-62FC841F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9C1705CE-5AE1-4231-86F6-D228D7FDE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D0DF87EC-3C81-4A6D-915F-BD9094D7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DC22A898-1694-42C8-95D4-D2D1FBA66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A0E491E-78E2-40F1-B441-51B1EE07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C829464-A1E5-456D-A671-B54527FE3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6FF7D064-D115-4326-8AD4-91BE8A93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11FA6023-B5E9-4AA5-90D5-099823146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107FF6DC-6C18-4444-94DB-B36BDA6CA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A1532784-BC5A-405E-BF9F-804888E58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48E9430E-6665-4394-AC83-EAB48C37F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BE7AA126-E7BE-4BE3-95DB-DE0953F9A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9FC1CECC-AE28-49B0-A901-AC075E7BC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F66910F7-B459-4061-8394-CCDA7BE1C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F9D6AA2A-7610-46BC-9C65-199BC3C56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6CEDFCBD-7A9D-418F-BE0F-52D46302E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20F1FE34-A66C-4459-9771-9580DB335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72A56EBB-6168-41E9-AC28-946FE115A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5D7F3880-9F91-4791-A5FB-1FB2BFE85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3575FCF-4ED2-4BB6-B626-3FDA84532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D6F37779-DCBD-4FBF-B058-0C8828464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4563E868-B300-492D-B556-55D82E068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4293C18-611F-4071-A9B5-833DF09CD18C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9EDE624B-C012-49EE-B24A-D25510F010A0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9A1A7A94-5FFD-4087-A764-44AFAC9CC700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D2888C11-0FE1-4F1B-B793-E05242C03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51569DED-A4D5-4F43-9896-8CCB77FD852C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4B944405-437B-4808-B032-BDCCF4026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1311AC1B-A4B6-4F67-9963-359B1B9F8352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A1240C3B-C72B-46DB-9DE5-9DC243EB3AC6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97C91455-7256-4783-9EC8-38A893CB20F0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D7ACC08E-5C50-4ABC-9FF4-976F2249F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83" name="Ellipse 182">
              <a:extLst>
                <a:ext uri="{FF2B5EF4-FFF2-40B4-BE49-F238E27FC236}">
                  <a16:creationId xmlns:a16="http://schemas.microsoft.com/office/drawing/2014/main" id="{715627ED-1F6D-4D09-A1E2-F03385C8AD3F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>
              <a:extLst>
                <a:ext uri="{FF2B5EF4-FFF2-40B4-BE49-F238E27FC236}">
                  <a16:creationId xmlns:a16="http://schemas.microsoft.com/office/drawing/2014/main" id="{7A1AD29A-311D-45E3-900D-1EC06FAAB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C1FA729D-755F-4CC2-921A-91E66DA2E164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1FC58061-66A0-46D8-9C5B-CAE1649AB6DB}"/>
              </a:ext>
            </a:extLst>
          </p:cNvPr>
          <p:cNvGrpSpPr/>
          <p:nvPr/>
        </p:nvGrpSpPr>
        <p:grpSpPr>
          <a:xfrm flipH="1">
            <a:off x="5783173" y="2684404"/>
            <a:ext cx="4345167" cy="465439"/>
            <a:chOff x="1394" y="240643"/>
            <a:chExt cx="4344118" cy="465439"/>
          </a:xfrm>
        </p:grpSpPr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02EEF3F4-E0CE-44E1-A5F9-F41D4908C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1CCDE8A9-9F47-490E-8BC2-415F72D1C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1C3A4571-E427-42FA-85A0-E430D33EE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DCDA25EB-FE0F-46E6-B075-5C324AF53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628C0DAD-30D2-4087-86F5-562DAC222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B353F37B-0A32-4463-AF0D-27B4DB6E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63FAEA3D-FEDE-42C1-AB75-BECA3DC03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8FCF8301-53F4-4CD2-988C-083DABD97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A6AF9B1D-209F-4EFD-B258-497DE31CD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FC012244-F37C-45D5-8976-E1117C779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DDB2123-9325-4318-86DE-2F6D814C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1F10C220-CA8D-4820-82B5-F292E1799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04B86A87-4187-46BF-8AE2-DCE56D4B3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6776537D-8CFD-4602-AA8F-B597DF146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87A6D4A1-B640-45B9-A20F-8FD8CE00D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74B6A427-BA8B-4248-829E-8098C539A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23E4E540-CE6A-4068-8803-8D13B2116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0F23F923-FE5A-456E-B7EF-5B9A96654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5" name="Ellipse 204">
              <a:extLst>
                <a:ext uri="{FF2B5EF4-FFF2-40B4-BE49-F238E27FC236}">
                  <a16:creationId xmlns:a16="http://schemas.microsoft.com/office/drawing/2014/main" id="{3DCE700C-916A-4E3C-8429-F9D90C0FC6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A583E250-242D-41FA-87CE-D28286915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2A05A55A-009C-4EA3-B03C-98638195C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2A48660B-892D-4EBD-8BF4-5C615B6C3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09" name="Ellipse 208">
              <a:extLst>
                <a:ext uri="{FF2B5EF4-FFF2-40B4-BE49-F238E27FC236}">
                  <a16:creationId xmlns:a16="http://schemas.microsoft.com/office/drawing/2014/main" id="{5B2AFBC0-09E5-4D7D-B9C3-6B774FAAC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0" name="Ellipse 209">
              <a:extLst>
                <a:ext uri="{FF2B5EF4-FFF2-40B4-BE49-F238E27FC236}">
                  <a16:creationId xmlns:a16="http://schemas.microsoft.com/office/drawing/2014/main" id="{98724CA0-D23D-46F5-9CCD-ED6FCD9BE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4718D573-A050-4778-8074-D7398A7C2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3FF16DCB-B18D-4E0F-ADA0-624C2344C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7599F805-A956-4478-B0AC-F4DA805BA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0713A838-98C4-4BE2-8956-FF55CFE1B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4D9DB2DA-C3CE-4108-9354-72197CE8E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B586B3A0-6AB9-41D1-9CA3-E0FAF2F4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1E73FFDD-8798-4DC8-880D-EDFF9A4AB3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DDA28A76-3852-4EDD-A38C-E851F85AC00D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BD4B7039-417B-435B-AED8-9AAC741BDF4A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F930993B-336D-4F04-8FD9-575786254959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Ellipse 220">
              <a:extLst>
                <a:ext uri="{FF2B5EF4-FFF2-40B4-BE49-F238E27FC236}">
                  <a16:creationId xmlns:a16="http://schemas.microsoft.com/office/drawing/2014/main" id="{C5BDCAC2-84EE-4B5C-A1A0-789533585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7A0B5722-8320-4DAD-AAC0-857212A93191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8411868B-35F7-4E8D-AB63-9F82212E6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7BCF1064-8B47-4B1B-B8B4-BEFBBDD6AE9A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5" name="Ellipse 224">
              <a:extLst>
                <a:ext uri="{FF2B5EF4-FFF2-40B4-BE49-F238E27FC236}">
                  <a16:creationId xmlns:a16="http://schemas.microsoft.com/office/drawing/2014/main" id="{90507A79-394C-4455-A72F-73FF5067D007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B44ED389-B2EA-4F0B-AA55-C1E900EEDCC8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7" name="Ellipse 226">
              <a:extLst>
                <a:ext uri="{FF2B5EF4-FFF2-40B4-BE49-F238E27FC236}">
                  <a16:creationId xmlns:a16="http://schemas.microsoft.com/office/drawing/2014/main" id="{EFCD6580-601A-4F1D-A497-D3D72AA01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28" name="Ellipse 227">
              <a:extLst>
                <a:ext uri="{FF2B5EF4-FFF2-40B4-BE49-F238E27FC236}">
                  <a16:creationId xmlns:a16="http://schemas.microsoft.com/office/drawing/2014/main" id="{9EBA9757-DB36-435B-BB0E-276E2D429536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92AD7CB9-9948-4A24-8F7A-F433D2D0F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0" name="Ellipse 229">
              <a:extLst>
                <a:ext uri="{FF2B5EF4-FFF2-40B4-BE49-F238E27FC236}">
                  <a16:creationId xmlns:a16="http://schemas.microsoft.com/office/drawing/2014/main" id="{592139CE-94B9-4D07-B035-B8A2CB80360B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C1230F4-DF81-4F6C-9025-4EA9989B74F3}"/>
              </a:ext>
            </a:extLst>
          </p:cNvPr>
          <p:cNvGrpSpPr/>
          <p:nvPr/>
        </p:nvGrpSpPr>
        <p:grpSpPr>
          <a:xfrm flipH="1">
            <a:off x="5793080" y="4731686"/>
            <a:ext cx="4345167" cy="465439"/>
            <a:chOff x="1394" y="240643"/>
            <a:chExt cx="4344118" cy="465439"/>
          </a:xfrm>
        </p:grpSpPr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F14BF4D6-9715-4E35-81D6-760EFE73F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4E8B7322-C279-4534-9C6D-748ADA9DD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8ECCF07A-E4F9-4B61-9D3A-7D70AFA53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5" name="Ellipse 234">
              <a:extLst>
                <a:ext uri="{FF2B5EF4-FFF2-40B4-BE49-F238E27FC236}">
                  <a16:creationId xmlns:a16="http://schemas.microsoft.com/office/drawing/2014/main" id="{12FDDA7C-5107-4B3D-B298-6E276D00E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6" name="Ellipse 235">
              <a:extLst>
                <a:ext uri="{FF2B5EF4-FFF2-40B4-BE49-F238E27FC236}">
                  <a16:creationId xmlns:a16="http://schemas.microsoft.com/office/drawing/2014/main" id="{5E72C15B-1E5E-4F38-BF4F-1BB72DF3C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DA2FDA9A-C2D3-4BDD-BC4B-8CA5922D1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8" name="Ellipse 237">
              <a:extLst>
                <a:ext uri="{FF2B5EF4-FFF2-40B4-BE49-F238E27FC236}">
                  <a16:creationId xmlns:a16="http://schemas.microsoft.com/office/drawing/2014/main" id="{270DCF38-F6CF-4015-9D07-6C01225B0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D4402829-753F-4D53-B30E-D9FD981C3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293B4866-BB5A-4CEA-B5D8-F14154DED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7D167E9B-B46F-449F-ADA7-2A755DC36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8FC460F5-383D-4705-928C-9831BF9FC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194BE920-EAFA-4201-9CBD-7DB2025EF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F23828F6-4AB8-4A15-9C09-73381A3D0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A046CE72-0987-4A73-80CA-969879137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30AC4350-C324-4E42-9C7C-0E0CC9BE4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B60F6091-C31B-42A4-A3BA-BB1A81FE6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6CC0DFB6-BF2A-4862-B598-9FB902C7B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EE5F4338-6505-4225-9DF1-C48950A76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0" name="Ellipse 249">
              <a:extLst>
                <a:ext uri="{FF2B5EF4-FFF2-40B4-BE49-F238E27FC236}">
                  <a16:creationId xmlns:a16="http://schemas.microsoft.com/office/drawing/2014/main" id="{29F77096-6DF5-4F89-B72D-434F560EF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1" name="Ellipse 250">
              <a:extLst>
                <a:ext uri="{FF2B5EF4-FFF2-40B4-BE49-F238E27FC236}">
                  <a16:creationId xmlns:a16="http://schemas.microsoft.com/office/drawing/2014/main" id="{E764926B-7CD9-49EE-B094-4B2422C13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2" name="Ellipse 251">
              <a:extLst>
                <a:ext uri="{FF2B5EF4-FFF2-40B4-BE49-F238E27FC236}">
                  <a16:creationId xmlns:a16="http://schemas.microsoft.com/office/drawing/2014/main" id="{7654B572-DC5B-4B59-990B-A7962CEDB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3" name="Ellipse 252">
              <a:extLst>
                <a:ext uri="{FF2B5EF4-FFF2-40B4-BE49-F238E27FC236}">
                  <a16:creationId xmlns:a16="http://schemas.microsoft.com/office/drawing/2014/main" id="{624C11B0-201B-455B-B06C-92BFB9856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46FF7359-FAB2-4300-909C-9DD1D3CC8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F1A67CC0-9FDE-4831-902F-0C31493FD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F1094A08-A4B7-4009-A12E-CAE0C7614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9DF04ECD-B79B-42F2-91DA-6CF4215B2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CAF71474-814E-42AA-8BE6-ED2937104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03CE1C1F-6572-4519-BF40-F3B0AA9D7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4A0642AD-7E1F-4B53-B1F9-F93762A0E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BE4D5F5C-9014-4B26-BEF0-39D168615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5C3AAABC-1040-4AF4-8546-AFAC1A6DE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3" name="Freihandform: Form 262">
              <a:extLst>
                <a:ext uri="{FF2B5EF4-FFF2-40B4-BE49-F238E27FC236}">
                  <a16:creationId xmlns:a16="http://schemas.microsoft.com/office/drawing/2014/main" id="{002B07D1-7801-4966-8592-A0222330BB28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Freihandform: Form 263">
              <a:extLst>
                <a:ext uri="{FF2B5EF4-FFF2-40B4-BE49-F238E27FC236}">
                  <a16:creationId xmlns:a16="http://schemas.microsoft.com/office/drawing/2014/main" id="{67E6DA4E-61BC-4457-ACA0-1D2EFCCD9745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Freihandform: Form 264">
              <a:extLst>
                <a:ext uri="{FF2B5EF4-FFF2-40B4-BE49-F238E27FC236}">
                  <a16:creationId xmlns:a16="http://schemas.microsoft.com/office/drawing/2014/main" id="{3358F2A9-C4F1-4F11-896D-C752E0FCE114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39F247C2-47CB-4BFB-8579-6DDCBF41B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6D8CF4ED-FE14-4030-9EE8-1D92C05E5AA5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>
              <a:extLst>
                <a:ext uri="{FF2B5EF4-FFF2-40B4-BE49-F238E27FC236}">
                  <a16:creationId xmlns:a16="http://schemas.microsoft.com/office/drawing/2014/main" id="{FE9D3FAC-56B5-48B5-AF05-BBEBA34B2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86105A34-D86F-403A-89E7-49FB4592E872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E1A542F9-E60C-4126-877A-447E7C862ED5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B757FB24-316E-4090-833A-AAECFB403A63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D3BD6A27-D01C-44FC-93F1-B1D08F660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168D5BCA-4A3F-42FE-900C-63281CEEC0F0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326A208F-B363-480E-BDA0-AFB00A620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38E4783A-73F0-4845-869E-01C0758C9DF3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4" name="Zylinder 283">
            <a:extLst>
              <a:ext uri="{FF2B5EF4-FFF2-40B4-BE49-F238E27FC236}">
                <a16:creationId xmlns:a16="http://schemas.microsoft.com/office/drawing/2014/main" id="{2BA549E3-C75D-4AB1-A95A-925D76FA783F}"/>
              </a:ext>
            </a:extLst>
          </p:cNvPr>
          <p:cNvSpPr/>
          <p:nvPr/>
        </p:nvSpPr>
        <p:spPr>
          <a:xfrm rot="5400000">
            <a:off x="4744750" y="-8534"/>
            <a:ext cx="1269465" cy="7914954"/>
          </a:xfrm>
          <a:prstGeom prst="can">
            <a:avLst/>
          </a:prstGeom>
          <a:gradFill>
            <a:gsLst>
              <a:gs pos="0">
                <a:srgbClr val="FF0000"/>
              </a:gs>
              <a:gs pos="24000">
                <a:srgbClr val="FF3F3F"/>
              </a:gs>
              <a:gs pos="65000">
                <a:srgbClr val="FF3F3F"/>
              </a:gs>
              <a:gs pos="100000">
                <a:srgbClr val="C00000"/>
              </a:gs>
            </a:gsLst>
            <a:lin ang="0" scaled="0"/>
          </a:gradFill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7" name="Zylinder 286">
            <a:extLst>
              <a:ext uri="{FF2B5EF4-FFF2-40B4-BE49-F238E27FC236}">
                <a16:creationId xmlns:a16="http://schemas.microsoft.com/office/drawing/2014/main" id="{5F3315B3-EA47-4D9A-B0D0-5F50EB95F0F8}"/>
              </a:ext>
            </a:extLst>
          </p:cNvPr>
          <p:cNvSpPr/>
          <p:nvPr/>
        </p:nvSpPr>
        <p:spPr>
          <a:xfrm rot="5400000">
            <a:off x="4769065" y="-2068049"/>
            <a:ext cx="1269465" cy="7914954"/>
          </a:xfrm>
          <a:prstGeom prst="can">
            <a:avLst/>
          </a:prstGeom>
          <a:gradFill>
            <a:gsLst>
              <a:gs pos="0">
                <a:srgbClr val="FF0000"/>
              </a:gs>
              <a:gs pos="24000">
                <a:srgbClr val="FF3F3F"/>
              </a:gs>
              <a:gs pos="65000">
                <a:srgbClr val="FF3F3F"/>
              </a:gs>
              <a:gs pos="100000">
                <a:srgbClr val="C00000"/>
              </a:gs>
            </a:gsLst>
            <a:lin ang="0" scaled="0"/>
          </a:gradFill>
          <a:effectLst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5" lon="0" rev="0"/>
            </a:camera>
            <a:lightRig rig="morning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88" name="Gruppieren 287">
            <a:extLst>
              <a:ext uri="{FF2B5EF4-FFF2-40B4-BE49-F238E27FC236}">
                <a16:creationId xmlns:a16="http://schemas.microsoft.com/office/drawing/2014/main" id="{195B6302-991A-43F7-AEF5-7907891479BE}"/>
              </a:ext>
            </a:extLst>
          </p:cNvPr>
          <p:cNvGrpSpPr/>
          <p:nvPr/>
        </p:nvGrpSpPr>
        <p:grpSpPr>
          <a:xfrm>
            <a:off x="372984" y="3313229"/>
            <a:ext cx="4344118" cy="465439"/>
            <a:chOff x="1394" y="240643"/>
            <a:chExt cx="4344118" cy="465439"/>
          </a:xfrm>
        </p:grpSpPr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D33A8196-55D5-4FF1-81E2-A845D67F0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99F00F4A-8C41-4F4A-B84C-ED2A3245A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6CA80029-46E1-47AB-9E1D-99360016E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8FEB5437-0450-4897-9AA2-F1279F544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E4B1E47C-8B15-48C0-98D7-9F1F55291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D52B25D0-65D7-49EB-90CE-F251B6E4F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065EA87C-1D1C-4790-BB4C-0CE4F288D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C79F7561-2D93-491E-8EFD-92B13396B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CB1C1FA4-D933-4571-85CC-C78F46B34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B8B29EC6-3B47-4F15-AE5D-6CFB94C3C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299" name="Ellipse 298">
              <a:extLst>
                <a:ext uri="{FF2B5EF4-FFF2-40B4-BE49-F238E27FC236}">
                  <a16:creationId xmlns:a16="http://schemas.microsoft.com/office/drawing/2014/main" id="{84331A6A-6FC7-4E4A-807F-A2C49B67E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412AC257-F05E-459F-9D44-E5C0DE02D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E6E41259-DE66-4C5E-B848-5B401944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5F6500FE-016F-47B0-900B-94A3288A0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725795FA-6F73-4B33-9F8F-457C0B4D1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72B46194-FAB5-49D9-92F2-AEB8E5F3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5E1A582F-AC5B-424A-9811-3214E9716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B311FEA5-7103-4766-B71C-70EBA316D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E7DB6394-DBDD-46AC-BCE7-5F19270B7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F2083308-F14B-4DEE-97F3-70C07B249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1EBBC26E-4ACC-4688-ABD6-90FE57CA2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6EEE7546-39B2-44D8-8C43-629E27DC7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6E6A732F-A3BB-40E3-8DF2-6A4CA4A88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8FCB8087-0839-4F43-A0F5-DC652905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2D4160D5-514C-43FE-867E-191C46904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4F4FB23C-A0B4-419C-A3E7-EB2644D96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4B5413CB-0AF6-4652-AFB9-07A60AC0E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4D52A920-649B-4B34-B9EF-8D72986AE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261AE2EE-71D5-499D-A2B8-BFEC50C3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BEEC4E95-838A-47AF-9CE5-16C40ED5B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BEBD4C38-60D4-4B29-8FEB-D29B42F74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20" name="Freihandform: Form 319">
              <a:extLst>
                <a:ext uri="{FF2B5EF4-FFF2-40B4-BE49-F238E27FC236}">
                  <a16:creationId xmlns:a16="http://schemas.microsoft.com/office/drawing/2014/main" id="{F4C4DF54-01DC-414C-8388-DD49B388890F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1" name="Freihandform: Form 320">
              <a:extLst>
                <a:ext uri="{FF2B5EF4-FFF2-40B4-BE49-F238E27FC236}">
                  <a16:creationId xmlns:a16="http://schemas.microsoft.com/office/drawing/2014/main" id="{9713EA95-4276-4014-B4B8-E7B38E07CE71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2" name="Freihandform: Form 321">
              <a:extLst>
                <a:ext uri="{FF2B5EF4-FFF2-40B4-BE49-F238E27FC236}">
                  <a16:creationId xmlns:a16="http://schemas.microsoft.com/office/drawing/2014/main" id="{AA76B415-A695-4AD5-BB0C-5774B7C588AB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36661520-81C7-47BE-B9D6-A7296C1F7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AC9C80E8-3E3E-411F-8728-EB0D655C620E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4773B814-33C0-4A39-9891-D8305E00D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21F3E816-4BB9-4773-B50E-10782E9B426F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888B1F6A-309C-407D-BF43-E38E52588FE0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D574CB33-8441-4F1A-9FDB-64B33683A09A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CBD65BBC-7809-4464-B214-34F3870F3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352EC21A-CEE7-44C8-A3AA-27CD421A16C0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CE2211B7-38D0-43CF-86F2-4B46B1652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717145BE-EB06-42B4-8882-E9AC94CA782E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66D9BC85-50C7-4B7B-8100-B6F6449BD934}"/>
              </a:ext>
            </a:extLst>
          </p:cNvPr>
          <p:cNvGrpSpPr/>
          <p:nvPr/>
        </p:nvGrpSpPr>
        <p:grpSpPr>
          <a:xfrm>
            <a:off x="372984" y="4109636"/>
            <a:ext cx="4344118" cy="465439"/>
            <a:chOff x="1394" y="240643"/>
            <a:chExt cx="4344118" cy="465439"/>
          </a:xfrm>
        </p:grpSpPr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1C514D16-7544-4040-A058-5E3B6F958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E4B7E9CD-7515-4BD2-9DAC-C899167DB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F10514CC-7A2B-4C3A-8420-EA652CF1D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B6A338E3-B4D6-48E3-94EF-3A05F5444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7F90DF01-9E6D-412B-BE8A-47D673685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FE404834-106E-4D8C-95B7-4BF88B237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9F864118-6FA0-4E92-AD2F-C478E3E81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9B6865FB-69F0-4AFD-9DBE-2F1E8B812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A2330363-F473-4226-AE5D-C13F7722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9CB75BE6-DB55-4F12-BE35-D2687CD81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1F24E155-CAE0-4A29-B304-47CEC44A2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4374C328-94AB-4C0B-9605-5EB2BCE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0B994882-4FF9-44A4-BAD8-ED1C86346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8357E93B-C601-4303-8918-4EEFDE37A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D15B9834-AC28-438F-9792-4CC668674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40EC58CE-AA85-4BAC-A24C-82F6883F0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65154BBD-C9F1-4BF7-8A1B-97021A887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07FB07EB-F96D-4376-87CB-5D4475681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6F695F47-1AAE-4E0E-AC45-C0FBB2837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54793370-33DA-4C67-A2FC-6619EE62C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4" name="Ellipse 353">
              <a:extLst>
                <a:ext uri="{FF2B5EF4-FFF2-40B4-BE49-F238E27FC236}">
                  <a16:creationId xmlns:a16="http://schemas.microsoft.com/office/drawing/2014/main" id="{0ADCA960-C579-4B68-A659-FE6A38FDE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5" name="Ellipse 354">
              <a:extLst>
                <a:ext uri="{FF2B5EF4-FFF2-40B4-BE49-F238E27FC236}">
                  <a16:creationId xmlns:a16="http://schemas.microsoft.com/office/drawing/2014/main" id="{3A3F2449-5510-4454-AD33-769781B5B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B374BB8B-6AC5-496F-8416-2FA03874B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7" name="Ellipse 356">
              <a:extLst>
                <a:ext uri="{FF2B5EF4-FFF2-40B4-BE49-F238E27FC236}">
                  <a16:creationId xmlns:a16="http://schemas.microsoft.com/office/drawing/2014/main" id="{07DFD22B-DD77-417B-9452-3623EB741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9B0FF9C2-66B8-48C8-9DB4-EFEC6A8CA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0B88FF7F-A20E-415E-9320-523742D29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28D33113-F2E9-476A-8BF0-1697ED4F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361" name="Ellipse 360">
              <a:extLst>
                <a:ext uri="{FF2B5EF4-FFF2-40B4-BE49-F238E27FC236}">
                  <a16:creationId xmlns:a16="http://schemas.microsoft.com/office/drawing/2014/main" id="{E3DC0B8D-C79C-42D5-B5D4-ACD06E364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F230F5C9-568D-48DA-8ECD-C219DD1AB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3" name="Ellipse 362">
              <a:extLst>
                <a:ext uri="{FF2B5EF4-FFF2-40B4-BE49-F238E27FC236}">
                  <a16:creationId xmlns:a16="http://schemas.microsoft.com/office/drawing/2014/main" id="{D0A3B509-54D1-4B48-9DC9-B6DB12720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4" name="Ellipse 363">
              <a:extLst>
                <a:ext uri="{FF2B5EF4-FFF2-40B4-BE49-F238E27FC236}">
                  <a16:creationId xmlns:a16="http://schemas.microsoft.com/office/drawing/2014/main" id="{7E12A554-CB6F-4B68-A32A-A29904286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5" name="Freihandform: Form 364">
              <a:extLst>
                <a:ext uri="{FF2B5EF4-FFF2-40B4-BE49-F238E27FC236}">
                  <a16:creationId xmlns:a16="http://schemas.microsoft.com/office/drawing/2014/main" id="{77F93083-6AAA-451B-83F8-0D509DA69DBC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Freihandform: Form 365">
              <a:extLst>
                <a:ext uri="{FF2B5EF4-FFF2-40B4-BE49-F238E27FC236}">
                  <a16:creationId xmlns:a16="http://schemas.microsoft.com/office/drawing/2014/main" id="{8E35CF97-A06A-4EEB-9E7C-DB5A8FC53870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Freihandform: Form 366">
              <a:extLst>
                <a:ext uri="{FF2B5EF4-FFF2-40B4-BE49-F238E27FC236}">
                  <a16:creationId xmlns:a16="http://schemas.microsoft.com/office/drawing/2014/main" id="{E2D3301F-8B50-4BCA-A8C8-F89C12F05DDE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5B708EF2-2A00-4958-9920-4E9AE029E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69" name="Ellipse 368">
              <a:extLst>
                <a:ext uri="{FF2B5EF4-FFF2-40B4-BE49-F238E27FC236}">
                  <a16:creationId xmlns:a16="http://schemas.microsoft.com/office/drawing/2014/main" id="{EA6E026F-31DB-43EA-9804-AFBDD23C9E94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Ellipse 369">
              <a:extLst>
                <a:ext uri="{FF2B5EF4-FFF2-40B4-BE49-F238E27FC236}">
                  <a16:creationId xmlns:a16="http://schemas.microsoft.com/office/drawing/2014/main" id="{10BFD5F6-1CC8-407C-8876-C8BDCB53A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71" name="Ellipse 370">
              <a:extLst>
                <a:ext uri="{FF2B5EF4-FFF2-40B4-BE49-F238E27FC236}">
                  <a16:creationId xmlns:a16="http://schemas.microsoft.com/office/drawing/2014/main" id="{D29E3BE2-0E73-4AA6-A8FF-377E4C289744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Ellipse 371">
              <a:extLst>
                <a:ext uri="{FF2B5EF4-FFF2-40B4-BE49-F238E27FC236}">
                  <a16:creationId xmlns:a16="http://schemas.microsoft.com/office/drawing/2014/main" id="{069E5A03-F267-4322-B270-EDE54D1D8C06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EBB1A562-C8A2-44C8-85FF-F51E9695B9DA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4" name="Ellipse 373">
              <a:extLst>
                <a:ext uri="{FF2B5EF4-FFF2-40B4-BE49-F238E27FC236}">
                  <a16:creationId xmlns:a16="http://schemas.microsoft.com/office/drawing/2014/main" id="{FC0435DF-C968-43E8-8F31-11B56726A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75" name="Ellipse 374">
              <a:extLst>
                <a:ext uri="{FF2B5EF4-FFF2-40B4-BE49-F238E27FC236}">
                  <a16:creationId xmlns:a16="http://schemas.microsoft.com/office/drawing/2014/main" id="{58BE060F-B7FA-45A3-BA94-E8EF89D8C4E6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Ellipse 375">
              <a:extLst>
                <a:ext uri="{FF2B5EF4-FFF2-40B4-BE49-F238E27FC236}">
                  <a16:creationId xmlns:a16="http://schemas.microsoft.com/office/drawing/2014/main" id="{3835717C-FBBF-4097-B6D2-97C58DDBA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377" name="Ellipse 376">
              <a:extLst>
                <a:ext uri="{FF2B5EF4-FFF2-40B4-BE49-F238E27FC236}">
                  <a16:creationId xmlns:a16="http://schemas.microsoft.com/office/drawing/2014/main" id="{FD50E188-A40F-4391-BF21-EC434A552659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8" name="Gruppieren 467">
            <a:extLst>
              <a:ext uri="{FF2B5EF4-FFF2-40B4-BE49-F238E27FC236}">
                <a16:creationId xmlns:a16="http://schemas.microsoft.com/office/drawing/2014/main" id="{C5A8AAD7-1FE7-4421-8917-90A0BCFF61B8}"/>
              </a:ext>
            </a:extLst>
          </p:cNvPr>
          <p:cNvGrpSpPr/>
          <p:nvPr/>
        </p:nvGrpSpPr>
        <p:grpSpPr>
          <a:xfrm>
            <a:off x="358232" y="2049803"/>
            <a:ext cx="4344118" cy="465439"/>
            <a:chOff x="1394" y="240643"/>
            <a:chExt cx="4344118" cy="465439"/>
          </a:xfrm>
        </p:grpSpPr>
        <p:sp>
          <p:nvSpPr>
            <p:cNvPr id="469" name="Ellipse 468">
              <a:extLst>
                <a:ext uri="{FF2B5EF4-FFF2-40B4-BE49-F238E27FC236}">
                  <a16:creationId xmlns:a16="http://schemas.microsoft.com/office/drawing/2014/main" id="{3E1816E2-D955-47BE-B489-A678F9A69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0" name="Ellipse 469">
              <a:extLst>
                <a:ext uri="{FF2B5EF4-FFF2-40B4-BE49-F238E27FC236}">
                  <a16:creationId xmlns:a16="http://schemas.microsoft.com/office/drawing/2014/main" id="{782D8730-3BC8-4F9D-BF98-08382BAE6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1" name="Ellipse 470">
              <a:extLst>
                <a:ext uri="{FF2B5EF4-FFF2-40B4-BE49-F238E27FC236}">
                  <a16:creationId xmlns:a16="http://schemas.microsoft.com/office/drawing/2014/main" id="{176F1490-972E-4F18-A5DD-CB6AA9763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2" name="Ellipse 471">
              <a:extLst>
                <a:ext uri="{FF2B5EF4-FFF2-40B4-BE49-F238E27FC236}">
                  <a16:creationId xmlns:a16="http://schemas.microsoft.com/office/drawing/2014/main" id="{15725165-F82A-44DC-916B-EFC0BB8C0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3" name="Ellipse 472">
              <a:extLst>
                <a:ext uri="{FF2B5EF4-FFF2-40B4-BE49-F238E27FC236}">
                  <a16:creationId xmlns:a16="http://schemas.microsoft.com/office/drawing/2014/main" id="{129C70BC-D5B2-4B51-BDA7-7350674A9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4" name="Ellipse 473">
              <a:extLst>
                <a:ext uri="{FF2B5EF4-FFF2-40B4-BE49-F238E27FC236}">
                  <a16:creationId xmlns:a16="http://schemas.microsoft.com/office/drawing/2014/main" id="{499766D3-1B01-4743-8459-040BA8FA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5" name="Ellipse 474">
              <a:extLst>
                <a:ext uri="{FF2B5EF4-FFF2-40B4-BE49-F238E27FC236}">
                  <a16:creationId xmlns:a16="http://schemas.microsoft.com/office/drawing/2014/main" id="{CF743F50-BA20-4EF0-BF8F-4617E5C07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6" name="Ellipse 475">
              <a:extLst>
                <a:ext uri="{FF2B5EF4-FFF2-40B4-BE49-F238E27FC236}">
                  <a16:creationId xmlns:a16="http://schemas.microsoft.com/office/drawing/2014/main" id="{7433C1AC-1AAC-443F-8981-C419996F6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477" name="Ellipse 476">
              <a:extLst>
                <a:ext uri="{FF2B5EF4-FFF2-40B4-BE49-F238E27FC236}">
                  <a16:creationId xmlns:a16="http://schemas.microsoft.com/office/drawing/2014/main" id="{3487D830-D97B-4160-8552-02B6BAA03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478" name="Ellipse 477">
              <a:extLst>
                <a:ext uri="{FF2B5EF4-FFF2-40B4-BE49-F238E27FC236}">
                  <a16:creationId xmlns:a16="http://schemas.microsoft.com/office/drawing/2014/main" id="{2FC768D6-833B-440C-A8DE-E6AE92724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0EDEB78E-7EA1-45C9-A6EF-E5EBB2567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0" name="Ellipse 479">
              <a:extLst>
                <a:ext uri="{FF2B5EF4-FFF2-40B4-BE49-F238E27FC236}">
                  <a16:creationId xmlns:a16="http://schemas.microsoft.com/office/drawing/2014/main" id="{FD8D6C24-2946-4457-8273-FB19C4AF6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1" name="Ellipse 480">
              <a:extLst>
                <a:ext uri="{FF2B5EF4-FFF2-40B4-BE49-F238E27FC236}">
                  <a16:creationId xmlns:a16="http://schemas.microsoft.com/office/drawing/2014/main" id="{B274C456-4B8F-4B05-A4DF-AD5540BEF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267460B0-EC5B-4101-9160-6B0ED214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3320CC97-9AE2-41DC-A62D-C813BA8CC0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4" name="Ellipse 483">
              <a:extLst>
                <a:ext uri="{FF2B5EF4-FFF2-40B4-BE49-F238E27FC236}">
                  <a16:creationId xmlns:a16="http://schemas.microsoft.com/office/drawing/2014/main" id="{6CB6C3F9-A6C9-46F6-B88B-9FCA8E861B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783E994A-6269-40C3-8DEA-8B4777381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6" name="Ellipse 485">
              <a:extLst>
                <a:ext uri="{FF2B5EF4-FFF2-40B4-BE49-F238E27FC236}">
                  <a16:creationId xmlns:a16="http://schemas.microsoft.com/office/drawing/2014/main" id="{2AE1C9D6-10ED-46F5-9CD5-45C87EB7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7" name="Ellipse 486">
              <a:extLst>
                <a:ext uri="{FF2B5EF4-FFF2-40B4-BE49-F238E27FC236}">
                  <a16:creationId xmlns:a16="http://schemas.microsoft.com/office/drawing/2014/main" id="{68FD714A-0851-40DB-9296-D5BE2CA89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40B20BC7-A661-4D48-A0BE-9C6317520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89" name="Ellipse 488">
              <a:extLst>
                <a:ext uri="{FF2B5EF4-FFF2-40B4-BE49-F238E27FC236}">
                  <a16:creationId xmlns:a16="http://schemas.microsoft.com/office/drawing/2014/main" id="{C757EAEB-4225-493B-AA52-7016E9D15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0" name="Ellipse 489">
              <a:extLst>
                <a:ext uri="{FF2B5EF4-FFF2-40B4-BE49-F238E27FC236}">
                  <a16:creationId xmlns:a16="http://schemas.microsoft.com/office/drawing/2014/main" id="{736192A7-9C03-45C5-90D5-758DBFEFC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CBDC67E0-55DA-4AE8-8C13-35A5D2DB9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C649F250-159A-49F3-BF72-8C6A6D55F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3" name="Ellipse 492">
              <a:extLst>
                <a:ext uri="{FF2B5EF4-FFF2-40B4-BE49-F238E27FC236}">
                  <a16:creationId xmlns:a16="http://schemas.microsoft.com/office/drawing/2014/main" id="{0CBA1601-948A-41A9-B65F-77157F863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4" name="Ellipse 493">
              <a:extLst>
                <a:ext uri="{FF2B5EF4-FFF2-40B4-BE49-F238E27FC236}">
                  <a16:creationId xmlns:a16="http://schemas.microsoft.com/office/drawing/2014/main" id="{7164DDCC-7730-469E-AAE9-52ADB7803D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0089F560-DC73-4B03-9C7F-E8EC6360D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B312A80C-BC44-456D-B52C-81ADF350B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27CFF96D-E322-4276-9578-461D3C15E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8" name="Ellipse 497">
              <a:extLst>
                <a:ext uri="{FF2B5EF4-FFF2-40B4-BE49-F238E27FC236}">
                  <a16:creationId xmlns:a16="http://schemas.microsoft.com/office/drawing/2014/main" id="{3E895D7C-7E0C-4641-9351-B993B9820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id="{A56EA917-82FC-46F6-95A5-82A436F14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00" name="Freihandform: Form 499">
              <a:extLst>
                <a:ext uri="{FF2B5EF4-FFF2-40B4-BE49-F238E27FC236}">
                  <a16:creationId xmlns:a16="http://schemas.microsoft.com/office/drawing/2014/main" id="{98E7FA9B-6774-477E-8397-4506E4B21B32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1" name="Freihandform: Form 500">
              <a:extLst>
                <a:ext uri="{FF2B5EF4-FFF2-40B4-BE49-F238E27FC236}">
                  <a16:creationId xmlns:a16="http://schemas.microsoft.com/office/drawing/2014/main" id="{82B59EA3-A62E-4B72-86AC-81EEC5954C70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2" name="Freihandform: Form 501">
              <a:extLst>
                <a:ext uri="{FF2B5EF4-FFF2-40B4-BE49-F238E27FC236}">
                  <a16:creationId xmlns:a16="http://schemas.microsoft.com/office/drawing/2014/main" id="{279B39A7-D34C-4C4E-A513-69470654CFA1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A7183832-A10E-45EE-9EEB-7D2BAD93F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C926F071-CF6C-4180-A904-4357C425C5C1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5" name="Ellipse 504">
              <a:extLst>
                <a:ext uri="{FF2B5EF4-FFF2-40B4-BE49-F238E27FC236}">
                  <a16:creationId xmlns:a16="http://schemas.microsoft.com/office/drawing/2014/main" id="{A148FFFF-81A1-4401-9560-4179DF39B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06" name="Ellipse 505">
              <a:extLst>
                <a:ext uri="{FF2B5EF4-FFF2-40B4-BE49-F238E27FC236}">
                  <a16:creationId xmlns:a16="http://schemas.microsoft.com/office/drawing/2014/main" id="{EFE74392-6F5F-4B18-8DE0-EE8C262589A6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Ellipse 506">
              <a:extLst>
                <a:ext uri="{FF2B5EF4-FFF2-40B4-BE49-F238E27FC236}">
                  <a16:creationId xmlns:a16="http://schemas.microsoft.com/office/drawing/2014/main" id="{0FEBAB1F-9ACB-4208-AEC7-A93051E9558A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Ellipse 507">
              <a:extLst>
                <a:ext uri="{FF2B5EF4-FFF2-40B4-BE49-F238E27FC236}">
                  <a16:creationId xmlns:a16="http://schemas.microsoft.com/office/drawing/2014/main" id="{C2550BA7-7683-4482-9FE3-AA9AF424C258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9" name="Ellipse 508">
              <a:extLst>
                <a:ext uri="{FF2B5EF4-FFF2-40B4-BE49-F238E27FC236}">
                  <a16:creationId xmlns:a16="http://schemas.microsoft.com/office/drawing/2014/main" id="{DC333504-C362-4BC0-9EA9-14140F9A2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0" name="Ellipse 509">
              <a:extLst>
                <a:ext uri="{FF2B5EF4-FFF2-40B4-BE49-F238E27FC236}">
                  <a16:creationId xmlns:a16="http://schemas.microsoft.com/office/drawing/2014/main" id="{A44DDACF-9339-4FCD-BC63-BEC862D793DC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1" name="Ellipse 510">
              <a:extLst>
                <a:ext uri="{FF2B5EF4-FFF2-40B4-BE49-F238E27FC236}">
                  <a16:creationId xmlns:a16="http://schemas.microsoft.com/office/drawing/2014/main" id="{22F84699-263A-40E5-8D33-4EF5CB66C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2" name="Ellipse 511">
              <a:extLst>
                <a:ext uri="{FF2B5EF4-FFF2-40B4-BE49-F238E27FC236}">
                  <a16:creationId xmlns:a16="http://schemas.microsoft.com/office/drawing/2014/main" id="{19D18B8F-B667-49E4-B3BC-02D36B7268FD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3" name="Gruppieren 512">
            <a:extLst>
              <a:ext uri="{FF2B5EF4-FFF2-40B4-BE49-F238E27FC236}">
                <a16:creationId xmlns:a16="http://schemas.microsoft.com/office/drawing/2014/main" id="{138CE898-0926-48D7-98D3-5BDF68E33B8E}"/>
              </a:ext>
            </a:extLst>
          </p:cNvPr>
          <p:cNvGrpSpPr/>
          <p:nvPr/>
        </p:nvGrpSpPr>
        <p:grpSpPr>
          <a:xfrm>
            <a:off x="353320" y="1258331"/>
            <a:ext cx="4344118" cy="465439"/>
            <a:chOff x="1394" y="240643"/>
            <a:chExt cx="4344118" cy="465439"/>
          </a:xfrm>
        </p:grpSpPr>
        <p:sp>
          <p:nvSpPr>
            <p:cNvPr id="514" name="Ellipse 513">
              <a:extLst>
                <a:ext uri="{FF2B5EF4-FFF2-40B4-BE49-F238E27FC236}">
                  <a16:creationId xmlns:a16="http://schemas.microsoft.com/office/drawing/2014/main" id="{3E242490-D6F4-4F1D-ADF1-925ADFCD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5" name="Ellipse 514">
              <a:extLst>
                <a:ext uri="{FF2B5EF4-FFF2-40B4-BE49-F238E27FC236}">
                  <a16:creationId xmlns:a16="http://schemas.microsoft.com/office/drawing/2014/main" id="{1F24A06A-2337-42C9-8AE6-5AA0DF0B7D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6" name="Ellipse 515">
              <a:extLst>
                <a:ext uri="{FF2B5EF4-FFF2-40B4-BE49-F238E27FC236}">
                  <a16:creationId xmlns:a16="http://schemas.microsoft.com/office/drawing/2014/main" id="{EFCAB61D-BF9A-4372-A002-0212B886E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7" name="Ellipse 516">
              <a:extLst>
                <a:ext uri="{FF2B5EF4-FFF2-40B4-BE49-F238E27FC236}">
                  <a16:creationId xmlns:a16="http://schemas.microsoft.com/office/drawing/2014/main" id="{69250616-9F31-49D3-B90B-848F68F8F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8" name="Ellipse 517">
              <a:extLst>
                <a:ext uri="{FF2B5EF4-FFF2-40B4-BE49-F238E27FC236}">
                  <a16:creationId xmlns:a16="http://schemas.microsoft.com/office/drawing/2014/main" id="{94D395D4-0270-41AA-B82C-56532776A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19" name="Ellipse 518">
              <a:extLst>
                <a:ext uri="{FF2B5EF4-FFF2-40B4-BE49-F238E27FC236}">
                  <a16:creationId xmlns:a16="http://schemas.microsoft.com/office/drawing/2014/main" id="{774498FA-A5FA-4CB9-834C-206BA8DEC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0" name="Ellipse 519">
              <a:extLst>
                <a:ext uri="{FF2B5EF4-FFF2-40B4-BE49-F238E27FC236}">
                  <a16:creationId xmlns:a16="http://schemas.microsoft.com/office/drawing/2014/main" id="{1B257269-2CF5-410E-974F-1390C603F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8DF9BB87-2D10-4A84-82AB-CE228B0D2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22" name="Ellipse 521">
              <a:extLst>
                <a:ext uri="{FF2B5EF4-FFF2-40B4-BE49-F238E27FC236}">
                  <a16:creationId xmlns:a16="http://schemas.microsoft.com/office/drawing/2014/main" id="{A26D6FEE-1E2F-495F-B857-E7B44501A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23" name="Ellipse 522">
              <a:extLst>
                <a:ext uri="{FF2B5EF4-FFF2-40B4-BE49-F238E27FC236}">
                  <a16:creationId xmlns:a16="http://schemas.microsoft.com/office/drawing/2014/main" id="{27613D0C-5B50-4ACE-B57A-D1B90F0B9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CD97DD49-74C7-4856-AEAC-5E80A70E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EDEC0533-0543-4720-8413-C02969F45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6" name="Ellipse 525">
              <a:extLst>
                <a:ext uri="{FF2B5EF4-FFF2-40B4-BE49-F238E27FC236}">
                  <a16:creationId xmlns:a16="http://schemas.microsoft.com/office/drawing/2014/main" id="{38ADA5F1-1627-4F17-8830-ACC055264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7" name="Ellipse 526">
              <a:extLst>
                <a:ext uri="{FF2B5EF4-FFF2-40B4-BE49-F238E27FC236}">
                  <a16:creationId xmlns:a16="http://schemas.microsoft.com/office/drawing/2014/main" id="{C1F7E7F3-D8D2-44A1-803B-2C3D9EEEC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50822A48-ACD8-43FF-A6AF-3BB73C2DB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29" name="Ellipse 528">
              <a:extLst>
                <a:ext uri="{FF2B5EF4-FFF2-40B4-BE49-F238E27FC236}">
                  <a16:creationId xmlns:a16="http://schemas.microsoft.com/office/drawing/2014/main" id="{23C4EC24-868A-4136-96C3-AA20AB545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0" name="Ellipse 529">
              <a:extLst>
                <a:ext uri="{FF2B5EF4-FFF2-40B4-BE49-F238E27FC236}">
                  <a16:creationId xmlns:a16="http://schemas.microsoft.com/office/drawing/2014/main" id="{D219445E-66DC-43C4-B1DB-3CF604ADC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1" name="Ellipse 530">
              <a:extLst>
                <a:ext uri="{FF2B5EF4-FFF2-40B4-BE49-F238E27FC236}">
                  <a16:creationId xmlns:a16="http://schemas.microsoft.com/office/drawing/2014/main" id="{3D3444C2-A70B-45C2-A5D9-92FFD3246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2C8D11C4-C196-46D8-99C0-663641E78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3" name="Ellipse 532">
              <a:extLst>
                <a:ext uri="{FF2B5EF4-FFF2-40B4-BE49-F238E27FC236}">
                  <a16:creationId xmlns:a16="http://schemas.microsoft.com/office/drawing/2014/main" id="{B03567B5-2C6F-4DBB-BA41-55B1EBB37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4" name="Ellipse 533">
              <a:extLst>
                <a:ext uri="{FF2B5EF4-FFF2-40B4-BE49-F238E27FC236}">
                  <a16:creationId xmlns:a16="http://schemas.microsoft.com/office/drawing/2014/main" id="{B390E4CD-661B-43B5-9DFB-99055ED9C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5C173116-4860-436A-8676-08C96D975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6" name="Ellipse 535">
              <a:extLst>
                <a:ext uri="{FF2B5EF4-FFF2-40B4-BE49-F238E27FC236}">
                  <a16:creationId xmlns:a16="http://schemas.microsoft.com/office/drawing/2014/main" id="{0CC07E70-C99E-4516-AA37-7771A1C2C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90F46784-8F63-4E83-8DBF-BA9DEF280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70088076-422C-411E-97A8-C934F9F5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39" name="Ellipse 538">
              <a:extLst>
                <a:ext uri="{FF2B5EF4-FFF2-40B4-BE49-F238E27FC236}">
                  <a16:creationId xmlns:a16="http://schemas.microsoft.com/office/drawing/2014/main" id="{F0CA38A5-0E8E-4EF9-BEFB-CB8A33438A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0" name="Ellipse 539">
              <a:extLst>
                <a:ext uri="{FF2B5EF4-FFF2-40B4-BE49-F238E27FC236}">
                  <a16:creationId xmlns:a16="http://schemas.microsoft.com/office/drawing/2014/main" id="{0380421E-BD80-4ED8-AC7F-AF293636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41" name="Ellipse 540">
              <a:extLst>
                <a:ext uri="{FF2B5EF4-FFF2-40B4-BE49-F238E27FC236}">
                  <a16:creationId xmlns:a16="http://schemas.microsoft.com/office/drawing/2014/main" id="{06127081-396A-4D34-8217-86BDA91B6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2" name="Ellipse 541">
              <a:extLst>
                <a:ext uri="{FF2B5EF4-FFF2-40B4-BE49-F238E27FC236}">
                  <a16:creationId xmlns:a16="http://schemas.microsoft.com/office/drawing/2014/main" id="{AA691F49-CCA2-49F7-817E-BD5F3A913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3" name="Ellipse 542">
              <a:extLst>
                <a:ext uri="{FF2B5EF4-FFF2-40B4-BE49-F238E27FC236}">
                  <a16:creationId xmlns:a16="http://schemas.microsoft.com/office/drawing/2014/main" id="{7EC5B13E-2EA0-4F57-8285-813D7AB63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4" name="Ellipse 543">
              <a:extLst>
                <a:ext uri="{FF2B5EF4-FFF2-40B4-BE49-F238E27FC236}">
                  <a16:creationId xmlns:a16="http://schemas.microsoft.com/office/drawing/2014/main" id="{CD87480E-F161-4A00-8DCC-C99F2D110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5697BDE3-1E0C-48E3-B8BF-F44398043178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6" name="Freihandform: Form 545">
              <a:extLst>
                <a:ext uri="{FF2B5EF4-FFF2-40B4-BE49-F238E27FC236}">
                  <a16:creationId xmlns:a16="http://schemas.microsoft.com/office/drawing/2014/main" id="{602BBD01-D131-4960-8DF2-7FF51DD4B35E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B6561135-ADED-403E-B99C-6B386399FA04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1BD0D85F-336E-4C7C-A7F5-C3C03F9D7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FA44E4FC-1B6B-4585-BA3E-990F33027317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0" name="Ellipse 549">
              <a:extLst>
                <a:ext uri="{FF2B5EF4-FFF2-40B4-BE49-F238E27FC236}">
                  <a16:creationId xmlns:a16="http://schemas.microsoft.com/office/drawing/2014/main" id="{C21B5C6A-EC3B-4710-8A02-A413C827B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D6A35F2E-15B0-4013-BE62-9EF258994B33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2" name="Ellipse 551">
              <a:extLst>
                <a:ext uri="{FF2B5EF4-FFF2-40B4-BE49-F238E27FC236}">
                  <a16:creationId xmlns:a16="http://schemas.microsoft.com/office/drawing/2014/main" id="{9CDC8498-5BD2-46CE-9170-FE21C396AE02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79CC308D-D8AA-4A91-8019-F9CFFEFF15F6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4" name="Ellipse 553">
              <a:extLst>
                <a:ext uri="{FF2B5EF4-FFF2-40B4-BE49-F238E27FC236}">
                  <a16:creationId xmlns:a16="http://schemas.microsoft.com/office/drawing/2014/main" id="{380621E1-AD5B-4B22-9988-9E04888B6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55" name="Ellipse 554">
              <a:extLst>
                <a:ext uri="{FF2B5EF4-FFF2-40B4-BE49-F238E27FC236}">
                  <a16:creationId xmlns:a16="http://schemas.microsoft.com/office/drawing/2014/main" id="{D55944A3-346F-4932-90F4-91327F0FF984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6" name="Ellipse 555">
              <a:extLst>
                <a:ext uri="{FF2B5EF4-FFF2-40B4-BE49-F238E27FC236}">
                  <a16:creationId xmlns:a16="http://schemas.microsoft.com/office/drawing/2014/main" id="{E4B7D891-7558-4370-80D6-540BF2D77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57" name="Ellipse 556">
              <a:extLst>
                <a:ext uri="{FF2B5EF4-FFF2-40B4-BE49-F238E27FC236}">
                  <a16:creationId xmlns:a16="http://schemas.microsoft.com/office/drawing/2014/main" id="{0E7B1132-A19D-4617-84B6-C4247E3EDB0D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8" name="Gruppieren 557">
            <a:extLst>
              <a:ext uri="{FF2B5EF4-FFF2-40B4-BE49-F238E27FC236}">
                <a16:creationId xmlns:a16="http://schemas.microsoft.com/office/drawing/2014/main" id="{F6CD9527-A799-4CD1-820B-FAEADEFFA901}"/>
              </a:ext>
            </a:extLst>
          </p:cNvPr>
          <p:cNvGrpSpPr/>
          <p:nvPr/>
        </p:nvGrpSpPr>
        <p:grpSpPr>
          <a:xfrm flipH="1">
            <a:off x="5597600" y="1255588"/>
            <a:ext cx="4345167" cy="465439"/>
            <a:chOff x="1394" y="240643"/>
            <a:chExt cx="4344118" cy="465439"/>
          </a:xfrm>
        </p:grpSpPr>
        <p:sp>
          <p:nvSpPr>
            <p:cNvPr id="559" name="Ellipse 558">
              <a:extLst>
                <a:ext uri="{FF2B5EF4-FFF2-40B4-BE49-F238E27FC236}">
                  <a16:creationId xmlns:a16="http://schemas.microsoft.com/office/drawing/2014/main" id="{D16CBD4B-C702-461B-B213-C5CF81192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0" name="Ellipse 559">
              <a:extLst>
                <a:ext uri="{FF2B5EF4-FFF2-40B4-BE49-F238E27FC236}">
                  <a16:creationId xmlns:a16="http://schemas.microsoft.com/office/drawing/2014/main" id="{EB72F48A-3C5C-446A-AADE-E3468DBB7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1" name="Ellipse 560">
              <a:extLst>
                <a:ext uri="{FF2B5EF4-FFF2-40B4-BE49-F238E27FC236}">
                  <a16:creationId xmlns:a16="http://schemas.microsoft.com/office/drawing/2014/main" id="{2798A140-05A5-4F56-93F8-5CD9ADEA3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2" name="Ellipse 561">
              <a:extLst>
                <a:ext uri="{FF2B5EF4-FFF2-40B4-BE49-F238E27FC236}">
                  <a16:creationId xmlns:a16="http://schemas.microsoft.com/office/drawing/2014/main" id="{339E42C1-1104-4965-9740-9B9C2FCEF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3" name="Ellipse 562">
              <a:extLst>
                <a:ext uri="{FF2B5EF4-FFF2-40B4-BE49-F238E27FC236}">
                  <a16:creationId xmlns:a16="http://schemas.microsoft.com/office/drawing/2014/main" id="{92B8D359-900B-45EF-8911-C874BB615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4" name="Ellipse 563">
              <a:extLst>
                <a:ext uri="{FF2B5EF4-FFF2-40B4-BE49-F238E27FC236}">
                  <a16:creationId xmlns:a16="http://schemas.microsoft.com/office/drawing/2014/main" id="{2C0F3E66-1D95-47A3-9E2B-F08E1ECEA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5" name="Ellipse 564">
              <a:extLst>
                <a:ext uri="{FF2B5EF4-FFF2-40B4-BE49-F238E27FC236}">
                  <a16:creationId xmlns:a16="http://schemas.microsoft.com/office/drawing/2014/main" id="{E772D152-2873-472F-B7E9-4C61F0414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6" name="Ellipse 565">
              <a:extLst>
                <a:ext uri="{FF2B5EF4-FFF2-40B4-BE49-F238E27FC236}">
                  <a16:creationId xmlns:a16="http://schemas.microsoft.com/office/drawing/2014/main" id="{6C155989-1ACC-4C3E-866E-65847CE5F9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67" name="Ellipse 566">
              <a:extLst>
                <a:ext uri="{FF2B5EF4-FFF2-40B4-BE49-F238E27FC236}">
                  <a16:creationId xmlns:a16="http://schemas.microsoft.com/office/drawing/2014/main" id="{159078A5-DDD3-404F-8B4E-57B63E60D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68" name="Ellipse 567">
              <a:extLst>
                <a:ext uri="{FF2B5EF4-FFF2-40B4-BE49-F238E27FC236}">
                  <a16:creationId xmlns:a16="http://schemas.microsoft.com/office/drawing/2014/main" id="{C8449D34-B212-4BDD-A1F4-408123D27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69" name="Ellipse 568">
              <a:extLst>
                <a:ext uri="{FF2B5EF4-FFF2-40B4-BE49-F238E27FC236}">
                  <a16:creationId xmlns:a16="http://schemas.microsoft.com/office/drawing/2014/main" id="{19BA9A9B-7E4F-49AF-B418-52ED9484C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0" name="Ellipse 569">
              <a:extLst>
                <a:ext uri="{FF2B5EF4-FFF2-40B4-BE49-F238E27FC236}">
                  <a16:creationId xmlns:a16="http://schemas.microsoft.com/office/drawing/2014/main" id="{58F83143-4783-4F61-AB71-D5AB577B9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08B396D0-86CF-4139-AC50-318998F31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2" name="Ellipse 571">
              <a:extLst>
                <a:ext uri="{FF2B5EF4-FFF2-40B4-BE49-F238E27FC236}">
                  <a16:creationId xmlns:a16="http://schemas.microsoft.com/office/drawing/2014/main" id="{E346133F-5B0E-462B-8751-FFE7543BF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3" name="Ellipse 572">
              <a:extLst>
                <a:ext uri="{FF2B5EF4-FFF2-40B4-BE49-F238E27FC236}">
                  <a16:creationId xmlns:a16="http://schemas.microsoft.com/office/drawing/2014/main" id="{4745C756-4F89-483D-95C8-E979ECEE4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4" name="Ellipse 573">
              <a:extLst>
                <a:ext uri="{FF2B5EF4-FFF2-40B4-BE49-F238E27FC236}">
                  <a16:creationId xmlns:a16="http://schemas.microsoft.com/office/drawing/2014/main" id="{32A82758-F9CF-4925-8650-3002FCA44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45FA6EC9-1D2C-4AA5-8B04-C50D6545E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6" name="Ellipse 575">
              <a:extLst>
                <a:ext uri="{FF2B5EF4-FFF2-40B4-BE49-F238E27FC236}">
                  <a16:creationId xmlns:a16="http://schemas.microsoft.com/office/drawing/2014/main" id="{C6EF7946-4D0A-44AB-A0B9-1B6A65297C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7" name="Ellipse 576">
              <a:extLst>
                <a:ext uri="{FF2B5EF4-FFF2-40B4-BE49-F238E27FC236}">
                  <a16:creationId xmlns:a16="http://schemas.microsoft.com/office/drawing/2014/main" id="{4549B0A4-C3F4-41CC-AEB9-E82E18FB0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8" name="Ellipse 577">
              <a:extLst>
                <a:ext uri="{FF2B5EF4-FFF2-40B4-BE49-F238E27FC236}">
                  <a16:creationId xmlns:a16="http://schemas.microsoft.com/office/drawing/2014/main" id="{FF8EA1D0-3F2E-4210-87DA-98923DFE4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79" name="Ellipse 578">
              <a:extLst>
                <a:ext uri="{FF2B5EF4-FFF2-40B4-BE49-F238E27FC236}">
                  <a16:creationId xmlns:a16="http://schemas.microsoft.com/office/drawing/2014/main" id="{86C259E9-A6D7-48D1-95D1-719EB8DEE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0" name="Ellipse 579">
              <a:extLst>
                <a:ext uri="{FF2B5EF4-FFF2-40B4-BE49-F238E27FC236}">
                  <a16:creationId xmlns:a16="http://schemas.microsoft.com/office/drawing/2014/main" id="{E424B02B-6A83-4442-98D4-2BA047277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1" name="Ellipse 580">
              <a:extLst>
                <a:ext uri="{FF2B5EF4-FFF2-40B4-BE49-F238E27FC236}">
                  <a16:creationId xmlns:a16="http://schemas.microsoft.com/office/drawing/2014/main" id="{355CBAAE-6B0B-4D91-B715-F1E0C651A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2" name="Ellipse 581">
              <a:extLst>
                <a:ext uri="{FF2B5EF4-FFF2-40B4-BE49-F238E27FC236}">
                  <a16:creationId xmlns:a16="http://schemas.microsoft.com/office/drawing/2014/main" id="{3AA3BA76-EC8F-4C9D-84D0-D1AD9FE7D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3" name="Ellipse 582">
              <a:extLst>
                <a:ext uri="{FF2B5EF4-FFF2-40B4-BE49-F238E27FC236}">
                  <a16:creationId xmlns:a16="http://schemas.microsoft.com/office/drawing/2014/main" id="{F2949F90-D9E8-478B-88B8-292F4F37B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B8A882E3-AD6E-406B-8BE7-0A9E29868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5" name="Ellipse 584">
              <a:extLst>
                <a:ext uri="{FF2B5EF4-FFF2-40B4-BE49-F238E27FC236}">
                  <a16:creationId xmlns:a16="http://schemas.microsoft.com/office/drawing/2014/main" id="{3EF58BA4-9E11-49E2-B602-87D3BE269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586" name="Ellipse 585">
              <a:extLst>
                <a:ext uri="{FF2B5EF4-FFF2-40B4-BE49-F238E27FC236}">
                  <a16:creationId xmlns:a16="http://schemas.microsoft.com/office/drawing/2014/main" id="{B7855610-508D-4039-BCC0-CA687A93A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D343F6A1-E4F6-4E2E-9C0E-6177D373C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8" name="Ellipse 587">
              <a:extLst>
                <a:ext uri="{FF2B5EF4-FFF2-40B4-BE49-F238E27FC236}">
                  <a16:creationId xmlns:a16="http://schemas.microsoft.com/office/drawing/2014/main" id="{10A1DA1A-9180-413D-98D0-C2A54AA88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89" name="Ellipse 588">
              <a:extLst>
                <a:ext uri="{FF2B5EF4-FFF2-40B4-BE49-F238E27FC236}">
                  <a16:creationId xmlns:a16="http://schemas.microsoft.com/office/drawing/2014/main" id="{BC3D36B7-3385-4705-A80A-A3011558C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F654826B-7DD3-47C1-BCF9-2A5D8E3EE6B4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85D51759-40D5-4CC8-AF69-505B0C794C89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139EA86C-DC74-4055-A5A8-BB92FD6B3752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9EBD452B-2057-446D-8583-33AA33646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1BFC98B4-B284-4039-916F-FADDFC1C2A8B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9571C06C-0B9D-4EC2-A01B-261D62787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14D06CBD-B9EE-45FD-8828-2B85CE8DE176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B8736D00-AD5E-4718-9D76-7A4989C5032D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8" name="Ellipse 597">
              <a:extLst>
                <a:ext uri="{FF2B5EF4-FFF2-40B4-BE49-F238E27FC236}">
                  <a16:creationId xmlns:a16="http://schemas.microsoft.com/office/drawing/2014/main" id="{72EBF49D-34B6-4D9A-8708-11B19D78E798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561F1999-5FBC-4D2E-A610-C71817E6B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0" name="Ellipse 599">
              <a:extLst>
                <a:ext uri="{FF2B5EF4-FFF2-40B4-BE49-F238E27FC236}">
                  <a16:creationId xmlns:a16="http://schemas.microsoft.com/office/drawing/2014/main" id="{8E7B3E05-D05E-42AC-A933-4C23E8E1C11A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1" name="Ellipse 600">
              <a:extLst>
                <a:ext uri="{FF2B5EF4-FFF2-40B4-BE49-F238E27FC236}">
                  <a16:creationId xmlns:a16="http://schemas.microsoft.com/office/drawing/2014/main" id="{5E3E6FBD-1015-4156-A3D8-F0608518B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2" name="Ellipse 601">
              <a:extLst>
                <a:ext uri="{FF2B5EF4-FFF2-40B4-BE49-F238E27FC236}">
                  <a16:creationId xmlns:a16="http://schemas.microsoft.com/office/drawing/2014/main" id="{ECDCB792-E72B-4367-86EC-C4D4ED3B33B3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3" name="Gruppieren 602">
            <a:extLst>
              <a:ext uri="{FF2B5EF4-FFF2-40B4-BE49-F238E27FC236}">
                <a16:creationId xmlns:a16="http://schemas.microsoft.com/office/drawing/2014/main" id="{8624943D-0B09-4772-8054-59BB6EEAF94C}"/>
              </a:ext>
            </a:extLst>
          </p:cNvPr>
          <p:cNvGrpSpPr/>
          <p:nvPr/>
        </p:nvGrpSpPr>
        <p:grpSpPr>
          <a:xfrm flipH="1">
            <a:off x="5606867" y="2061573"/>
            <a:ext cx="4345167" cy="465439"/>
            <a:chOff x="1394" y="240643"/>
            <a:chExt cx="4344118" cy="465439"/>
          </a:xfrm>
        </p:grpSpPr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C904D63D-0D1D-4F25-B188-D1F0266D3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5" name="Ellipse 604">
              <a:extLst>
                <a:ext uri="{FF2B5EF4-FFF2-40B4-BE49-F238E27FC236}">
                  <a16:creationId xmlns:a16="http://schemas.microsoft.com/office/drawing/2014/main" id="{56BFDA57-F713-4661-AD4C-3AE9AAC3E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C4811BE4-25B1-41CE-A521-F065804D3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7" name="Ellipse 606">
              <a:extLst>
                <a:ext uri="{FF2B5EF4-FFF2-40B4-BE49-F238E27FC236}">
                  <a16:creationId xmlns:a16="http://schemas.microsoft.com/office/drawing/2014/main" id="{484EDDB3-5976-46F2-A401-44FDCA180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8" name="Ellipse 607">
              <a:extLst>
                <a:ext uri="{FF2B5EF4-FFF2-40B4-BE49-F238E27FC236}">
                  <a16:creationId xmlns:a16="http://schemas.microsoft.com/office/drawing/2014/main" id="{2B894C66-BD5D-4165-8860-C0DB09AB4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407E1625-50D9-4AA9-9D7C-DAD15948E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0" name="Ellipse 609">
              <a:extLst>
                <a:ext uri="{FF2B5EF4-FFF2-40B4-BE49-F238E27FC236}">
                  <a16:creationId xmlns:a16="http://schemas.microsoft.com/office/drawing/2014/main" id="{89C4DA6B-966A-4B27-883F-7F47E09563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1" name="Ellipse 610">
              <a:extLst>
                <a:ext uri="{FF2B5EF4-FFF2-40B4-BE49-F238E27FC236}">
                  <a16:creationId xmlns:a16="http://schemas.microsoft.com/office/drawing/2014/main" id="{E514E764-823D-4EAC-9C96-CF5EBA78F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AA448D54-B3F5-4A5B-AD3A-C56F2D60D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13" name="Ellipse 612">
              <a:extLst>
                <a:ext uri="{FF2B5EF4-FFF2-40B4-BE49-F238E27FC236}">
                  <a16:creationId xmlns:a16="http://schemas.microsoft.com/office/drawing/2014/main" id="{5920130C-CAC8-4F7D-BCDD-8670C0EC0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761108E0-DAE2-4278-A730-176885B0F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FBD2C58A-02E1-4C40-9436-87DEA8790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6" name="Ellipse 615">
              <a:extLst>
                <a:ext uri="{FF2B5EF4-FFF2-40B4-BE49-F238E27FC236}">
                  <a16:creationId xmlns:a16="http://schemas.microsoft.com/office/drawing/2014/main" id="{D75B9F95-F13E-4F49-9D80-BB73E42CE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7" name="Ellipse 616">
              <a:extLst>
                <a:ext uri="{FF2B5EF4-FFF2-40B4-BE49-F238E27FC236}">
                  <a16:creationId xmlns:a16="http://schemas.microsoft.com/office/drawing/2014/main" id="{776A2EA2-1A5E-4250-A654-1A3CADC4F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8" name="Ellipse 617">
              <a:extLst>
                <a:ext uri="{FF2B5EF4-FFF2-40B4-BE49-F238E27FC236}">
                  <a16:creationId xmlns:a16="http://schemas.microsoft.com/office/drawing/2014/main" id="{1A57B155-DAA2-437B-97BA-BC7AF4E2F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19" name="Ellipse 618">
              <a:extLst>
                <a:ext uri="{FF2B5EF4-FFF2-40B4-BE49-F238E27FC236}">
                  <a16:creationId xmlns:a16="http://schemas.microsoft.com/office/drawing/2014/main" id="{D516A14C-4533-4970-9A8A-398950D1B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0" name="Ellipse 619">
              <a:extLst>
                <a:ext uri="{FF2B5EF4-FFF2-40B4-BE49-F238E27FC236}">
                  <a16:creationId xmlns:a16="http://schemas.microsoft.com/office/drawing/2014/main" id="{59F9BC5D-6616-448D-B00D-AA1687F5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1" name="Ellipse 620">
              <a:extLst>
                <a:ext uri="{FF2B5EF4-FFF2-40B4-BE49-F238E27FC236}">
                  <a16:creationId xmlns:a16="http://schemas.microsoft.com/office/drawing/2014/main" id="{5E1017D4-8F22-4C0E-AAB1-5A742D140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2" name="Ellipse 621">
              <a:extLst>
                <a:ext uri="{FF2B5EF4-FFF2-40B4-BE49-F238E27FC236}">
                  <a16:creationId xmlns:a16="http://schemas.microsoft.com/office/drawing/2014/main" id="{C829A78B-059A-4E48-8AEB-0EFE5DE30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3" name="Ellipse 622">
              <a:extLst>
                <a:ext uri="{FF2B5EF4-FFF2-40B4-BE49-F238E27FC236}">
                  <a16:creationId xmlns:a16="http://schemas.microsoft.com/office/drawing/2014/main" id="{C0C2E18A-7BA9-4B11-9EE1-12B8C6652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4" name="Ellipse 623">
              <a:extLst>
                <a:ext uri="{FF2B5EF4-FFF2-40B4-BE49-F238E27FC236}">
                  <a16:creationId xmlns:a16="http://schemas.microsoft.com/office/drawing/2014/main" id="{94900CA4-9379-41B4-9F10-877402115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5" name="Ellipse 624">
              <a:extLst>
                <a:ext uri="{FF2B5EF4-FFF2-40B4-BE49-F238E27FC236}">
                  <a16:creationId xmlns:a16="http://schemas.microsoft.com/office/drawing/2014/main" id="{5C996570-072E-4FFB-82F1-AAD0097E8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6" name="Ellipse 625">
              <a:extLst>
                <a:ext uri="{FF2B5EF4-FFF2-40B4-BE49-F238E27FC236}">
                  <a16:creationId xmlns:a16="http://schemas.microsoft.com/office/drawing/2014/main" id="{091D0DBA-1CBA-4A5D-89F6-AFE9DE429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7" name="Ellipse 626">
              <a:extLst>
                <a:ext uri="{FF2B5EF4-FFF2-40B4-BE49-F238E27FC236}">
                  <a16:creationId xmlns:a16="http://schemas.microsoft.com/office/drawing/2014/main" id="{1111196D-5EC7-4309-9BB5-67693D459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8" name="Ellipse 627">
              <a:extLst>
                <a:ext uri="{FF2B5EF4-FFF2-40B4-BE49-F238E27FC236}">
                  <a16:creationId xmlns:a16="http://schemas.microsoft.com/office/drawing/2014/main" id="{BDF42EA3-8783-4517-BDC3-6832013CD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29" name="Ellipse 628">
              <a:extLst>
                <a:ext uri="{FF2B5EF4-FFF2-40B4-BE49-F238E27FC236}">
                  <a16:creationId xmlns:a16="http://schemas.microsoft.com/office/drawing/2014/main" id="{A03CEA50-9CB8-4FED-9C28-E0487FF84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0" name="Ellipse 629">
              <a:extLst>
                <a:ext uri="{FF2B5EF4-FFF2-40B4-BE49-F238E27FC236}">
                  <a16:creationId xmlns:a16="http://schemas.microsoft.com/office/drawing/2014/main" id="{C365AD93-65C1-41BF-9525-A1495EE4B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31" name="Ellipse 630">
              <a:extLst>
                <a:ext uri="{FF2B5EF4-FFF2-40B4-BE49-F238E27FC236}">
                  <a16:creationId xmlns:a16="http://schemas.microsoft.com/office/drawing/2014/main" id="{0EB1B24C-37F3-4503-8ADF-7CF92AE37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2" name="Ellipse 631">
              <a:extLst>
                <a:ext uri="{FF2B5EF4-FFF2-40B4-BE49-F238E27FC236}">
                  <a16:creationId xmlns:a16="http://schemas.microsoft.com/office/drawing/2014/main" id="{89BD071B-BF81-4D86-8758-E3D7AB07A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3" name="Ellipse 632">
              <a:extLst>
                <a:ext uri="{FF2B5EF4-FFF2-40B4-BE49-F238E27FC236}">
                  <a16:creationId xmlns:a16="http://schemas.microsoft.com/office/drawing/2014/main" id="{DC9AE7B3-73E8-4160-BF66-6299EE900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4" name="Ellipse 633">
              <a:extLst>
                <a:ext uri="{FF2B5EF4-FFF2-40B4-BE49-F238E27FC236}">
                  <a16:creationId xmlns:a16="http://schemas.microsoft.com/office/drawing/2014/main" id="{A4DF2D3A-6E04-4CA7-9C5D-6B8BAF1A8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5" name="Freihandform: Form 634">
              <a:extLst>
                <a:ext uri="{FF2B5EF4-FFF2-40B4-BE49-F238E27FC236}">
                  <a16:creationId xmlns:a16="http://schemas.microsoft.com/office/drawing/2014/main" id="{614D59D8-39B0-4A8D-87F9-329A595F1288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6" name="Freihandform: Form 635">
              <a:extLst>
                <a:ext uri="{FF2B5EF4-FFF2-40B4-BE49-F238E27FC236}">
                  <a16:creationId xmlns:a16="http://schemas.microsoft.com/office/drawing/2014/main" id="{A113B8E2-18F0-4EC0-86D2-EDACB0B65277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7" name="Freihandform: Form 636">
              <a:extLst>
                <a:ext uri="{FF2B5EF4-FFF2-40B4-BE49-F238E27FC236}">
                  <a16:creationId xmlns:a16="http://schemas.microsoft.com/office/drawing/2014/main" id="{85241B7F-A7B0-40B9-BBB8-AD5A888BF2B4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8" name="Ellipse 637">
              <a:extLst>
                <a:ext uri="{FF2B5EF4-FFF2-40B4-BE49-F238E27FC236}">
                  <a16:creationId xmlns:a16="http://schemas.microsoft.com/office/drawing/2014/main" id="{65C50460-266B-4C0B-839A-D870E1B6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39" name="Ellipse 638">
              <a:extLst>
                <a:ext uri="{FF2B5EF4-FFF2-40B4-BE49-F238E27FC236}">
                  <a16:creationId xmlns:a16="http://schemas.microsoft.com/office/drawing/2014/main" id="{A0E45021-4605-4296-8CA2-34E0BE2DF074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E8ED6645-A48A-4180-AAA9-B9170D963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41" name="Ellipse 640">
              <a:extLst>
                <a:ext uri="{FF2B5EF4-FFF2-40B4-BE49-F238E27FC236}">
                  <a16:creationId xmlns:a16="http://schemas.microsoft.com/office/drawing/2014/main" id="{9A405306-C869-4B42-9842-AF4A40B95215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2" name="Ellipse 641">
              <a:extLst>
                <a:ext uri="{FF2B5EF4-FFF2-40B4-BE49-F238E27FC236}">
                  <a16:creationId xmlns:a16="http://schemas.microsoft.com/office/drawing/2014/main" id="{13D86518-7C92-4A9D-B637-FBF63C0216CF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3" name="Ellipse 642">
              <a:extLst>
                <a:ext uri="{FF2B5EF4-FFF2-40B4-BE49-F238E27FC236}">
                  <a16:creationId xmlns:a16="http://schemas.microsoft.com/office/drawing/2014/main" id="{AE177D31-8499-42A9-BE1F-D95532B5E361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4" name="Ellipse 643">
              <a:extLst>
                <a:ext uri="{FF2B5EF4-FFF2-40B4-BE49-F238E27FC236}">
                  <a16:creationId xmlns:a16="http://schemas.microsoft.com/office/drawing/2014/main" id="{B37D95B8-0B21-492A-8267-7625F6913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45" name="Ellipse 644">
              <a:extLst>
                <a:ext uri="{FF2B5EF4-FFF2-40B4-BE49-F238E27FC236}">
                  <a16:creationId xmlns:a16="http://schemas.microsoft.com/office/drawing/2014/main" id="{91743678-9E65-4BD2-BB79-498C77C2DA7F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6" name="Ellipse 645">
              <a:extLst>
                <a:ext uri="{FF2B5EF4-FFF2-40B4-BE49-F238E27FC236}">
                  <a16:creationId xmlns:a16="http://schemas.microsoft.com/office/drawing/2014/main" id="{FCA0B0EF-B803-4168-9E92-F9A7BE4E3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47" name="Ellipse 646">
              <a:extLst>
                <a:ext uri="{FF2B5EF4-FFF2-40B4-BE49-F238E27FC236}">
                  <a16:creationId xmlns:a16="http://schemas.microsoft.com/office/drawing/2014/main" id="{54B362A9-68E6-414E-B8F0-9251B9654638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8" name="Gruppieren 647">
            <a:extLst>
              <a:ext uri="{FF2B5EF4-FFF2-40B4-BE49-F238E27FC236}">
                <a16:creationId xmlns:a16="http://schemas.microsoft.com/office/drawing/2014/main" id="{D5EE7713-4172-49A2-B428-A027DF83B49C}"/>
              </a:ext>
            </a:extLst>
          </p:cNvPr>
          <p:cNvGrpSpPr/>
          <p:nvPr/>
        </p:nvGrpSpPr>
        <p:grpSpPr>
          <a:xfrm flipH="1">
            <a:off x="5600817" y="3317773"/>
            <a:ext cx="4345167" cy="465439"/>
            <a:chOff x="1394" y="240643"/>
            <a:chExt cx="4344118" cy="465439"/>
          </a:xfrm>
        </p:grpSpPr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92B2621A-A215-418E-92B8-4A419893F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E138297-0C4D-43F6-8337-1FA63F38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C7A3F91E-41B6-4841-969C-AA5B40358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2" name="Ellipse 651">
              <a:extLst>
                <a:ext uri="{FF2B5EF4-FFF2-40B4-BE49-F238E27FC236}">
                  <a16:creationId xmlns:a16="http://schemas.microsoft.com/office/drawing/2014/main" id="{CF040E35-4C14-42C4-AF1C-C01DA2FF8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3" name="Ellipse 652">
              <a:extLst>
                <a:ext uri="{FF2B5EF4-FFF2-40B4-BE49-F238E27FC236}">
                  <a16:creationId xmlns:a16="http://schemas.microsoft.com/office/drawing/2014/main" id="{D1372DCD-6FC3-43E7-A4C1-8B219EDB3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54E05A2D-C4E4-4158-B594-F52E68AFD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5" name="Ellipse 654">
              <a:extLst>
                <a:ext uri="{FF2B5EF4-FFF2-40B4-BE49-F238E27FC236}">
                  <a16:creationId xmlns:a16="http://schemas.microsoft.com/office/drawing/2014/main" id="{D25DE874-FFB4-4BE8-B354-6B1A3A5A6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6" name="Ellipse 655">
              <a:extLst>
                <a:ext uri="{FF2B5EF4-FFF2-40B4-BE49-F238E27FC236}">
                  <a16:creationId xmlns:a16="http://schemas.microsoft.com/office/drawing/2014/main" id="{8298CB79-FFB1-4DE6-92EB-83C8F8F09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57" name="Ellipse 656">
              <a:extLst>
                <a:ext uri="{FF2B5EF4-FFF2-40B4-BE49-F238E27FC236}">
                  <a16:creationId xmlns:a16="http://schemas.microsoft.com/office/drawing/2014/main" id="{25B6DE67-2619-479E-95B1-1AE3C86D6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58" name="Ellipse 657">
              <a:extLst>
                <a:ext uri="{FF2B5EF4-FFF2-40B4-BE49-F238E27FC236}">
                  <a16:creationId xmlns:a16="http://schemas.microsoft.com/office/drawing/2014/main" id="{735B5620-6242-47BC-8FCE-BC283950B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59" name="Ellipse 658">
              <a:extLst>
                <a:ext uri="{FF2B5EF4-FFF2-40B4-BE49-F238E27FC236}">
                  <a16:creationId xmlns:a16="http://schemas.microsoft.com/office/drawing/2014/main" id="{BDFC6C90-5EC9-42A3-BF2B-02AC013A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0" name="Ellipse 659">
              <a:extLst>
                <a:ext uri="{FF2B5EF4-FFF2-40B4-BE49-F238E27FC236}">
                  <a16:creationId xmlns:a16="http://schemas.microsoft.com/office/drawing/2014/main" id="{F87C67C6-52FA-4F33-BF95-7F577291C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1" name="Ellipse 660">
              <a:extLst>
                <a:ext uri="{FF2B5EF4-FFF2-40B4-BE49-F238E27FC236}">
                  <a16:creationId xmlns:a16="http://schemas.microsoft.com/office/drawing/2014/main" id="{5073B163-E290-4B21-9B20-7DB6130C7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2" name="Ellipse 661">
              <a:extLst>
                <a:ext uri="{FF2B5EF4-FFF2-40B4-BE49-F238E27FC236}">
                  <a16:creationId xmlns:a16="http://schemas.microsoft.com/office/drawing/2014/main" id="{0849E25E-2233-4EE0-B36E-A54D4B473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3" name="Ellipse 662">
              <a:extLst>
                <a:ext uri="{FF2B5EF4-FFF2-40B4-BE49-F238E27FC236}">
                  <a16:creationId xmlns:a16="http://schemas.microsoft.com/office/drawing/2014/main" id="{51D5791D-F3CB-4754-BED0-D2B600EE5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4" name="Ellipse 663">
              <a:extLst>
                <a:ext uri="{FF2B5EF4-FFF2-40B4-BE49-F238E27FC236}">
                  <a16:creationId xmlns:a16="http://schemas.microsoft.com/office/drawing/2014/main" id="{A2131236-E1BE-43F3-90E2-1D739D31A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5" name="Ellipse 664">
              <a:extLst>
                <a:ext uri="{FF2B5EF4-FFF2-40B4-BE49-F238E27FC236}">
                  <a16:creationId xmlns:a16="http://schemas.microsoft.com/office/drawing/2014/main" id="{1B616CF3-C680-41C2-BCCC-FAB8B95B9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6" name="Ellipse 665">
              <a:extLst>
                <a:ext uri="{FF2B5EF4-FFF2-40B4-BE49-F238E27FC236}">
                  <a16:creationId xmlns:a16="http://schemas.microsoft.com/office/drawing/2014/main" id="{2DF5040D-E23E-497C-854E-89B57718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7" name="Ellipse 666">
              <a:extLst>
                <a:ext uri="{FF2B5EF4-FFF2-40B4-BE49-F238E27FC236}">
                  <a16:creationId xmlns:a16="http://schemas.microsoft.com/office/drawing/2014/main" id="{24DCFBA0-5BEB-47E0-880F-EED52AF6D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8" name="Ellipse 667">
              <a:extLst>
                <a:ext uri="{FF2B5EF4-FFF2-40B4-BE49-F238E27FC236}">
                  <a16:creationId xmlns:a16="http://schemas.microsoft.com/office/drawing/2014/main" id="{79E1CFFD-1ECA-4C1A-B2B5-580F90DC1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69" name="Ellipse 668">
              <a:extLst>
                <a:ext uri="{FF2B5EF4-FFF2-40B4-BE49-F238E27FC236}">
                  <a16:creationId xmlns:a16="http://schemas.microsoft.com/office/drawing/2014/main" id="{7757A424-D3BF-4CF3-9E8D-C34CC769D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0" name="Ellipse 669">
              <a:extLst>
                <a:ext uri="{FF2B5EF4-FFF2-40B4-BE49-F238E27FC236}">
                  <a16:creationId xmlns:a16="http://schemas.microsoft.com/office/drawing/2014/main" id="{E4C289B8-6A32-4928-BD27-FDF10149F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1" name="Ellipse 670">
              <a:extLst>
                <a:ext uri="{FF2B5EF4-FFF2-40B4-BE49-F238E27FC236}">
                  <a16:creationId xmlns:a16="http://schemas.microsoft.com/office/drawing/2014/main" id="{4FE4A4E3-E969-4C72-A066-42E3C55C2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2" name="Ellipse 671">
              <a:extLst>
                <a:ext uri="{FF2B5EF4-FFF2-40B4-BE49-F238E27FC236}">
                  <a16:creationId xmlns:a16="http://schemas.microsoft.com/office/drawing/2014/main" id="{763C351F-D37B-4717-AA0F-FB4D826F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3" name="Ellipse 672">
              <a:extLst>
                <a:ext uri="{FF2B5EF4-FFF2-40B4-BE49-F238E27FC236}">
                  <a16:creationId xmlns:a16="http://schemas.microsoft.com/office/drawing/2014/main" id="{7401B3E8-C419-421B-BAFB-BD64F3AA3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4" name="Ellipse 673">
              <a:extLst>
                <a:ext uri="{FF2B5EF4-FFF2-40B4-BE49-F238E27FC236}">
                  <a16:creationId xmlns:a16="http://schemas.microsoft.com/office/drawing/2014/main" id="{595459F4-ECE2-468D-B337-2F05C1D5B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5" name="Ellipse 674">
              <a:extLst>
                <a:ext uri="{FF2B5EF4-FFF2-40B4-BE49-F238E27FC236}">
                  <a16:creationId xmlns:a16="http://schemas.microsoft.com/office/drawing/2014/main" id="{E3D7DDBE-E19C-4F4A-B0FD-186F89A78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676" name="Ellipse 675">
              <a:extLst>
                <a:ext uri="{FF2B5EF4-FFF2-40B4-BE49-F238E27FC236}">
                  <a16:creationId xmlns:a16="http://schemas.microsoft.com/office/drawing/2014/main" id="{B0000A09-613B-48FA-A746-9E79EE146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7" name="Ellipse 676">
              <a:extLst>
                <a:ext uri="{FF2B5EF4-FFF2-40B4-BE49-F238E27FC236}">
                  <a16:creationId xmlns:a16="http://schemas.microsoft.com/office/drawing/2014/main" id="{6B265A46-8E46-4A9C-BBF4-75F2BB9F6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8" name="Ellipse 677">
              <a:extLst>
                <a:ext uri="{FF2B5EF4-FFF2-40B4-BE49-F238E27FC236}">
                  <a16:creationId xmlns:a16="http://schemas.microsoft.com/office/drawing/2014/main" id="{2E9F476B-8464-411A-B25F-7BA5089E2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79" name="Ellipse 678">
              <a:extLst>
                <a:ext uri="{FF2B5EF4-FFF2-40B4-BE49-F238E27FC236}">
                  <a16:creationId xmlns:a16="http://schemas.microsoft.com/office/drawing/2014/main" id="{6F630F5F-BBE5-4D86-BCF9-DF7AB0FCE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80" name="Freihandform: Form 679">
              <a:extLst>
                <a:ext uri="{FF2B5EF4-FFF2-40B4-BE49-F238E27FC236}">
                  <a16:creationId xmlns:a16="http://schemas.microsoft.com/office/drawing/2014/main" id="{406F62B6-EEF5-4413-8CC6-0D628207F455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A331C6E7-26B7-42AC-ADA7-0F7FD957DD9D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E78AE56C-0F93-4178-A819-2312B52C9B54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3" name="Ellipse 682">
              <a:extLst>
                <a:ext uri="{FF2B5EF4-FFF2-40B4-BE49-F238E27FC236}">
                  <a16:creationId xmlns:a16="http://schemas.microsoft.com/office/drawing/2014/main" id="{D72ADA01-3CB5-4992-A15B-DA49F20DD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84" name="Ellipse 683">
              <a:extLst>
                <a:ext uri="{FF2B5EF4-FFF2-40B4-BE49-F238E27FC236}">
                  <a16:creationId xmlns:a16="http://schemas.microsoft.com/office/drawing/2014/main" id="{8AB64F49-5FDF-4A72-B62C-E612B92054F0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5" name="Ellipse 684">
              <a:extLst>
                <a:ext uri="{FF2B5EF4-FFF2-40B4-BE49-F238E27FC236}">
                  <a16:creationId xmlns:a16="http://schemas.microsoft.com/office/drawing/2014/main" id="{1D8D8635-C3EA-4851-8559-9580BED5C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86" name="Ellipse 685">
              <a:extLst>
                <a:ext uri="{FF2B5EF4-FFF2-40B4-BE49-F238E27FC236}">
                  <a16:creationId xmlns:a16="http://schemas.microsoft.com/office/drawing/2014/main" id="{EE19F97D-56AC-4DC3-B706-22EEB06B0934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7" name="Ellipse 686">
              <a:extLst>
                <a:ext uri="{FF2B5EF4-FFF2-40B4-BE49-F238E27FC236}">
                  <a16:creationId xmlns:a16="http://schemas.microsoft.com/office/drawing/2014/main" id="{FA7B3116-93FA-41EA-A859-E8349F71C7F6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8" name="Ellipse 687">
              <a:extLst>
                <a:ext uri="{FF2B5EF4-FFF2-40B4-BE49-F238E27FC236}">
                  <a16:creationId xmlns:a16="http://schemas.microsoft.com/office/drawing/2014/main" id="{8E0B1148-836D-41BA-A9B8-A6E45547CA02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9" name="Ellipse 688">
              <a:extLst>
                <a:ext uri="{FF2B5EF4-FFF2-40B4-BE49-F238E27FC236}">
                  <a16:creationId xmlns:a16="http://schemas.microsoft.com/office/drawing/2014/main" id="{AFA45CAD-178B-4841-8D60-FF248D72A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0" name="Ellipse 689">
              <a:extLst>
                <a:ext uri="{FF2B5EF4-FFF2-40B4-BE49-F238E27FC236}">
                  <a16:creationId xmlns:a16="http://schemas.microsoft.com/office/drawing/2014/main" id="{23792297-03CF-4F85-9E4C-928D4E47B6F8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1" name="Ellipse 690">
              <a:extLst>
                <a:ext uri="{FF2B5EF4-FFF2-40B4-BE49-F238E27FC236}">
                  <a16:creationId xmlns:a16="http://schemas.microsoft.com/office/drawing/2014/main" id="{11D0BBFA-C0C8-4B68-9348-D9D3E88C5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2" name="Ellipse 691">
              <a:extLst>
                <a:ext uri="{FF2B5EF4-FFF2-40B4-BE49-F238E27FC236}">
                  <a16:creationId xmlns:a16="http://schemas.microsoft.com/office/drawing/2014/main" id="{CBFE3B23-2A57-4431-89BC-DA0601CDB8EA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3" name="Gruppieren 692">
            <a:extLst>
              <a:ext uri="{FF2B5EF4-FFF2-40B4-BE49-F238E27FC236}">
                <a16:creationId xmlns:a16="http://schemas.microsoft.com/office/drawing/2014/main" id="{D6F7275A-DB8D-4BB5-BAC0-DDBB42EB4164}"/>
              </a:ext>
            </a:extLst>
          </p:cNvPr>
          <p:cNvGrpSpPr/>
          <p:nvPr/>
        </p:nvGrpSpPr>
        <p:grpSpPr>
          <a:xfrm flipH="1">
            <a:off x="5596178" y="4108731"/>
            <a:ext cx="4345167" cy="465439"/>
            <a:chOff x="1394" y="240643"/>
            <a:chExt cx="4344118" cy="465439"/>
          </a:xfrm>
        </p:grpSpPr>
        <p:sp>
          <p:nvSpPr>
            <p:cNvPr id="694" name="Ellipse 693">
              <a:extLst>
                <a:ext uri="{FF2B5EF4-FFF2-40B4-BE49-F238E27FC236}">
                  <a16:creationId xmlns:a16="http://schemas.microsoft.com/office/drawing/2014/main" id="{1EC46CF7-FE50-4DF6-ADF2-ED96AD6B7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302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5" name="Ellipse 694">
              <a:extLst>
                <a:ext uri="{FF2B5EF4-FFF2-40B4-BE49-F238E27FC236}">
                  <a16:creationId xmlns:a16="http://schemas.microsoft.com/office/drawing/2014/main" id="{DF13C210-4EA8-4C27-96F0-A07E5BD87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003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6" name="Ellipse 695">
              <a:extLst>
                <a:ext uri="{FF2B5EF4-FFF2-40B4-BE49-F238E27FC236}">
                  <a16:creationId xmlns:a16="http://schemas.microsoft.com/office/drawing/2014/main" id="{7546DA21-25D3-4490-9FA7-7F1B65D66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9709" y="240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7" name="Ellipse 696">
              <a:extLst>
                <a:ext uri="{FF2B5EF4-FFF2-40B4-BE49-F238E27FC236}">
                  <a16:creationId xmlns:a16="http://schemas.microsoft.com/office/drawing/2014/main" id="{03D70D2E-5A54-4628-B239-BE70D8390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7705" y="25941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8" name="Ellipse 697">
              <a:extLst>
                <a:ext uri="{FF2B5EF4-FFF2-40B4-BE49-F238E27FC236}">
                  <a16:creationId xmlns:a16="http://schemas.microsoft.com/office/drawing/2014/main" id="{647D4C34-F861-49BD-A3DF-0381E5CDE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30660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699" name="Ellipse 698">
              <a:extLst>
                <a:ext uri="{FF2B5EF4-FFF2-40B4-BE49-F238E27FC236}">
                  <a16:creationId xmlns:a16="http://schemas.microsoft.com/office/drawing/2014/main" id="{BCCC5F8E-B65B-4A31-8082-8BA240CF8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98" y="26395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0" name="Ellipse 699">
              <a:extLst>
                <a:ext uri="{FF2B5EF4-FFF2-40B4-BE49-F238E27FC236}">
                  <a16:creationId xmlns:a16="http://schemas.microsoft.com/office/drawing/2014/main" id="{4317D662-AA93-4471-B3DE-9C6B06DB5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8724" y="472647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1" name="Ellipse 700">
              <a:extLst>
                <a:ext uri="{FF2B5EF4-FFF2-40B4-BE49-F238E27FC236}">
                  <a16:creationId xmlns:a16="http://schemas.microsoft.com/office/drawing/2014/main" id="{487E0CBE-A8B3-4F5F-B1FA-4E5F40ED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28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702" name="Ellipse 701">
              <a:extLst>
                <a:ext uri="{FF2B5EF4-FFF2-40B4-BE49-F238E27FC236}">
                  <a16:creationId xmlns:a16="http://schemas.microsoft.com/office/drawing/2014/main" id="{0720077C-50F4-47A5-B1A8-4C0CD92DB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15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703" name="Ellipse 702">
              <a:extLst>
                <a:ext uri="{FF2B5EF4-FFF2-40B4-BE49-F238E27FC236}">
                  <a16:creationId xmlns:a16="http://schemas.microsoft.com/office/drawing/2014/main" id="{71E7843C-22AE-43AD-AFD3-2A2C4DD33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426" y="25940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4" name="Ellipse 703">
              <a:extLst>
                <a:ext uri="{FF2B5EF4-FFF2-40B4-BE49-F238E27FC236}">
                  <a16:creationId xmlns:a16="http://schemas.microsoft.com/office/drawing/2014/main" id="{4F0163C6-DFBB-41E8-B238-0BB06C947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30205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2634FB8A-AB2F-4FCD-8F0A-20A744E8F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4653" y="360057"/>
              <a:ext cx="228888" cy="228887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6" name="Ellipse 705">
              <a:extLst>
                <a:ext uri="{FF2B5EF4-FFF2-40B4-BE49-F238E27FC236}">
                  <a16:creationId xmlns:a16="http://schemas.microsoft.com/office/drawing/2014/main" id="{D2E1B373-09EB-48C1-ABB6-7E8E48D9E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9834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7" name="Ellipse 706">
              <a:extLst>
                <a:ext uri="{FF2B5EF4-FFF2-40B4-BE49-F238E27FC236}">
                  <a16:creationId xmlns:a16="http://schemas.microsoft.com/office/drawing/2014/main" id="{6999FA3E-DB10-4CFD-A7DA-C28D61577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0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8" name="Ellipse 707">
              <a:extLst>
                <a:ext uri="{FF2B5EF4-FFF2-40B4-BE49-F238E27FC236}">
                  <a16:creationId xmlns:a16="http://schemas.microsoft.com/office/drawing/2014/main" id="{3169D5D8-54A4-4248-8B64-AF4051115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97" y="47719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09" name="Ellipse 708">
              <a:extLst>
                <a:ext uri="{FF2B5EF4-FFF2-40B4-BE49-F238E27FC236}">
                  <a16:creationId xmlns:a16="http://schemas.microsoft.com/office/drawing/2014/main" id="{10B5E763-5745-45BB-9778-4348C58F8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0" y="461842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0" name="Ellipse 709">
              <a:extLst>
                <a:ext uri="{FF2B5EF4-FFF2-40B4-BE49-F238E27FC236}">
                  <a16:creationId xmlns:a16="http://schemas.microsoft.com/office/drawing/2014/main" id="{C886B5A3-E19D-4C7F-89AA-89B13A56D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3" y="419194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1" name="Ellipse 710">
              <a:extLst>
                <a:ext uri="{FF2B5EF4-FFF2-40B4-BE49-F238E27FC236}">
                  <a16:creationId xmlns:a16="http://schemas.microsoft.com/office/drawing/2014/main" id="{E842CFD0-DEF7-4DCC-929E-35303FF40A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006" y="42260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2" name="Ellipse 711">
              <a:extLst>
                <a:ext uri="{FF2B5EF4-FFF2-40B4-BE49-F238E27FC236}">
                  <a16:creationId xmlns:a16="http://schemas.microsoft.com/office/drawing/2014/main" id="{3BDC4ACD-087B-44F4-A452-AD14010B1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91" y="46354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3" name="Ellipse 712">
              <a:extLst>
                <a:ext uri="{FF2B5EF4-FFF2-40B4-BE49-F238E27FC236}">
                  <a16:creationId xmlns:a16="http://schemas.microsoft.com/office/drawing/2014/main" id="{CC9FD13D-C170-456D-8330-24C20C6AB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03" y="24519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41825574-02D7-46EC-9C95-E5B7EEEC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901" y="26736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5" name="Ellipse 714">
              <a:extLst>
                <a:ext uri="{FF2B5EF4-FFF2-40B4-BE49-F238E27FC236}">
                  <a16:creationId xmlns:a16="http://schemas.microsoft.com/office/drawing/2014/main" id="{80098398-6DF2-4EFA-AB2E-E171F66B0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5494" y="30489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6" name="Ellipse 715">
              <a:extLst>
                <a:ext uri="{FF2B5EF4-FFF2-40B4-BE49-F238E27FC236}">
                  <a16:creationId xmlns:a16="http://schemas.microsoft.com/office/drawing/2014/main" id="{41A4D489-91C9-47A5-91EC-7EDFB0240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07" y="45729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7" name="Ellipse 716">
              <a:extLst>
                <a:ext uri="{FF2B5EF4-FFF2-40B4-BE49-F238E27FC236}">
                  <a16:creationId xmlns:a16="http://schemas.microsoft.com/office/drawing/2014/main" id="{8E940A20-4A1D-48AB-A19A-5DB87CA69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00" y="414646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8" name="Ellipse 717">
              <a:extLst>
                <a:ext uri="{FF2B5EF4-FFF2-40B4-BE49-F238E27FC236}">
                  <a16:creationId xmlns:a16="http://schemas.microsoft.com/office/drawing/2014/main" id="{A2B5693B-AE01-4109-AA14-2D2F1833F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0013" y="262812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19" name="Ellipse 718">
              <a:extLst>
                <a:ext uri="{FF2B5EF4-FFF2-40B4-BE49-F238E27FC236}">
                  <a16:creationId xmlns:a16="http://schemas.microsoft.com/office/drawing/2014/main" id="{544DB405-3CDC-4C91-95EE-E61A5118A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613" y="300339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0" name="Ellipse 719">
              <a:extLst>
                <a:ext uri="{FF2B5EF4-FFF2-40B4-BE49-F238E27FC236}">
                  <a16:creationId xmlns:a16="http://schemas.microsoft.com/office/drawing/2014/main" id="{C4F1727A-EFAF-44ED-BE8C-54855CB69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321" y="300343"/>
              <a:ext cx="228888" cy="22888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 dirty="0"/>
            </a:p>
          </p:txBody>
        </p: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EC1D9817-6BB2-42EB-838C-7AD8E04D9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0730" y="26281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2" name="Ellipse 721">
              <a:extLst>
                <a:ext uri="{FF2B5EF4-FFF2-40B4-BE49-F238E27FC236}">
                  <a16:creationId xmlns:a16="http://schemas.microsoft.com/office/drawing/2014/main" id="{A758BCCE-E819-4D1B-8CF3-A0F1C40AF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0430" y="240643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3" name="Ellipse 722">
              <a:extLst>
                <a:ext uri="{FF2B5EF4-FFF2-40B4-BE49-F238E27FC236}">
                  <a16:creationId xmlns:a16="http://schemas.microsoft.com/office/drawing/2014/main" id="{A70E4E6E-54E7-4A4A-8730-B8331B34C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9113" y="418058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4" name="Ellipse 723">
              <a:extLst>
                <a:ext uri="{FF2B5EF4-FFF2-40B4-BE49-F238E27FC236}">
                  <a16:creationId xmlns:a16="http://schemas.microsoft.com/office/drawing/2014/main" id="{D8E82098-27A8-4917-AFCF-1E878C566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99" y="458999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78AFD5BF-8226-4150-AA52-AEAB91EC39AC}"/>
                </a:ext>
              </a:extLst>
            </p:cNvPr>
            <p:cNvSpPr/>
            <p:nvPr/>
          </p:nvSpPr>
          <p:spPr>
            <a:xfrm>
              <a:off x="1493520" y="35311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4A3F11A2-C010-4DF8-9BBE-EDD96A4464A6}"/>
                </a:ext>
              </a:extLst>
            </p:cNvPr>
            <p:cNvSpPr/>
            <p:nvPr/>
          </p:nvSpPr>
          <p:spPr>
            <a:xfrm>
              <a:off x="2846070" y="35692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0306FEBB-19F6-4129-AB38-E394EA984C7C}"/>
                </a:ext>
              </a:extLst>
            </p:cNvPr>
            <p:cNvSpPr/>
            <p:nvPr/>
          </p:nvSpPr>
          <p:spPr>
            <a:xfrm>
              <a:off x="91440" y="360732"/>
              <a:ext cx="1377315" cy="225678"/>
            </a:xfrm>
            <a:custGeom>
              <a:avLst/>
              <a:gdLst>
                <a:gd name="connsiteX0" fmla="*/ 0 w 1375410"/>
                <a:gd name="connsiteY0" fmla="*/ 34311 h 236702"/>
                <a:gd name="connsiteX1" fmla="*/ 213360 w 1375410"/>
                <a:gd name="connsiteY1" fmla="*/ 21 h 236702"/>
                <a:gd name="connsiteX2" fmla="*/ 476250 w 1375410"/>
                <a:gd name="connsiteY2" fmla="*/ 30501 h 236702"/>
                <a:gd name="connsiteX3" fmla="*/ 704850 w 1375410"/>
                <a:gd name="connsiteY3" fmla="*/ 106701 h 236702"/>
                <a:gd name="connsiteX4" fmla="*/ 914400 w 1375410"/>
                <a:gd name="connsiteY4" fmla="*/ 190521 h 236702"/>
                <a:gd name="connsiteX5" fmla="*/ 1150620 w 1375410"/>
                <a:gd name="connsiteY5" fmla="*/ 236241 h 236702"/>
                <a:gd name="connsiteX6" fmla="*/ 1375410 w 1375410"/>
                <a:gd name="connsiteY6" fmla="*/ 163851 h 236702"/>
                <a:gd name="connsiteX0" fmla="*/ 0 w 1386840"/>
                <a:gd name="connsiteY0" fmla="*/ 8224 h 246810"/>
                <a:gd name="connsiteX1" fmla="*/ 224790 w 1386840"/>
                <a:gd name="connsiteY1" fmla="*/ 10129 h 246810"/>
                <a:gd name="connsiteX2" fmla="*/ 487680 w 1386840"/>
                <a:gd name="connsiteY2" fmla="*/ 40609 h 246810"/>
                <a:gd name="connsiteX3" fmla="*/ 716280 w 1386840"/>
                <a:gd name="connsiteY3" fmla="*/ 116809 h 246810"/>
                <a:gd name="connsiteX4" fmla="*/ 925830 w 1386840"/>
                <a:gd name="connsiteY4" fmla="*/ 200629 h 246810"/>
                <a:gd name="connsiteX5" fmla="*/ 1162050 w 1386840"/>
                <a:gd name="connsiteY5" fmla="*/ 246349 h 246810"/>
                <a:gd name="connsiteX6" fmla="*/ 1386840 w 1386840"/>
                <a:gd name="connsiteY6" fmla="*/ 173959 h 246810"/>
                <a:gd name="connsiteX0" fmla="*/ 0 w 1386840"/>
                <a:gd name="connsiteY0" fmla="*/ 19111 h 257697"/>
                <a:gd name="connsiteX1" fmla="*/ 226695 w 1386840"/>
                <a:gd name="connsiteY1" fmla="*/ 1966 h 257697"/>
                <a:gd name="connsiteX2" fmla="*/ 487680 w 1386840"/>
                <a:gd name="connsiteY2" fmla="*/ 51496 h 257697"/>
                <a:gd name="connsiteX3" fmla="*/ 716280 w 1386840"/>
                <a:gd name="connsiteY3" fmla="*/ 127696 h 257697"/>
                <a:gd name="connsiteX4" fmla="*/ 925830 w 1386840"/>
                <a:gd name="connsiteY4" fmla="*/ 211516 h 257697"/>
                <a:gd name="connsiteX5" fmla="*/ 1162050 w 1386840"/>
                <a:gd name="connsiteY5" fmla="*/ 257236 h 257697"/>
                <a:gd name="connsiteX6" fmla="*/ 1386840 w 1386840"/>
                <a:gd name="connsiteY6" fmla="*/ 184846 h 257697"/>
                <a:gd name="connsiteX0" fmla="*/ 0 w 1386840"/>
                <a:gd name="connsiteY0" fmla="*/ 13353 h 251939"/>
                <a:gd name="connsiteX1" fmla="*/ 230505 w 1386840"/>
                <a:gd name="connsiteY1" fmla="*/ 3828 h 251939"/>
                <a:gd name="connsiteX2" fmla="*/ 487680 w 1386840"/>
                <a:gd name="connsiteY2" fmla="*/ 45738 h 251939"/>
                <a:gd name="connsiteX3" fmla="*/ 716280 w 1386840"/>
                <a:gd name="connsiteY3" fmla="*/ 121938 h 251939"/>
                <a:gd name="connsiteX4" fmla="*/ 925830 w 1386840"/>
                <a:gd name="connsiteY4" fmla="*/ 205758 h 251939"/>
                <a:gd name="connsiteX5" fmla="*/ 1162050 w 1386840"/>
                <a:gd name="connsiteY5" fmla="*/ 251478 h 251939"/>
                <a:gd name="connsiteX6" fmla="*/ 1386840 w 1386840"/>
                <a:gd name="connsiteY6" fmla="*/ 179088 h 251939"/>
                <a:gd name="connsiteX0" fmla="*/ 0 w 1386840"/>
                <a:gd name="connsiteY0" fmla="*/ 14448 h 253034"/>
                <a:gd name="connsiteX1" fmla="*/ 230505 w 1386840"/>
                <a:gd name="connsiteY1" fmla="*/ 4923 h 253034"/>
                <a:gd name="connsiteX2" fmla="*/ 491490 w 1386840"/>
                <a:gd name="connsiteY2" fmla="*/ 62073 h 253034"/>
                <a:gd name="connsiteX3" fmla="*/ 716280 w 1386840"/>
                <a:gd name="connsiteY3" fmla="*/ 123033 h 253034"/>
                <a:gd name="connsiteX4" fmla="*/ 925830 w 1386840"/>
                <a:gd name="connsiteY4" fmla="*/ 206853 h 253034"/>
                <a:gd name="connsiteX5" fmla="*/ 1162050 w 1386840"/>
                <a:gd name="connsiteY5" fmla="*/ 252573 h 253034"/>
                <a:gd name="connsiteX6" fmla="*/ 1386840 w 1386840"/>
                <a:gd name="connsiteY6" fmla="*/ 180183 h 253034"/>
                <a:gd name="connsiteX0" fmla="*/ 0 w 1386840"/>
                <a:gd name="connsiteY0" fmla="*/ 14448 h 252973"/>
                <a:gd name="connsiteX1" fmla="*/ 230505 w 1386840"/>
                <a:gd name="connsiteY1" fmla="*/ 4923 h 252973"/>
                <a:gd name="connsiteX2" fmla="*/ 491490 w 1386840"/>
                <a:gd name="connsiteY2" fmla="*/ 62073 h 252973"/>
                <a:gd name="connsiteX3" fmla="*/ 729615 w 1386840"/>
                <a:gd name="connsiteY3" fmla="*/ 153513 h 252973"/>
                <a:gd name="connsiteX4" fmla="*/ 925830 w 1386840"/>
                <a:gd name="connsiteY4" fmla="*/ 206853 h 252973"/>
                <a:gd name="connsiteX5" fmla="*/ 1162050 w 1386840"/>
                <a:gd name="connsiteY5" fmla="*/ 252573 h 252973"/>
                <a:gd name="connsiteX6" fmla="*/ 1386840 w 1386840"/>
                <a:gd name="connsiteY6" fmla="*/ 180183 h 252973"/>
                <a:gd name="connsiteX0" fmla="*/ 0 w 1386840"/>
                <a:gd name="connsiteY0" fmla="*/ 14448 h 253471"/>
                <a:gd name="connsiteX1" fmla="*/ 230505 w 1386840"/>
                <a:gd name="connsiteY1" fmla="*/ 4923 h 253471"/>
                <a:gd name="connsiteX2" fmla="*/ 491490 w 1386840"/>
                <a:gd name="connsiteY2" fmla="*/ 62073 h 253471"/>
                <a:gd name="connsiteX3" fmla="*/ 729615 w 1386840"/>
                <a:gd name="connsiteY3" fmla="*/ 153513 h 253471"/>
                <a:gd name="connsiteX4" fmla="*/ 925830 w 1386840"/>
                <a:gd name="connsiteY4" fmla="*/ 216378 h 253471"/>
                <a:gd name="connsiteX5" fmla="*/ 1162050 w 1386840"/>
                <a:gd name="connsiteY5" fmla="*/ 252573 h 253471"/>
                <a:gd name="connsiteX6" fmla="*/ 1386840 w 1386840"/>
                <a:gd name="connsiteY6" fmla="*/ 180183 h 253471"/>
                <a:gd name="connsiteX0" fmla="*/ 0 w 1386840"/>
                <a:gd name="connsiteY0" fmla="*/ 14448 h 247919"/>
                <a:gd name="connsiteX1" fmla="*/ 230505 w 1386840"/>
                <a:gd name="connsiteY1" fmla="*/ 4923 h 247919"/>
                <a:gd name="connsiteX2" fmla="*/ 491490 w 1386840"/>
                <a:gd name="connsiteY2" fmla="*/ 62073 h 247919"/>
                <a:gd name="connsiteX3" fmla="*/ 729615 w 1386840"/>
                <a:gd name="connsiteY3" fmla="*/ 153513 h 247919"/>
                <a:gd name="connsiteX4" fmla="*/ 925830 w 1386840"/>
                <a:gd name="connsiteY4" fmla="*/ 216378 h 247919"/>
                <a:gd name="connsiteX5" fmla="*/ 1162050 w 1386840"/>
                <a:gd name="connsiteY5" fmla="*/ 246858 h 247919"/>
                <a:gd name="connsiteX6" fmla="*/ 1386840 w 1386840"/>
                <a:gd name="connsiteY6" fmla="*/ 180183 h 247919"/>
                <a:gd name="connsiteX0" fmla="*/ 0 w 1430655"/>
                <a:gd name="connsiteY0" fmla="*/ 14448 h 257225"/>
                <a:gd name="connsiteX1" fmla="*/ 230505 w 1430655"/>
                <a:gd name="connsiteY1" fmla="*/ 4923 h 257225"/>
                <a:gd name="connsiteX2" fmla="*/ 491490 w 1430655"/>
                <a:gd name="connsiteY2" fmla="*/ 62073 h 257225"/>
                <a:gd name="connsiteX3" fmla="*/ 729615 w 1430655"/>
                <a:gd name="connsiteY3" fmla="*/ 153513 h 257225"/>
                <a:gd name="connsiteX4" fmla="*/ 925830 w 1430655"/>
                <a:gd name="connsiteY4" fmla="*/ 216378 h 257225"/>
                <a:gd name="connsiteX5" fmla="*/ 1162050 w 1430655"/>
                <a:gd name="connsiteY5" fmla="*/ 246858 h 257225"/>
                <a:gd name="connsiteX6" fmla="*/ 1430655 w 1430655"/>
                <a:gd name="connsiteY6" fmla="*/ 203043 h 257225"/>
                <a:gd name="connsiteX0" fmla="*/ 0 w 1430655"/>
                <a:gd name="connsiteY0" fmla="*/ 14448 h 247053"/>
                <a:gd name="connsiteX1" fmla="*/ 230505 w 1430655"/>
                <a:gd name="connsiteY1" fmla="*/ 4923 h 247053"/>
                <a:gd name="connsiteX2" fmla="*/ 491490 w 1430655"/>
                <a:gd name="connsiteY2" fmla="*/ 62073 h 247053"/>
                <a:gd name="connsiteX3" fmla="*/ 729615 w 1430655"/>
                <a:gd name="connsiteY3" fmla="*/ 153513 h 247053"/>
                <a:gd name="connsiteX4" fmla="*/ 925830 w 1430655"/>
                <a:gd name="connsiteY4" fmla="*/ 216378 h 247053"/>
                <a:gd name="connsiteX5" fmla="*/ 1162050 w 1430655"/>
                <a:gd name="connsiteY5" fmla="*/ 246858 h 247053"/>
                <a:gd name="connsiteX6" fmla="*/ 1430655 w 1430655"/>
                <a:gd name="connsiteY6" fmla="*/ 203043 h 247053"/>
                <a:gd name="connsiteX0" fmla="*/ 0 w 1430655"/>
                <a:gd name="connsiteY0" fmla="*/ 14448 h 247746"/>
                <a:gd name="connsiteX1" fmla="*/ 230505 w 1430655"/>
                <a:gd name="connsiteY1" fmla="*/ 4923 h 247746"/>
                <a:gd name="connsiteX2" fmla="*/ 491490 w 1430655"/>
                <a:gd name="connsiteY2" fmla="*/ 62073 h 247746"/>
                <a:gd name="connsiteX3" fmla="*/ 729615 w 1430655"/>
                <a:gd name="connsiteY3" fmla="*/ 153513 h 247746"/>
                <a:gd name="connsiteX4" fmla="*/ 925830 w 1430655"/>
                <a:gd name="connsiteY4" fmla="*/ 216378 h 247746"/>
                <a:gd name="connsiteX5" fmla="*/ 1162050 w 1430655"/>
                <a:gd name="connsiteY5" fmla="*/ 246858 h 247746"/>
                <a:gd name="connsiteX6" fmla="*/ 1430655 w 1430655"/>
                <a:gd name="connsiteY6" fmla="*/ 183993 h 247746"/>
                <a:gd name="connsiteX0" fmla="*/ 0 w 1381125"/>
                <a:gd name="connsiteY0" fmla="*/ 14448 h 247162"/>
                <a:gd name="connsiteX1" fmla="*/ 230505 w 1381125"/>
                <a:gd name="connsiteY1" fmla="*/ 4923 h 247162"/>
                <a:gd name="connsiteX2" fmla="*/ 491490 w 1381125"/>
                <a:gd name="connsiteY2" fmla="*/ 62073 h 247162"/>
                <a:gd name="connsiteX3" fmla="*/ 729615 w 1381125"/>
                <a:gd name="connsiteY3" fmla="*/ 153513 h 247162"/>
                <a:gd name="connsiteX4" fmla="*/ 925830 w 1381125"/>
                <a:gd name="connsiteY4" fmla="*/ 216378 h 247162"/>
                <a:gd name="connsiteX5" fmla="*/ 1162050 w 1381125"/>
                <a:gd name="connsiteY5" fmla="*/ 246858 h 247162"/>
                <a:gd name="connsiteX6" fmla="*/ 1381125 w 1381125"/>
                <a:gd name="connsiteY6" fmla="*/ 199233 h 247162"/>
                <a:gd name="connsiteX0" fmla="*/ 0 w 1381125"/>
                <a:gd name="connsiteY0" fmla="*/ 14448 h 247216"/>
                <a:gd name="connsiteX1" fmla="*/ 230505 w 1381125"/>
                <a:gd name="connsiteY1" fmla="*/ 4923 h 247216"/>
                <a:gd name="connsiteX2" fmla="*/ 491490 w 1381125"/>
                <a:gd name="connsiteY2" fmla="*/ 62073 h 247216"/>
                <a:gd name="connsiteX3" fmla="*/ 729615 w 1381125"/>
                <a:gd name="connsiteY3" fmla="*/ 134463 h 247216"/>
                <a:gd name="connsiteX4" fmla="*/ 925830 w 1381125"/>
                <a:gd name="connsiteY4" fmla="*/ 216378 h 247216"/>
                <a:gd name="connsiteX5" fmla="*/ 1162050 w 1381125"/>
                <a:gd name="connsiteY5" fmla="*/ 246858 h 247216"/>
                <a:gd name="connsiteX6" fmla="*/ 1381125 w 1381125"/>
                <a:gd name="connsiteY6" fmla="*/ 199233 h 247216"/>
                <a:gd name="connsiteX0" fmla="*/ 0 w 1381125"/>
                <a:gd name="connsiteY0" fmla="*/ 14448 h 247169"/>
                <a:gd name="connsiteX1" fmla="*/ 230505 w 1381125"/>
                <a:gd name="connsiteY1" fmla="*/ 4923 h 247169"/>
                <a:gd name="connsiteX2" fmla="*/ 491490 w 1381125"/>
                <a:gd name="connsiteY2" fmla="*/ 62073 h 247169"/>
                <a:gd name="connsiteX3" fmla="*/ 729615 w 1381125"/>
                <a:gd name="connsiteY3" fmla="*/ 134463 h 247169"/>
                <a:gd name="connsiteX4" fmla="*/ 925830 w 1381125"/>
                <a:gd name="connsiteY4" fmla="*/ 189708 h 247169"/>
                <a:gd name="connsiteX5" fmla="*/ 1162050 w 1381125"/>
                <a:gd name="connsiteY5" fmla="*/ 246858 h 247169"/>
                <a:gd name="connsiteX6" fmla="*/ 1381125 w 1381125"/>
                <a:gd name="connsiteY6" fmla="*/ 199233 h 247169"/>
                <a:gd name="connsiteX0" fmla="*/ 0 w 1381125"/>
                <a:gd name="connsiteY0" fmla="*/ 14448 h 229639"/>
                <a:gd name="connsiteX1" fmla="*/ 230505 w 1381125"/>
                <a:gd name="connsiteY1" fmla="*/ 4923 h 229639"/>
                <a:gd name="connsiteX2" fmla="*/ 491490 w 1381125"/>
                <a:gd name="connsiteY2" fmla="*/ 62073 h 229639"/>
                <a:gd name="connsiteX3" fmla="*/ 729615 w 1381125"/>
                <a:gd name="connsiteY3" fmla="*/ 134463 h 229639"/>
                <a:gd name="connsiteX4" fmla="*/ 925830 w 1381125"/>
                <a:gd name="connsiteY4" fmla="*/ 189708 h 229639"/>
                <a:gd name="connsiteX5" fmla="*/ 1169670 w 1381125"/>
                <a:gd name="connsiteY5" fmla="*/ 223998 h 229639"/>
                <a:gd name="connsiteX6" fmla="*/ 1381125 w 1381125"/>
                <a:gd name="connsiteY6" fmla="*/ 199233 h 229639"/>
                <a:gd name="connsiteX0" fmla="*/ 0 w 1381125"/>
                <a:gd name="connsiteY0" fmla="*/ 14448 h 224030"/>
                <a:gd name="connsiteX1" fmla="*/ 230505 w 1381125"/>
                <a:gd name="connsiteY1" fmla="*/ 4923 h 224030"/>
                <a:gd name="connsiteX2" fmla="*/ 491490 w 1381125"/>
                <a:gd name="connsiteY2" fmla="*/ 62073 h 224030"/>
                <a:gd name="connsiteX3" fmla="*/ 729615 w 1381125"/>
                <a:gd name="connsiteY3" fmla="*/ 134463 h 224030"/>
                <a:gd name="connsiteX4" fmla="*/ 925830 w 1381125"/>
                <a:gd name="connsiteY4" fmla="*/ 189708 h 224030"/>
                <a:gd name="connsiteX5" fmla="*/ 1169670 w 1381125"/>
                <a:gd name="connsiteY5" fmla="*/ 223998 h 224030"/>
                <a:gd name="connsiteX6" fmla="*/ 1381125 w 1381125"/>
                <a:gd name="connsiteY6" fmla="*/ 183993 h 224030"/>
                <a:gd name="connsiteX0" fmla="*/ 0 w 1381125"/>
                <a:gd name="connsiteY0" fmla="*/ 13353 h 222935"/>
                <a:gd name="connsiteX1" fmla="*/ 230505 w 1381125"/>
                <a:gd name="connsiteY1" fmla="*/ 3828 h 222935"/>
                <a:gd name="connsiteX2" fmla="*/ 491490 w 1381125"/>
                <a:gd name="connsiteY2" fmla="*/ 45738 h 222935"/>
                <a:gd name="connsiteX3" fmla="*/ 729615 w 1381125"/>
                <a:gd name="connsiteY3" fmla="*/ 133368 h 222935"/>
                <a:gd name="connsiteX4" fmla="*/ 925830 w 1381125"/>
                <a:gd name="connsiteY4" fmla="*/ 188613 h 222935"/>
                <a:gd name="connsiteX5" fmla="*/ 1169670 w 1381125"/>
                <a:gd name="connsiteY5" fmla="*/ 222903 h 222935"/>
                <a:gd name="connsiteX6" fmla="*/ 1381125 w 1381125"/>
                <a:gd name="connsiteY6" fmla="*/ 182898 h 222935"/>
                <a:gd name="connsiteX0" fmla="*/ 0 w 1381125"/>
                <a:gd name="connsiteY0" fmla="*/ 13353 h 222937"/>
                <a:gd name="connsiteX1" fmla="*/ 230505 w 1381125"/>
                <a:gd name="connsiteY1" fmla="*/ 3828 h 222937"/>
                <a:gd name="connsiteX2" fmla="*/ 491490 w 1381125"/>
                <a:gd name="connsiteY2" fmla="*/ 45738 h 222937"/>
                <a:gd name="connsiteX3" fmla="*/ 729615 w 1381125"/>
                <a:gd name="connsiteY3" fmla="*/ 125748 h 222937"/>
                <a:gd name="connsiteX4" fmla="*/ 925830 w 1381125"/>
                <a:gd name="connsiteY4" fmla="*/ 188613 h 222937"/>
                <a:gd name="connsiteX5" fmla="*/ 1169670 w 1381125"/>
                <a:gd name="connsiteY5" fmla="*/ 222903 h 222937"/>
                <a:gd name="connsiteX6" fmla="*/ 1381125 w 1381125"/>
                <a:gd name="connsiteY6" fmla="*/ 182898 h 222937"/>
                <a:gd name="connsiteX0" fmla="*/ 0 w 1381125"/>
                <a:gd name="connsiteY0" fmla="*/ 13353 h 223323"/>
                <a:gd name="connsiteX1" fmla="*/ 230505 w 1381125"/>
                <a:gd name="connsiteY1" fmla="*/ 3828 h 223323"/>
                <a:gd name="connsiteX2" fmla="*/ 491490 w 1381125"/>
                <a:gd name="connsiteY2" fmla="*/ 45738 h 223323"/>
                <a:gd name="connsiteX3" fmla="*/ 729615 w 1381125"/>
                <a:gd name="connsiteY3" fmla="*/ 125748 h 223323"/>
                <a:gd name="connsiteX4" fmla="*/ 925830 w 1381125"/>
                <a:gd name="connsiteY4" fmla="*/ 180993 h 223323"/>
                <a:gd name="connsiteX5" fmla="*/ 1169670 w 1381125"/>
                <a:gd name="connsiteY5" fmla="*/ 222903 h 223323"/>
                <a:gd name="connsiteX6" fmla="*/ 1381125 w 1381125"/>
                <a:gd name="connsiteY6" fmla="*/ 182898 h 223323"/>
                <a:gd name="connsiteX0" fmla="*/ 0 w 1381125"/>
                <a:gd name="connsiteY0" fmla="*/ 13353 h 217398"/>
                <a:gd name="connsiteX1" fmla="*/ 230505 w 1381125"/>
                <a:gd name="connsiteY1" fmla="*/ 3828 h 217398"/>
                <a:gd name="connsiteX2" fmla="*/ 491490 w 1381125"/>
                <a:gd name="connsiteY2" fmla="*/ 45738 h 217398"/>
                <a:gd name="connsiteX3" fmla="*/ 729615 w 1381125"/>
                <a:gd name="connsiteY3" fmla="*/ 125748 h 217398"/>
                <a:gd name="connsiteX4" fmla="*/ 925830 w 1381125"/>
                <a:gd name="connsiteY4" fmla="*/ 180993 h 217398"/>
                <a:gd name="connsiteX5" fmla="*/ 1169670 w 1381125"/>
                <a:gd name="connsiteY5" fmla="*/ 215283 h 217398"/>
                <a:gd name="connsiteX6" fmla="*/ 1381125 w 1381125"/>
                <a:gd name="connsiteY6" fmla="*/ 182898 h 217398"/>
                <a:gd name="connsiteX0" fmla="*/ 0 w 1377315"/>
                <a:gd name="connsiteY0" fmla="*/ 13353 h 217398"/>
                <a:gd name="connsiteX1" fmla="*/ 230505 w 1377315"/>
                <a:gd name="connsiteY1" fmla="*/ 3828 h 217398"/>
                <a:gd name="connsiteX2" fmla="*/ 491490 w 1377315"/>
                <a:gd name="connsiteY2" fmla="*/ 45738 h 217398"/>
                <a:gd name="connsiteX3" fmla="*/ 729615 w 1377315"/>
                <a:gd name="connsiteY3" fmla="*/ 125748 h 217398"/>
                <a:gd name="connsiteX4" fmla="*/ 925830 w 1377315"/>
                <a:gd name="connsiteY4" fmla="*/ 180993 h 217398"/>
                <a:gd name="connsiteX5" fmla="*/ 1169670 w 1377315"/>
                <a:gd name="connsiteY5" fmla="*/ 215283 h 217398"/>
                <a:gd name="connsiteX6" fmla="*/ 1377315 w 1377315"/>
                <a:gd name="connsiteY6" fmla="*/ 182898 h 217398"/>
                <a:gd name="connsiteX0" fmla="*/ 0 w 1377315"/>
                <a:gd name="connsiteY0" fmla="*/ 13353 h 215288"/>
                <a:gd name="connsiteX1" fmla="*/ 230505 w 1377315"/>
                <a:gd name="connsiteY1" fmla="*/ 3828 h 215288"/>
                <a:gd name="connsiteX2" fmla="*/ 491490 w 1377315"/>
                <a:gd name="connsiteY2" fmla="*/ 45738 h 215288"/>
                <a:gd name="connsiteX3" fmla="*/ 729615 w 1377315"/>
                <a:gd name="connsiteY3" fmla="*/ 125748 h 215288"/>
                <a:gd name="connsiteX4" fmla="*/ 925830 w 1377315"/>
                <a:gd name="connsiteY4" fmla="*/ 180993 h 215288"/>
                <a:gd name="connsiteX5" fmla="*/ 1169670 w 1377315"/>
                <a:gd name="connsiteY5" fmla="*/ 215283 h 215288"/>
                <a:gd name="connsiteX6" fmla="*/ 1377315 w 1377315"/>
                <a:gd name="connsiteY6" fmla="*/ 182898 h 215288"/>
                <a:gd name="connsiteX0" fmla="*/ 0 w 1377315"/>
                <a:gd name="connsiteY0" fmla="*/ 13353 h 217789"/>
                <a:gd name="connsiteX1" fmla="*/ 230505 w 1377315"/>
                <a:gd name="connsiteY1" fmla="*/ 3828 h 217789"/>
                <a:gd name="connsiteX2" fmla="*/ 491490 w 1377315"/>
                <a:gd name="connsiteY2" fmla="*/ 45738 h 217789"/>
                <a:gd name="connsiteX3" fmla="*/ 729615 w 1377315"/>
                <a:gd name="connsiteY3" fmla="*/ 125748 h 217789"/>
                <a:gd name="connsiteX4" fmla="*/ 925830 w 1377315"/>
                <a:gd name="connsiteY4" fmla="*/ 180993 h 217789"/>
                <a:gd name="connsiteX5" fmla="*/ 1169670 w 1377315"/>
                <a:gd name="connsiteY5" fmla="*/ 215283 h 217789"/>
                <a:gd name="connsiteX6" fmla="*/ 1377315 w 1377315"/>
                <a:gd name="connsiteY6" fmla="*/ 201948 h 217789"/>
                <a:gd name="connsiteX0" fmla="*/ 0 w 1377315"/>
                <a:gd name="connsiteY0" fmla="*/ 13353 h 215869"/>
                <a:gd name="connsiteX1" fmla="*/ 230505 w 1377315"/>
                <a:gd name="connsiteY1" fmla="*/ 3828 h 215869"/>
                <a:gd name="connsiteX2" fmla="*/ 491490 w 1377315"/>
                <a:gd name="connsiteY2" fmla="*/ 45738 h 215869"/>
                <a:gd name="connsiteX3" fmla="*/ 729615 w 1377315"/>
                <a:gd name="connsiteY3" fmla="*/ 125748 h 215869"/>
                <a:gd name="connsiteX4" fmla="*/ 925830 w 1377315"/>
                <a:gd name="connsiteY4" fmla="*/ 180993 h 215869"/>
                <a:gd name="connsiteX5" fmla="*/ 1169670 w 1377315"/>
                <a:gd name="connsiteY5" fmla="*/ 215283 h 215869"/>
                <a:gd name="connsiteX6" fmla="*/ 1377315 w 1377315"/>
                <a:gd name="connsiteY6" fmla="*/ 194328 h 215869"/>
                <a:gd name="connsiteX0" fmla="*/ 0 w 1377315"/>
                <a:gd name="connsiteY0" fmla="*/ 13353 h 216335"/>
                <a:gd name="connsiteX1" fmla="*/ 230505 w 1377315"/>
                <a:gd name="connsiteY1" fmla="*/ 3828 h 216335"/>
                <a:gd name="connsiteX2" fmla="*/ 491490 w 1377315"/>
                <a:gd name="connsiteY2" fmla="*/ 45738 h 216335"/>
                <a:gd name="connsiteX3" fmla="*/ 729615 w 1377315"/>
                <a:gd name="connsiteY3" fmla="*/ 125748 h 216335"/>
                <a:gd name="connsiteX4" fmla="*/ 925830 w 1377315"/>
                <a:gd name="connsiteY4" fmla="*/ 173373 h 216335"/>
                <a:gd name="connsiteX5" fmla="*/ 1169670 w 1377315"/>
                <a:gd name="connsiteY5" fmla="*/ 215283 h 216335"/>
                <a:gd name="connsiteX6" fmla="*/ 1377315 w 1377315"/>
                <a:gd name="connsiteY6" fmla="*/ 194328 h 216335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2574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2961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10565 w 1377315"/>
                <a:gd name="connsiteY3" fmla="*/ 10669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13353 h 207816"/>
                <a:gd name="connsiteX1" fmla="*/ 230505 w 1377315"/>
                <a:gd name="connsiteY1" fmla="*/ 3828 h 207816"/>
                <a:gd name="connsiteX2" fmla="*/ 491490 w 1377315"/>
                <a:gd name="connsiteY2" fmla="*/ 45738 h 207816"/>
                <a:gd name="connsiteX3" fmla="*/ 706755 w 1377315"/>
                <a:gd name="connsiteY3" fmla="*/ 114318 h 207816"/>
                <a:gd name="connsiteX4" fmla="*/ 925830 w 1377315"/>
                <a:gd name="connsiteY4" fmla="*/ 173373 h 207816"/>
                <a:gd name="connsiteX5" fmla="*/ 1169670 w 1377315"/>
                <a:gd name="connsiteY5" fmla="*/ 203853 h 207816"/>
                <a:gd name="connsiteX6" fmla="*/ 1377315 w 1377315"/>
                <a:gd name="connsiteY6" fmla="*/ 194328 h 207816"/>
                <a:gd name="connsiteX0" fmla="*/ 0 w 1377315"/>
                <a:gd name="connsiteY0" fmla="*/ 29587 h 224050"/>
                <a:gd name="connsiteX1" fmla="*/ 230505 w 1377315"/>
                <a:gd name="connsiteY1" fmla="*/ 1012 h 224050"/>
                <a:gd name="connsiteX2" fmla="*/ 491490 w 1377315"/>
                <a:gd name="connsiteY2" fmla="*/ 61972 h 224050"/>
                <a:gd name="connsiteX3" fmla="*/ 706755 w 1377315"/>
                <a:gd name="connsiteY3" fmla="*/ 130552 h 224050"/>
                <a:gd name="connsiteX4" fmla="*/ 925830 w 1377315"/>
                <a:gd name="connsiteY4" fmla="*/ 189607 h 224050"/>
                <a:gd name="connsiteX5" fmla="*/ 1169670 w 1377315"/>
                <a:gd name="connsiteY5" fmla="*/ 220087 h 224050"/>
                <a:gd name="connsiteX6" fmla="*/ 1377315 w 1377315"/>
                <a:gd name="connsiteY6" fmla="*/ 210562 h 224050"/>
                <a:gd name="connsiteX0" fmla="*/ 0 w 1377315"/>
                <a:gd name="connsiteY0" fmla="*/ 25982 h 220445"/>
                <a:gd name="connsiteX1" fmla="*/ 230505 w 1377315"/>
                <a:gd name="connsiteY1" fmla="*/ 1217 h 220445"/>
                <a:gd name="connsiteX2" fmla="*/ 491490 w 1377315"/>
                <a:gd name="connsiteY2" fmla="*/ 58367 h 220445"/>
                <a:gd name="connsiteX3" fmla="*/ 706755 w 1377315"/>
                <a:gd name="connsiteY3" fmla="*/ 126947 h 220445"/>
                <a:gd name="connsiteX4" fmla="*/ 925830 w 1377315"/>
                <a:gd name="connsiteY4" fmla="*/ 186002 h 220445"/>
                <a:gd name="connsiteX5" fmla="*/ 1169670 w 1377315"/>
                <a:gd name="connsiteY5" fmla="*/ 216482 h 220445"/>
                <a:gd name="connsiteX6" fmla="*/ 1377315 w 1377315"/>
                <a:gd name="connsiteY6" fmla="*/ 206957 h 220445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73480 w 1377315"/>
                <a:gd name="connsiteY5" fmla="*/ 224102 h 225678"/>
                <a:gd name="connsiteX6" fmla="*/ 1377315 w 1377315"/>
                <a:gd name="connsiteY6" fmla="*/ 206957 h 225678"/>
                <a:gd name="connsiteX0" fmla="*/ 0 w 1377315"/>
                <a:gd name="connsiteY0" fmla="*/ 25982 h 225678"/>
                <a:gd name="connsiteX1" fmla="*/ 230505 w 1377315"/>
                <a:gd name="connsiteY1" fmla="*/ 1217 h 225678"/>
                <a:gd name="connsiteX2" fmla="*/ 491490 w 1377315"/>
                <a:gd name="connsiteY2" fmla="*/ 58367 h 225678"/>
                <a:gd name="connsiteX3" fmla="*/ 706755 w 1377315"/>
                <a:gd name="connsiteY3" fmla="*/ 126947 h 225678"/>
                <a:gd name="connsiteX4" fmla="*/ 925830 w 1377315"/>
                <a:gd name="connsiteY4" fmla="*/ 186002 h 225678"/>
                <a:gd name="connsiteX5" fmla="*/ 1169670 w 1377315"/>
                <a:gd name="connsiteY5" fmla="*/ 224102 h 225678"/>
                <a:gd name="connsiteX6" fmla="*/ 1377315 w 1377315"/>
                <a:gd name="connsiteY6" fmla="*/ 206957 h 22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315" h="225678">
                  <a:moveTo>
                    <a:pt x="0" y="25982"/>
                  </a:moveTo>
                  <a:cubicBezTo>
                    <a:pt x="66992" y="9154"/>
                    <a:pt x="148590" y="-4180"/>
                    <a:pt x="230505" y="1217"/>
                  </a:cubicBezTo>
                  <a:cubicBezTo>
                    <a:pt x="312420" y="6614"/>
                    <a:pt x="412115" y="37412"/>
                    <a:pt x="491490" y="58367"/>
                  </a:cubicBezTo>
                  <a:cubicBezTo>
                    <a:pt x="570865" y="79322"/>
                    <a:pt x="634365" y="101865"/>
                    <a:pt x="706755" y="126947"/>
                  </a:cubicBezTo>
                  <a:cubicBezTo>
                    <a:pt x="779145" y="152029"/>
                    <a:pt x="848678" y="169810"/>
                    <a:pt x="925830" y="186002"/>
                  </a:cubicBezTo>
                  <a:cubicBezTo>
                    <a:pt x="1002982" y="202194"/>
                    <a:pt x="1094422" y="220609"/>
                    <a:pt x="1169670" y="224102"/>
                  </a:cubicBezTo>
                  <a:cubicBezTo>
                    <a:pt x="1244918" y="227595"/>
                    <a:pt x="1266825" y="226642"/>
                    <a:pt x="1377315" y="206957"/>
                  </a:cubicBezTo>
                </a:path>
              </a:pathLst>
            </a:cu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8" name="Ellipse 727">
              <a:extLst>
                <a:ext uri="{FF2B5EF4-FFF2-40B4-BE49-F238E27FC236}">
                  <a16:creationId xmlns:a16="http://schemas.microsoft.com/office/drawing/2014/main" id="{A44B1C89-7C2F-4ACD-B3D5-893843814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624" y="356645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29" name="Ellipse 728">
              <a:extLst>
                <a:ext uri="{FF2B5EF4-FFF2-40B4-BE49-F238E27FC236}">
                  <a16:creationId xmlns:a16="http://schemas.microsoft.com/office/drawing/2014/main" id="{0A5C5644-415D-4063-9AAA-5EE0DBE37492}"/>
                </a:ext>
              </a:extLst>
            </p:cNvPr>
            <p:cNvSpPr/>
            <p:nvPr/>
          </p:nvSpPr>
          <p:spPr>
            <a:xfrm rot="21386679">
              <a:off x="2757691" y="404274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0" name="Ellipse 729">
              <a:extLst>
                <a:ext uri="{FF2B5EF4-FFF2-40B4-BE49-F238E27FC236}">
                  <a16:creationId xmlns:a16="http://schemas.microsoft.com/office/drawing/2014/main" id="{F226836F-C477-45DA-9C8F-579F72232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01" y="35835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31" name="Ellipse 730">
              <a:extLst>
                <a:ext uri="{FF2B5EF4-FFF2-40B4-BE49-F238E27FC236}">
                  <a16:creationId xmlns:a16="http://schemas.microsoft.com/office/drawing/2014/main" id="{42307DEC-E90E-4B11-AB09-813EFB3ADD7F}"/>
                </a:ext>
              </a:extLst>
            </p:cNvPr>
            <p:cNvSpPr/>
            <p:nvPr/>
          </p:nvSpPr>
          <p:spPr>
            <a:xfrm rot="21364147">
              <a:off x="4117687" y="47908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2" name="Ellipse 731">
              <a:extLst>
                <a:ext uri="{FF2B5EF4-FFF2-40B4-BE49-F238E27FC236}">
                  <a16:creationId xmlns:a16="http://schemas.microsoft.com/office/drawing/2014/main" id="{A2610341-892D-4C78-B402-CEE4BE085FAE}"/>
                </a:ext>
              </a:extLst>
            </p:cNvPr>
            <p:cNvSpPr/>
            <p:nvPr/>
          </p:nvSpPr>
          <p:spPr>
            <a:xfrm rot="21364147">
              <a:off x="2746087" y="46384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3" name="Ellipse 732">
              <a:extLst>
                <a:ext uri="{FF2B5EF4-FFF2-40B4-BE49-F238E27FC236}">
                  <a16:creationId xmlns:a16="http://schemas.microsoft.com/office/drawing/2014/main" id="{2109FD58-54F7-4A84-93CE-75C709559C4E}"/>
                </a:ext>
              </a:extLst>
            </p:cNvPr>
            <p:cNvSpPr/>
            <p:nvPr/>
          </p:nvSpPr>
          <p:spPr>
            <a:xfrm rot="21386679">
              <a:off x="1386108" y="40427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4" name="Ellipse 733">
              <a:extLst>
                <a:ext uri="{FF2B5EF4-FFF2-40B4-BE49-F238E27FC236}">
                  <a16:creationId xmlns:a16="http://schemas.microsoft.com/office/drawing/2014/main" id="{C56631B6-87AA-4B46-AADB-67EE86813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17" y="361191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35" name="Ellipse 734">
              <a:extLst>
                <a:ext uri="{FF2B5EF4-FFF2-40B4-BE49-F238E27FC236}">
                  <a16:creationId xmlns:a16="http://schemas.microsoft.com/office/drawing/2014/main" id="{45D5D4B5-D461-4CAE-A308-FB255A6D58A2}"/>
                </a:ext>
              </a:extLst>
            </p:cNvPr>
            <p:cNvSpPr/>
            <p:nvPr/>
          </p:nvSpPr>
          <p:spPr>
            <a:xfrm rot="21386679">
              <a:off x="3078" y="415703"/>
              <a:ext cx="211294" cy="133391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54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6" name="Ellipse 735">
              <a:extLst>
                <a:ext uri="{FF2B5EF4-FFF2-40B4-BE49-F238E27FC236}">
                  <a16:creationId xmlns:a16="http://schemas.microsoft.com/office/drawing/2014/main" id="{5F723708-6897-40F2-9F41-E62A7985F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4" y="362900"/>
              <a:ext cx="228888" cy="2288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27000"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861"/>
            </a:p>
          </p:txBody>
        </p:sp>
        <p:sp>
          <p:nvSpPr>
            <p:cNvPr id="737" name="Ellipse 736">
              <a:extLst>
                <a:ext uri="{FF2B5EF4-FFF2-40B4-BE49-F238E27FC236}">
                  <a16:creationId xmlns:a16="http://schemas.microsoft.com/office/drawing/2014/main" id="{9A6333DE-3EF4-4AD5-85EB-10C5CC3D404E}"/>
                </a:ext>
              </a:extLst>
            </p:cNvPr>
            <p:cNvSpPr/>
            <p:nvPr/>
          </p:nvSpPr>
          <p:spPr>
            <a:xfrm rot="21364147">
              <a:off x="1374487" y="475272"/>
              <a:ext cx="211294" cy="132823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19800000" lon="0" rev="0"/>
              </a:camera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F33CE6BC-C38C-4B75-9C57-94596B9E3DDC}"/>
              </a:ext>
            </a:extLst>
          </p:cNvPr>
          <p:cNvSpPr>
            <a:spLocks noChangeAspect="1"/>
          </p:cNvSpPr>
          <p:nvPr/>
        </p:nvSpPr>
        <p:spPr>
          <a:xfrm>
            <a:off x="7472613" y="187027"/>
            <a:ext cx="5400000" cy="5400000"/>
          </a:xfrm>
          <a:prstGeom prst="ellipse">
            <a:avLst/>
          </a:prstGeom>
          <a:scene3d>
            <a:camera prst="orthographicFront">
              <a:rot lat="0" lon="6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1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7</cp:revision>
  <dcterms:created xsi:type="dcterms:W3CDTF">2019-08-28T11:28:31Z</dcterms:created>
  <dcterms:modified xsi:type="dcterms:W3CDTF">2019-08-30T12:19:30Z</dcterms:modified>
</cp:coreProperties>
</file>