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4356100" cy="1008063"/>
  <p:notesSz cx="6858000" cy="9144000"/>
  <p:defaultTextStyle>
    <a:defPPr>
      <a:defRPr lang="en-US"/>
    </a:defPPr>
    <a:lvl1pPr marL="0" algn="l" defTabSz="4571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1" algn="l" defTabSz="4571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1" algn="l" defTabSz="4571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92" algn="l" defTabSz="4571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23" algn="l" defTabSz="4571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52" algn="l" defTabSz="4571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83" algn="l" defTabSz="4571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14" algn="l" defTabSz="4571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44" algn="l" defTabSz="45713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8" userDrawn="1">
          <p15:clr>
            <a:srgbClr val="A4A3A4"/>
          </p15:clr>
        </p15:guide>
        <p15:guide id="2" pos="1373" userDrawn="1">
          <p15:clr>
            <a:srgbClr val="A4A3A4"/>
          </p15:clr>
        </p15:guide>
        <p15:guide id="3" orient="horz" pos="3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FF0000"/>
    <a:srgbClr val="FF3F3F"/>
    <a:srgbClr val="4472C4"/>
    <a:srgbClr val="B21E96"/>
    <a:srgbClr val="FF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88" autoAdjust="0"/>
    <p:restoredTop sz="94660"/>
  </p:normalViewPr>
  <p:slideViewPr>
    <p:cSldViewPr snapToGrid="0">
      <p:cViewPr>
        <p:scale>
          <a:sx n="200" d="100"/>
          <a:sy n="200" d="100"/>
        </p:scale>
        <p:origin x="250" y="1200"/>
      </p:cViewPr>
      <p:guideLst>
        <p:guide orient="horz" pos="318"/>
        <p:guide pos="1373"/>
        <p:guide orient="horz" pos="3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514" y="164979"/>
            <a:ext cx="3267075" cy="350955"/>
          </a:xfrm>
        </p:spPr>
        <p:txBody>
          <a:bodyPr anchor="b"/>
          <a:lstStyle>
            <a:lvl1pPr algn="ctr">
              <a:defRPr sz="88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514" y="529466"/>
            <a:ext cx="3267075" cy="243382"/>
          </a:xfrm>
        </p:spPr>
        <p:txBody>
          <a:bodyPr/>
          <a:lstStyle>
            <a:lvl1pPr marL="0" indent="0" algn="ctr">
              <a:buNone/>
              <a:defRPr sz="353"/>
            </a:lvl1pPr>
            <a:lvl2pPr marL="67219" indent="0" algn="ctr">
              <a:buNone/>
              <a:defRPr sz="294"/>
            </a:lvl2pPr>
            <a:lvl3pPr marL="134438" indent="0" algn="ctr">
              <a:buNone/>
              <a:defRPr sz="265"/>
            </a:lvl3pPr>
            <a:lvl4pPr marL="201655" indent="0" algn="ctr">
              <a:buNone/>
              <a:defRPr sz="235"/>
            </a:lvl4pPr>
            <a:lvl5pPr marL="268875" indent="0" algn="ctr">
              <a:buNone/>
              <a:defRPr sz="235"/>
            </a:lvl5pPr>
            <a:lvl6pPr marL="336093" indent="0" algn="ctr">
              <a:buNone/>
              <a:defRPr sz="235"/>
            </a:lvl6pPr>
            <a:lvl7pPr marL="403311" indent="0" algn="ctr">
              <a:buNone/>
              <a:defRPr sz="235"/>
            </a:lvl7pPr>
            <a:lvl8pPr marL="470531" indent="0" algn="ctr">
              <a:buNone/>
              <a:defRPr sz="235"/>
            </a:lvl8pPr>
            <a:lvl9pPr marL="537749" indent="0" algn="ctr">
              <a:buNone/>
              <a:defRPr sz="235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26.08.2019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85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26.08.2019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42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17334" y="53671"/>
            <a:ext cx="939284" cy="85428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9484" y="53671"/>
            <a:ext cx="2763401" cy="85428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26.08.2019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19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26.08.2019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71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213" y="251316"/>
            <a:ext cx="3757136" cy="419326"/>
          </a:xfrm>
        </p:spPr>
        <p:txBody>
          <a:bodyPr anchor="b"/>
          <a:lstStyle>
            <a:lvl1pPr>
              <a:defRPr sz="88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213" y="674609"/>
            <a:ext cx="3757136" cy="220514"/>
          </a:xfrm>
        </p:spPr>
        <p:txBody>
          <a:bodyPr/>
          <a:lstStyle>
            <a:lvl1pPr marL="0" indent="0">
              <a:buNone/>
              <a:defRPr sz="353">
                <a:solidFill>
                  <a:schemeClr val="tx1">
                    <a:tint val="75000"/>
                  </a:schemeClr>
                </a:solidFill>
              </a:defRPr>
            </a:lvl1pPr>
            <a:lvl2pPr marL="67219" indent="0">
              <a:buNone/>
              <a:defRPr sz="294">
                <a:solidFill>
                  <a:schemeClr val="tx1">
                    <a:tint val="75000"/>
                  </a:schemeClr>
                </a:solidFill>
              </a:defRPr>
            </a:lvl2pPr>
            <a:lvl3pPr marL="134438" indent="0">
              <a:buNone/>
              <a:defRPr sz="265">
                <a:solidFill>
                  <a:schemeClr val="tx1">
                    <a:tint val="75000"/>
                  </a:schemeClr>
                </a:solidFill>
              </a:defRPr>
            </a:lvl3pPr>
            <a:lvl4pPr marL="201655" indent="0">
              <a:buNone/>
              <a:defRPr sz="235">
                <a:solidFill>
                  <a:schemeClr val="tx1">
                    <a:tint val="75000"/>
                  </a:schemeClr>
                </a:solidFill>
              </a:defRPr>
            </a:lvl4pPr>
            <a:lvl5pPr marL="268875" indent="0">
              <a:buNone/>
              <a:defRPr sz="235">
                <a:solidFill>
                  <a:schemeClr val="tx1">
                    <a:tint val="75000"/>
                  </a:schemeClr>
                </a:solidFill>
              </a:defRPr>
            </a:lvl5pPr>
            <a:lvl6pPr marL="336093" indent="0">
              <a:buNone/>
              <a:defRPr sz="235">
                <a:solidFill>
                  <a:schemeClr val="tx1">
                    <a:tint val="75000"/>
                  </a:schemeClr>
                </a:solidFill>
              </a:defRPr>
            </a:lvl6pPr>
            <a:lvl7pPr marL="403311" indent="0">
              <a:buNone/>
              <a:defRPr sz="235">
                <a:solidFill>
                  <a:schemeClr val="tx1">
                    <a:tint val="75000"/>
                  </a:schemeClr>
                </a:solidFill>
              </a:defRPr>
            </a:lvl7pPr>
            <a:lvl8pPr marL="470531" indent="0">
              <a:buNone/>
              <a:defRPr sz="235">
                <a:solidFill>
                  <a:schemeClr val="tx1">
                    <a:tint val="75000"/>
                  </a:schemeClr>
                </a:solidFill>
              </a:defRPr>
            </a:lvl8pPr>
            <a:lvl9pPr marL="537749" indent="0">
              <a:buNone/>
              <a:defRPr sz="2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26.08.2019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78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9485" y="268351"/>
            <a:ext cx="1851343" cy="6396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5278" y="268351"/>
            <a:ext cx="1851343" cy="6396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26.08.2019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15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49" y="53670"/>
            <a:ext cx="3757136" cy="19484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0050" y="247119"/>
            <a:ext cx="1842834" cy="121107"/>
          </a:xfrm>
        </p:spPr>
        <p:txBody>
          <a:bodyPr anchor="b"/>
          <a:lstStyle>
            <a:lvl1pPr marL="0" indent="0">
              <a:buNone/>
              <a:defRPr sz="353" b="1"/>
            </a:lvl1pPr>
            <a:lvl2pPr marL="67219" indent="0">
              <a:buNone/>
              <a:defRPr sz="294" b="1"/>
            </a:lvl2pPr>
            <a:lvl3pPr marL="134438" indent="0">
              <a:buNone/>
              <a:defRPr sz="265" b="1"/>
            </a:lvl3pPr>
            <a:lvl4pPr marL="201655" indent="0">
              <a:buNone/>
              <a:defRPr sz="235" b="1"/>
            </a:lvl4pPr>
            <a:lvl5pPr marL="268875" indent="0">
              <a:buNone/>
              <a:defRPr sz="235" b="1"/>
            </a:lvl5pPr>
            <a:lvl6pPr marL="336093" indent="0">
              <a:buNone/>
              <a:defRPr sz="235" b="1"/>
            </a:lvl6pPr>
            <a:lvl7pPr marL="403311" indent="0">
              <a:buNone/>
              <a:defRPr sz="235" b="1"/>
            </a:lvl7pPr>
            <a:lvl8pPr marL="470531" indent="0">
              <a:buNone/>
              <a:defRPr sz="235" b="1"/>
            </a:lvl8pPr>
            <a:lvl9pPr marL="537749" indent="0">
              <a:buNone/>
              <a:defRPr sz="23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050" y="368226"/>
            <a:ext cx="1842834" cy="5416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05276" y="247119"/>
            <a:ext cx="1851910" cy="121107"/>
          </a:xfrm>
        </p:spPr>
        <p:txBody>
          <a:bodyPr anchor="b"/>
          <a:lstStyle>
            <a:lvl1pPr marL="0" indent="0">
              <a:buNone/>
              <a:defRPr sz="353" b="1"/>
            </a:lvl1pPr>
            <a:lvl2pPr marL="67219" indent="0">
              <a:buNone/>
              <a:defRPr sz="294" b="1"/>
            </a:lvl2pPr>
            <a:lvl3pPr marL="134438" indent="0">
              <a:buNone/>
              <a:defRPr sz="265" b="1"/>
            </a:lvl3pPr>
            <a:lvl4pPr marL="201655" indent="0">
              <a:buNone/>
              <a:defRPr sz="235" b="1"/>
            </a:lvl4pPr>
            <a:lvl5pPr marL="268875" indent="0">
              <a:buNone/>
              <a:defRPr sz="235" b="1"/>
            </a:lvl5pPr>
            <a:lvl6pPr marL="336093" indent="0">
              <a:buNone/>
              <a:defRPr sz="235" b="1"/>
            </a:lvl6pPr>
            <a:lvl7pPr marL="403311" indent="0">
              <a:buNone/>
              <a:defRPr sz="235" b="1"/>
            </a:lvl7pPr>
            <a:lvl8pPr marL="470531" indent="0">
              <a:buNone/>
              <a:defRPr sz="235" b="1"/>
            </a:lvl8pPr>
            <a:lvl9pPr marL="537749" indent="0">
              <a:buNone/>
              <a:defRPr sz="23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05276" y="368226"/>
            <a:ext cx="1851910" cy="5416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26.08.2019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57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26.08.2019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274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26.08.2019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81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49" y="67207"/>
            <a:ext cx="1404956" cy="235215"/>
          </a:xfrm>
        </p:spPr>
        <p:txBody>
          <a:bodyPr anchor="b"/>
          <a:lstStyle>
            <a:lvl1pPr>
              <a:defRPr sz="47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1910" y="145143"/>
            <a:ext cx="2205276" cy="716378"/>
          </a:xfrm>
        </p:spPr>
        <p:txBody>
          <a:bodyPr/>
          <a:lstStyle>
            <a:lvl1pPr>
              <a:defRPr sz="470"/>
            </a:lvl1pPr>
            <a:lvl2pPr>
              <a:defRPr sz="412"/>
            </a:lvl2pPr>
            <a:lvl3pPr>
              <a:defRPr sz="353"/>
            </a:lvl3pPr>
            <a:lvl4pPr>
              <a:defRPr sz="294"/>
            </a:lvl4pPr>
            <a:lvl5pPr>
              <a:defRPr sz="294"/>
            </a:lvl5pPr>
            <a:lvl6pPr>
              <a:defRPr sz="294"/>
            </a:lvl6pPr>
            <a:lvl7pPr>
              <a:defRPr sz="294"/>
            </a:lvl7pPr>
            <a:lvl8pPr>
              <a:defRPr sz="294"/>
            </a:lvl8pPr>
            <a:lvl9pPr>
              <a:defRPr sz="294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0049" y="302419"/>
            <a:ext cx="1404956" cy="560268"/>
          </a:xfrm>
        </p:spPr>
        <p:txBody>
          <a:bodyPr/>
          <a:lstStyle>
            <a:lvl1pPr marL="0" indent="0">
              <a:buNone/>
              <a:defRPr sz="235"/>
            </a:lvl1pPr>
            <a:lvl2pPr marL="67219" indent="0">
              <a:buNone/>
              <a:defRPr sz="206"/>
            </a:lvl2pPr>
            <a:lvl3pPr marL="134438" indent="0">
              <a:buNone/>
              <a:defRPr sz="176"/>
            </a:lvl3pPr>
            <a:lvl4pPr marL="201655" indent="0">
              <a:buNone/>
              <a:defRPr sz="147"/>
            </a:lvl4pPr>
            <a:lvl5pPr marL="268875" indent="0">
              <a:buNone/>
              <a:defRPr sz="147"/>
            </a:lvl5pPr>
            <a:lvl6pPr marL="336093" indent="0">
              <a:buNone/>
              <a:defRPr sz="147"/>
            </a:lvl6pPr>
            <a:lvl7pPr marL="403311" indent="0">
              <a:buNone/>
              <a:defRPr sz="147"/>
            </a:lvl7pPr>
            <a:lvl8pPr marL="470531" indent="0">
              <a:buNone/>
              <a:defRPr sz="147"/>
            </a:lvl8pPr>
            <a:lvl9pPr marL="537749" indent="0">
              <a:buNone/>
              <a:defRPr sz="14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26.08.2019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971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49" y="67207"/>
            <a:ext cx="1404956" cy="235215"/>
          </a:xfrm>
        </p:spPr>
        <p:txBody>
          <a:bodyPr anchor="b"/>
          <a:lstStyle>
            <a:lvl1pPr>
              <a:defRPr sz="47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1910" y="145143"/>
            <a:ext cx="2205276" cy="716378"/>
          </a:xfrm>
        </p:spPr>
        <p:txBody>
          <a:bodyPr anchor="t"/>
          <a:lstStyle>
            <a:lvl1pPr marL="0" indent="0">
              <a:buNone/>
              <a:defRPr sz="470"/>
            </a:lvl1pPr>
            <a:lvl2pPr marL="67219" indent="0">
              <a:buNone/>
              <a:defRPr sz="412"/>
            </a:lvl2pPr>
            <a:lvl3pPr marL="134438" indent="0">
              <a:buNone/>
              <a:defRPr sz="353"/>
            </a:lvl3pPr>
            <a:lvl4pPr marL="201655" indent="0">
              <a:buNone/>
              <a:defRPr sz="294"/>
            </a:lvl4pPr>
            <a:lvl5pPr marL="268875" indent="0">
              <a:buNone/>
              <a:defRPr sz="294"/>
            </a:lvl5pPr>
            <a:lvl6pPr marL="336093" indent="0">
              <a:buNone/>
              <a:defRPr sz="294"/>
            </a:lvl6pPr>
            <a:lvl7pPr marL="403311" indent="0">
              <a:buNone/>
              <a:defRPr sz="294"/>
            </a:lvl7pPr>
            <a:lvl8pPr marL="470531" indent="0">
              <a:buNone/>
              <a:defRPr sz="294"/>
            </a:lvl8pPr>
            <a:lvl9pPr marL="537749" indent="0">
              <a:buNone/>
              <a:defRPr sz="294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0049" y="302419"/>
            <a:ext cx="1404956" cy="560268"/>
          </a:xfrm>
        </p:spPr>
        <p:txBody>
          <a:bodyPr/>
          <a:lstStyle>
            <a:lvl1pPr marL="0" indent="0">
              <a:buNone/>
              <a:defRPr sz="235"/>
            </a:lvl1pPr>
            <a:lvl2pPr marL="67219" indent="0">
              <a:buNone/>
              <a:defRPr sz="206"/>
            </a:lvl2pPr>
            <a:lvl3pPr marL="134438" indent="0">
              <a:buNone/>
              <a:defRPr sz="176"/>
            </a:lvl3pPr>
            <a:lvl4pPr marL="201655" indent="0">
              <a:buNone/>
              <a:defRPr sz="147"/>
            </a:lvl4pPr>
            <a:lvl5pPr marL="268875" indent="0">
              <a:buNone/>
              <a:defRPr sz="147"/>
            </a:lvl5pPr>
            <a:lvl6pPr marL="336093" indent="0">
              <a:buNone/>
              <a:defRPr sz="147"/>
            </a:lvl6pPr>
            <a:lvl7pPr marL="403311" indent="0">
              <a:buNone/>
              <a:defRPr sz="147"/>
            </a:lvl7pPr>
            <a:lvl8pPr marL="470531" indent="0">
              <a:buNone/>
              <a:defRPr sz="147"/>
            </a:lvl8pPr>
            <a:lvl9pPr marL="537749" indent="0">
              <a:buNone/>
              <a:defRPr sz="14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A4C-C6C0-471B-9786-DAF0863E6BE3}" type="datetimeFigureOut">
              <a:rPr lang="de-DE" smtClean="0"/>
              <a:t>26.08.2019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50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9482" y="53670"/>
            <a:ext cx="3757136" cy="194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82" y="268351"/>
            <a:ext cx="3757136" cy="639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9484" y="934325"/>
            <a:ext cx="980123" cy="536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3AA4C-C6C0-471B-9786-DAF0863E6BE3}" type="datetimeFigureOut">
              <a:rPr lang="de-DE" smtClean="0"/>
              <a:t>26.08.2019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2958" y="934325"/>
            <a:ext cx="1470184" cy="536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76497" y="934325"/>
            <a:ext cx="980123" cy="536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A4785-1B79-4F13-8FC7-8D96EB660F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86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4438" rtl="0" eaLnBrk="1" latinLnBrk="0" hangingPunct="1">
        <a:lnSpc>
          <a:spcPct val="90000"/>
        </a:lnSpc>
        <a:spcBef>
          <a:spcPct val="0"/>
        </a:spcBef>
        <a:buNone/>
        <a:defRPr sz="6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610" indent="-33610" algn="l" defTabSz="134438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412" kern="1200">
          <a:solidFill>
            <a:schemeClr val="tx1"/>
          </a:solidFill>
          <a:latin typeface="+mn-lt"/>
          <a:ea typeface="+mn-ea"/>
          <a:cs typeface="+mn-cs"/>
        </a:defRPr>
      </a:lvl1pPr>
      <a:lvl2pPr marL="100828" indent="-33610" algn="l" defTabSz="134438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353" kern="1200">
          <a:solidFill>
            <a:schemeClr val="tx1"/>
          </a:solidFill>
          <a:latin typeface="+mn-lt"/>
          <a:ea typeface="+mn-ea"/>
          <a:cs typeface="+mn-cs"/>
        </a:defRPr>
      </a:lvl2pPr>
      <a:lvl3pPr marL="168046" indent="-33610" algn="l" defTabSz="134438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94" kern="1200">
          <a:solidFill>
            <a:schemeClr val="tx1"/>
          </a:solidFill>
          <a:latin typeface="+mn-lt"/>
          <a:ea typeface="+mn-ea"/>
          <a:cs typeface="+mn-cs"/>
        </a:defRPr>
      </a:lvl3pPr>
      <a:lvl4pPr marL="235265" indent="-33610" algn="l" defTabSz="134438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5" kern="1200">
          <a:solidFill>
            <a:schemeClr val="tx1"/>
          </a:solidFill>
          <a:latin typeface="+mn-lt"/>
          <a:ea typeface="+mn-ea"/>
          <a:cs typeface="+mn-cs"/>
        </a:defRPr>
      </a:lvl4pPr>
      <a:lvl5pPr marL="302484" indent="-33610" algn="l" defTabSz="134438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5" kern="1200">
          <a:solidFill>
            <a:schemeClr val="tx1"/>
          </a:solidFill>
          <a:latin typeface="+mn-lt"/>
          <a:ea typeface="+mn-ea"/>
          <a:cs typeface="+mn-cs"/>
        </a:defRPr>
      </a:lvl5pPr>
      <a:lvl6pPr marL="369702" indent="-33610" algn="l" defTabSz="134438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5" kern="1200">
          <a:solidFill>
            <a:schemeClr val="tx1"/>
          </a:solidFill>
          <a:latin typeface="+mn-lt"/>
          <a:ea typeface="+mn-ea"/>
          <a:cs typeface="+mn-cs"/>
        </a:defRPr>
      </a:lvl6pPr>
      <a:lvl7pPr marL="436922" indent="-33610" algn="l" defTabSz="134438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5" kern="1200">
          <a:solidFill>
            <a:schemeClr val="tx1"/>
          </a:solidFill>
          <a:latin typeface="+mn-lt"/>
          <a:ea typeface="+mn-ea"/>
          <a:cs typeface="+mn-cs"/>
        </a:defRPr>
      </a:lvl7pPr>
      <a:lvl8pPr marL="504139" indent="-33610" algn="l" defTabSz="134438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5" kern="1200">
          <a:solidFill>
            <a:schemeClr val="tx1"/>
          </a:solidFill>
          <a:latin typeface="+mn-lt"/>
          <a:ea typeface="+mn-ea"/>
          <a:cs typeface="+mn-cs"/>
        </a:defRPr>
      </a:lvl8pPr>
      <a:lvl9pPr marL="571358" indent="-33610" algn="l" defTabSz="134438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438" rtl="0" eaLnBrk="1" latinLnBrk="0" hangingPunct="1">
        <a:defRPr sz="265" kern="1200">
          <a:solidFill>
            <a:schemeClr val="tx1"/>
          </a:solidFill>
          <a:latin typeface="+mn-lt"/>
          <a:ea typeface="+mn-ea"/>
          <a:cs typeface="+mn-cs"/>
        </a:defRPr>
      </a:lvl1pPr>
      <a:lvl2pPr marL="67219" algn="l" defTabSz="134438" rtl="0" eaLnBrk="1" latinLnBrk="0" hangingPunct="1">
        <a:defRPr sz="265" kern="1200">
          <a:solidFill>
            <a:schemeClr val="tx1"/>
          </a:solidFill>
          <a:latin typeface="+mn-lt"/>
          <a:ea typeface="+mn-ea"/>
          <a:cs typeface="+mn-cs"/>
        </a:defRPr>
      </a:lvl2pPr>
      <a:lvl3pPr marL="134438" algn="l" defTabSz="134438" rtl="0" eaLnBrk="1" latinLnBrk="0" hangingPunct="1">
        <a:defRPr sz="265" kern="1200">
          <a:solidFill>
            <a:schemeClr val="tx1"/>
          </a:solidFill>
          <a:latin typeface="+mn-lt"/>
          <a:ea typeface="+mn-ea"/>
          <a:cs typeface="+mn-cs"/>
        </a:defRPr>
      </a:lvl3pPr>
      <a:lvl4pPr marL="201655" algn="l" defTabSz="134438" rtl="0" eaLnBrk="1" latinLnBrk="0" hangingPunct="1">
        <a:defRPr sz="265" kern="1200">
          <a:solidFill>
            <a:schemeClr val="tx1"/>
          </a:solidFill>
          <a:latin typeface="+mn-lt"/>
          <a:ea typeface="+mn-ea"/>
          <a:cs typeface="+mn-cs"/>
        </a:defRPr>
      </a:lvl4pPr>
      <a:lvl5pPr marL="268875" algn="l" defTabSz="134438" rtl="0" eaLnBrk="1" latinLnBrk="0" hangingPunct="1">
        <a:defRPr sz="265" kern="1200">
          <a:solidFill>
            <a:schemeClr val="tx1"/>
          </a:solidFill>
          <a:latin typeface="+mn-lt"/>
          <a:ea typeface="+mn-ea"/>
          <a:cs typeface="+mn-cs"/>
        </a:defRPr>
      </a:lvl5pPr>
      <a:lvl6pPr marL="336093" algn="l" defTabSz="134438" rtl="0" eaLnBrk="1" latinLnBrk="0" hangingPunct="1">
        <a:defRPr sz="265" kern="1200">
          <a:solidFill>
            <a:schemeClr val="tx1"/>
          </a:solidFill>
          <a:latin typeface="+mn-lt"/>
          <a:ea typeface="+mn-ea"/>
          <a:cs typeface="+mn-cs"/>
        </a:defRPr>
      </a:lvl6pPr>
      <a:lvl7pPr marL="403311" algn="l" defTabSz="134438" rtl="0" eaLnBrk="1" latinLnBrk="0" hangingPunct="1">
        <a:defRPr sz="265" kern="1200">
          <a:solidFill>
            <a:schemeClr val="tx1"/>
          </a:solidFill>
          <a:latin typeface="+mn-lt"/>
          <a:ea typeface="+mn-ea"/>
          <a:cs typeface="+mn-cs"/>
        </a:defRPr>
      </a:lvl7pPr>
      <a:lvl8pPr marL="470531" algn="l" defTabSz="134438" rtl="0" eaLnBrk="1" latinLnBrk="0" hangingPunct="1">
        <a:defRPr sz="265" kern="1200">
          <a:solidFill>
            <a:schemeClr val="tx1"/>
          </a:solidFill>
          <a:latin typeface="+mn-lt"/>
          <a:ea typeface="+mn-ea"/>
          <a:cs typeface="+mn-cs"/>
        </a:defRPr>
      </a:lvl8pPr>
      <a:lvl9pPr marL="537749" algn="l" defTabSz="134438" rtl="0" eaLnBrk="1" latinLnBrk="0" hangingPunct="1">
        <a:defRPr sz="2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Ellipse 274">
            <a:extLst>
              <a:ext uri="{FF2B5EF4-FFF2-40B4-BE49-F238E27FC236}">
                <a16:creationId xmlns:a16="http://schemas.microsoft.com/office/drawing/2014/main" id="{55F76A21-E17A-4A2F-A481-F68EB20ABA7B}"/>
              </a:ext>
            </a:extLst>
          </p:cNvPr>
          <p:cNvSpPr>
            <a:spLocks noChangeAspect="1"/>
          </p:cNvSpPr>
          <p:nvPr/>
        </p:nvSpPr>
        <p:spPr>
          <a:xfrm>
            <a:off x="2969113" y="302058"/>
            <a:ext cx="228888" cy="228887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 extrusionH="127000"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61"/>
          </a:p>
        </p:txBody>
      </p:sp>
      <p:sp>
        <p:nvSpPr>
          <p:cNvPr id="268" name="Ellipse 267">
            <a:extLst>
              <a:ext uri="{FF2B5EF4-FFF2-40B4-BE49-F238E27FC236}">
                <a16:creationId xmlns:a16="http://schemas.microsoft.com/office/drawing/2014/main" id="{E684E900-3121-4C67-8AA0-23A357F9E79F}"/>
              </a:ext>
            </a:extLst>
          </p:cNvPr>
          <p:cNvSpPr>
            <a:spLocks noChangeAspect="1"/>
          </p:cNvSpPr>
          <p:nvPr/>
        </p:nvSpPr>
        <p:spPr>
          <a:xfrm>
            <a:off x="3428003" y="472647"/>
            <a:ext cx="228888" cy="228887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 extrusionH="127000"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61"/>
          </a:p>
        </p:txBody>
      </p:sp>
      <p:sp>
        <p:nvSpPr>
          <p:cNvPr id="267" name="Ellipse 266">
            <a:extLst>
              <a:ext uri="{FF2B5EF4-FFF2-40B4-BE49-F238E27FC236}">
                <a16:creationId xmlns:a16="http://schemas.microsoft.com/office/drawing/2014/main" id="{E1B5E590-F97A-44EF-A90F-6F7D1FF71BFA}"/>
              </a:ext>
            </a:extLst>
          </p:cNvPr>
          <p:cNvSpPr>
            <a:spLocks noChangeAspect="1"/>
          </p:cNvSpPr>
          <p:nvPr/>
        </p:nvSpPr>
        <p:spPr>
          <a:xfrm>
            <a:off x="3429709" y="240645"/>
            <a:ext cx="228888" cy="228887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 extrusionH="127000"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61"/>
          </a:p>
        </p:txBody>
      </p:sp>
      <p:sp>
        <p:nvSpPr>
          <p:cNvPr id="274" name="Ellipse 273">
            <a:extLst>
              <a:ext uri="{FF2B5EF4-FFF2-40B4-BE49-F238E27FC236}">
                <a16:creationId xmlns:a16="http://schemas.microsoft.com/office/drawing/2014/main" id="{92107BE7-5B3A-4141-962E-217FEDDBB454}"/>
              </a:ext>
            </a:extLst>
          </p:cNvPr>
          <p:cNvSpPr>
            <a:spLocks noChangeAspect="1"/>
          </p:cNvSpPr>
          <p:nvPr/>
        </p:nvSpPr>
        <p:spPr>
          <a:xfrm>
            <a:off x="3197705" y="259410"/>
            <a:ext cx="228888" cy="228887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 extrusionH="127000"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61"/>
          </a:p>
        </p:txBody>
      </p:sp>
      <p:sp>
        <p:nvSpPr>
          <p:cNvPr id="298" name="Ellipse 297">
            <a:extLst>
              <a:ext uri="{FF2B5EF4-FFF2-40B4-BE49-F238E27FC236}">
                <a16:creationId xmlns:a16="http://schemas.microsoft.com/office/drawing/2014/main" id="{B082F205-9FB2-467A-9648-DF7CD01A7913}"/>
              </a:ext>
            </a:extLst>
          </p:cNvPr>
          <p:cNvSpPr>
            <a:spLocks noChangeAspect="1"/>
          </p:cNvSpPr>
          <p:nvPr/>
        </p:nvSpPr>
        <p:spPr>
          <a:xfrm>
            <a:off x="226006" y="306607"/>
            <a:ext cx="228888" cy="228887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 extrusionH="127000"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61"/>
          </a:p>
        </p:txBody>
      </p:sp>
      <p:sp>
        <p:nvSpPr>
          <p:cNvPr id="299" name="Ellipse 298">
            <a:extLst>
              <a:ext uri="{FF2B5EF4-FFF2-40B4-BE49-F238E27FC236}">
                <a16:creationId xmlns:a16="http://schemas.microsoft.com/office/drawing/2014/main" id="{BD9A6210-AC28-47FD-B29B-F38CAA74745F}"/>
              </a:ext>
            </a:extLst>
          </p:cNvPr>
          <p:cNvSpPr>
            <a:spLocks noChangeAspect="1"/>
          </p:cNvSpPr>
          <p:nvPr/>
        </p:nvSpPr>
        <p:spPr>
          <a:xfrm>
            <a:off x="454598" y="263959"/>
            <a:ext cx="228888" cy="228887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 extrusionH="127000"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61"/>
          </a:p>
        </p:txBody>
      </p:sp>
      <p:sp>
        <p:nvSpPr>
          <p:cNvPr id="228" name="Ellipse 227">
            <a:extLst>
              <a:ext uri="{FF2B5EF4-FFF2-40B4-BE49-F238E27FC236}">
                <a16:creationId xmlns:a16="http://schemas.microsoft.com/office/drawing/2014/main" id="{128D99BC-2C9A-45C9-A68B-EDB60D0A0BC1}"/>
              </a:ext>
            </a:extLst>
          </p:cNvPr>
          <p:cNvSpPr>
            <a:spLocks noChangeAspect="1"/>
          </p:cNvSpPr>
          <p:nvPr/>
        </p:nvSpPr>
        <p:spPr>
          <a:xfrm>
            <a:off x="2058724" y="472647"/>
            <a:ext cx="228888" cy="228887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 extrusionH="127000"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61"/>
          </a:p>
        </p:txBody>
      </p:sp>
      <p:sp>
        <p:nvSpPr>
          <p:cNvPr id="232" name="Ellipse 231">
            <a:extLst>
              <a:ext uri="{FF2B5EF4-FFF2-40B4-BE49-F238E27FC236}">
                <a16:creationId xmlns:a16="http://schemas.microsoft.com/office/drawing/2014/main" id="{505A9CB3-6F50-4901-AF76-B7CE807656B8}"/>
              </a:ext>
            </a:extLst>
          </p:cNvPr>
          <p:cNvSpPr>
            <a:spLocks noChangeAspect="1"/>
          </p:cNvSpPr>
          <p:nvPr/>
        </p:nvSpPr>
        <p:spPr>
          <a:xfrm>
            <a:off x="2290728" y="457293"/>
            <a:ext cx="228888" cy="228887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 extrusionH="127000"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61" dirty="0"/>
          </a:p>
        </p:txBody>
      </p:sp>
      <p:sp>
        <p:nvSpPr>
          <p:cNvPr id="233" name="Ellipse 232">
            <a:extLst>
              <a:ext uri="{FF2B5EF4-FFF2-40B4-BE49-F238E27FC236}">
                <a16:creationId xmlns:a16="http://schemas.microsoft.com/office/drawing/2014/main" id="{87AA73EE-DC58-4CB6-9B7E-7564684F0321}"/>
              </a:ext>
            </a:extLst>
          </p:cNvPr>
          <p:cNvSpPr>
            <a:spLocks noChangeAspect="1"/>
          </p:cNvSpPr>
          <p:nvPr/>
        </p:nvSpPr>
        <p:spPr>
          <a:xfrm>
            <a:off x="2517615" y="414646"/>
            <a:ext cx="228888" cy="228887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 extrusionH="127000"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61" dirty="0"/>
          </a:p>
        </p:txBody>
      </p:sp>
      <p:sp>
        <p:nvSpPr>
          <p:cNvPr id="235" name="Ellipse 234">
            <a:extLst>
              <a:ext uri="{FF2B5EF4-FFF2-40B4-BE49-F238E27FC236}">
                <a16:creationId xmlns:a16="http://schemas.microsoft.com/office/drawing/2014/main" id="{8506E1E3-06AB-4EB8-B0D0-75E7D176B1CD}"/>
              </a:ext>
            </a:extLst>
          </p:cNvPr>
          <p:cNvSpPr>
            <a:spLocks noChangeAspect="1"/>
          </p:cNvSpPr>
          <p:nvPr/>
        </p:nvSpPr>
        <p:spPr>
          <a:xfrm>
            <a:off x="1828426" y="259408"/>
            <a:ext cx="228888" cy="228887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 extrusionH="127000"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61"/>
          </a:p>
        </p:txBody>
      </p:sp>
      <p:sp>
        <p:nvSpPr>
          <p:cNvPr id="236" name="Ellipse 235">
            <a:extLst>
              <a:ext uri="{FF2B5EF4-FFF2-40B4-BE49-F238E27FC236}">
                <a16:creationId xmlns:a16="http://schemas.microsoft.com/office/drawing/2014/main" id="{AD3A1B11-D7F7-4A38-8937-2A42F3DAC291}"/>
              </a:ext>
            </a:extLst>
          </p:cNvPr>
          <p:cNvSpPr>
            <a:spLocks noChangeAspect="1"/>
          </p:cNvSpPr>
          <p:nvPr/>
        </p:nvSpPr>
        <p:spPr>
          <a:xfrm>
            <a:off x="1599834" y="302056"/>
            <a:ext cx="228888" cy="228887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 extrusionH="127000"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61"/>
          </a:p>
        </p:txBody>
      </p:sp>
      <p:sp>
        <p:nvSpPr>
          <p:cNvPr id="237" name="Ellipse 236">
            <a:extLst>
              <a:ext uri="{FF2B5EF4-FFF2-40B4-BE49-F238E27FC236}">
                <a16:creationId xmlns:a16="http://schemas.microsoft.com/office/drawing/2014/main" id="{0096C4E1-395A-406F-846A-3513C95CB9EA}"/>
              </a:ext>
            </a:extLst>
          </p:cNvPr>
          <p:cNvSpPr>
            <a:spLocks noChangeAspect="1"/>
          </p:cNvSpPr>
          <p:nvPr/>
        </p:nvSpPr>
        <p:spPr>
          <a:xfrm>
            <a:off x="1374653" y="360057"/>
            <a:ext cx="228888" cy="228887"/>
          </a:xfrm>
          <a:prstGeom prst="ellipse">
            <a:avLst/>
          </a:prstGeom>
          <a:ln>
            <a:noFill/>
          </a:ln>
          <a:scene3d>
            <a:camera prst="orthographicFront"/>
            <a:lightRig rig="threePt" dir="t"/>
          </a:scene3d>
          <a:sp3d extrusionH="127000"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61"/>
          </a:p>
        </p:txBody>
      </p:sp>
      <p:sp>
        <p:nvSpPr>
          <p:cNvPr id="238" name="Ellipse 237">
            <a:extLst>
              <a:ext uri="{FF2B5EF4-FFF2-40B4-BE49-F238E27FC236}">
                <a16:creationId xmlns:a16="http://schemas.microsoft.com/office/drawing/2014/main" id="{AF72991C-AAD5-4D4A-A192-1683EDFC2F88}"/>
              </a:ext>
            </a:extLst>
          </p:cNvPr>
          <p:cNvSpPr>
            <a:spLocks noChangeAspect="1"/>
          </p:cNvSpPr>
          <p:nvPr/>
        </p:nvSpPr>
        <p:spPr>
          <a:xfrm>
            <a:off x="1599834" y="418058"/>
            <a:ext cx="228888" cy="228887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 extrusionH="127000"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61"/>
          </a:p>
        </p:txBody>
      </p:sp>
      <p:sp>
        <p:nvSpPr>
          <p:cNvPr id="239" name="Ellipse 238">
            <a:extLst>
              <a:ext uri="{FF2B5EF4-FFF2-40B4-BE49-F238E27FC236}">
                <a16:creationId xmlns:a16="http://schemas.microsoft.com/office/drawing/2014/main" id="{3BE66981-FA8A-41AA-B76D-4196B448ED7A}"/>
              </a:ext>
            </a:extLst>
          </p:cNvPr>
          <p:cNvSpPr>
            <a:spLocks noChangeAspect="1"/>
          </p:cNvSpPr>
          <p:nvPr/>
        </p:nvSpPr>
        <p:spPr>
          <a:xfrm>
            <a:off x="1826720" y="458999"/>
            <a:ext cx="228888" cy="228887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 extrusionH="127000"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61"/>
          </a:p>
        </p:txBody>
      </p:sp>
      <p:sp>
        <p:nvSpPr>
          <p:cNvPr id="293" name="Ellipse 292">
            <a:extLst>
              <a:ext uri="{FF2B5EF4-FFF2-40B4-BE49-F238E27FC236}">
                <a16:creationId xmlns:a16="http://schemas.microsoft.com/office/drawing/2014/main" id="{B386422C-3585-4B6B-BDBB-18933729EC50}"/>
              </a:ext>
            </a:extLst>
          </p:cNvPr>
          <p:cNvSpPr>
            <a:spLocks noChangeAspect="1"/>
          </p:cNvSpPr>
          <p:nvPr/>
        </p:nvSpPr>
        <p:spPr>
          <a:xfrm>
            <a:off x="684897" y="477195"/>
            <a:ext cx="228888" cy="228887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 extrusionH="127000"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61"/>
          </a:p>
        </p:txBody>
      </p:sp>
      <p:sp>
        <p:nvSpPr>
          <p:cNvPr id="294" name="Ellipse 293">
            <a:extLst>
              <a:ext uri="{FF2B5EF4-FFF2-40B4-BE49-F238E27FC236}">
                <a16:creationId xmlns:a16="http://schemas.microsoft.com/office/drawing/2014/main" id="{3DCBA4A0-AC60-4115-80F8-99A8D1DC4DAD}"/>
              </a:ext>
            </a:extLst>
          </p:cNvPr>
          <p:cNvSpPr>
            <a:spLocks noChangeAspect="1"/>
          </p:cNvSpPr>
          <p:nvPr/>
        </p:nvSpPr>
        <p:spPr>
          <a:xfrm>
            <a:off x="916900" y="461842"/>
            <a:ext cx="228888" cy="228887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 extrusionH="127000"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61"/>
          </a:p>
        </p:txBody>
      </p:sp>
      <p:sp>
        <p:nvSpPr>
          <p:cNvPr id="295" name="Ellipse 294">
            <a:extLst>
              <a:ext uri="{FF2B5EF4-FFF2-40B4-BE49-F238E27FC236}">
                <a16:creationId xmlns:a16="http://schemas.microsoft.com/office/drawing/2014/main" id="{987A788C-A389-49D2-B4D4-E689C63C0762}"/>
              </a:ext>
            </a:extLst>
          </p:cNvPr>
          <p:cNvSpPr>
            <a:spLocks noChangeAspect="1"/>
          </p:cNvSpPr>
          <p:nvPr/>
        </p:nvSpPr>
        <p:spPr>
          <a:xfrm>
            <a:off x="1145493" y="419194"/>
            <a:ext cx="228888" cy="228887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 extrusionH="127000"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61"/>
          </a:p>
        </p:txBody>
      </p:sp>
      <p:sp>
        <p:nvSpPr>
          <p:cNvPr id="296" name="Ellipse 295">
            <a:extLst>
              <a:ext uri="{FF2B5EF4-FFF2-40B4-BE49-F238E27FC236}">
                <a16:creationId xmlns:a16="http://schemas.microsoft.com/office/drawing/2014/main" id="{4ED26D90-1FDC-47CA-97F9-6C04BEA0EA00}"/>
              </a:ext>
            </a:extLst>
          </p:cNvPr>
          <p:cNvSpPr>
            <a:spLocks noChangeAspect="1"/>
          </p:cNvSpPr>
          <p:nvPr/>
        </p:nvSpPr>
        <p:spPr>
          <a:xfrm>
            <a:off x="226006" y="422606"/>
            <a:ext cx="228888" cy="228887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 extrusionH="127000"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61"/>
          </a:p>
        </p:txBody>
      </p:sp>
      <p:sp>
        <p:nvSpPr>
          <p:cNvPr id="297" name="Ellipse 296">
            <a:extLst>
              <a:ext uri="{FF2B5EF4-FFF2-40B4-BE49-F238E27FC236}">
                <a16:creationId xmlns:a16="http://schemas.microsoft.com/office/drawing/2014/main" id="{11F50B13-5442-46FF-9550-116308C6994A}"/>
              </a:ext>
            </a:extLst>
          </p:cNvPr>
          <p:cNvSpPr>
            <a:spLocks noChangeAspect="1"/>
          </p:cNvSpPr>
          <p:nvPr/>
        </p:nvSpPr>
        <p:spPr>
          <a:xfrm>
            <a:off x="452891" y="463549"/>
            <a:ext cx="228888" cy="228887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 extrusionH="127000"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61"/>
          </a:p>
        </p:txBody>
      </p:sp>
      <p:sp>
        <p:nvSpPr>
          <p:cNvPr id="300" name="Ellipse 299">
            <a:extLst>
              <a:ext uri="{FF2B5EF4-FFF2-40B4-BE49-F238E27FC236}">
                <a16:creationId xmlns:a16="http://schemas.microsoft.com/office/drawing/2014/main" id="{5149E783-A1D8-432C-B114-D95D441E14F8}"/>
              </a:ext>
            </a:extLst>
          </p:cNvPr>
          <p:cNvSpPr>
            <a:spLocks noChangeAspect="1"/>
          </p:cNvSpPr>
          <p:nvPr/>
        </p:nvSpPr>
        <p:spPr>
          <a:xfrm>
            <a:off x="686603" y="245190"/>
            <a:ext cx="228888" cy="228887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 extrusionH="127000"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61"/>
          </a:p>
        </p:txBody>
      </p:sp>
      <p:sp>
        <p:nvSpPr>
          <p:cNvPr id="301" name="Ellipse 300">
            <a:extLst>
              <a:ext uri="{FF2B5EF4-FFF2-40B4-BE49-F238E27FC236}">
                <a16:creationId xmlns:a16="http://schemas.microsoft.com/office/drawing/2014/main" id="{88AC0633-E548-463E-B305-B3C7B091774D}"/>
              </a:ext>
            </a:extLst>
          </p:cNvPr>
          <p:cNvSpPr>
            <a:spLocks noChangeAspect="1"/>
          </p:cNvSpPr>
          <p:nvPr/>
        </p:nvSpPr>
        <p:spPr>
          <a:xfrm>
            <a:off x="916901" y="267368"/>
            <a:ext cx="228888" cy="228887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 extrusionH="127000"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61"/>
          </a:p>
        </p:txBody>
      </p:sp>
      <p:sp>
        <p:nvSpPr>
          <p:cNvPr id="302" name="Ellipse 301">
            <a:extLst>
              <a:ext uri="{FF2B5EF4-FFF2-40B4-BE49-F238E27FC236}">
                <a16:creationId xmlns:a16="http://schemas.microsoft.com/office/drawing/2014/main" id="{95DCD56B-070E-48EE-A26B-655A627B3AAB}"/>
              </a:ext>
            </a:extLst>
          </p:cNvPr>
          <p:cNvSpPr>
            <a:spLocks noChangeAspect="1"/>
          </p:cNvSpPr>
          <p:nvPr/>
        </p:nvSpPr>
        <p:spPr>
          <a:xfrm>
            <a:off x="1145494" y="304898"/>
            <a:ext cx="228888" cy="228887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 extrusionH="127000"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61"/>
          </a:p>
        </p:txBody>
      </p:sp>
      <p:sp>
        <p:nvSpPr>
          <p:cNvPr id="272" name="Ellipse 271">
            <a:extLst>
              <a:ext uri="{FF2B5EF4-FFF2-40B4-BE49-F238E27FC236}">
                <a16:creationId xmlns:a16="http://schemas.microsoft.com/office/drawing/2014/main" id="{59CC4E46-A629-4874-B36C-344A763446F9}"/>
              </a:ext>
            </a:extLst>
          </p:cNvPr>
          <p:cNvSpPr>
            <a:spLocks noChangeAspect="1"/>
          </p:cNvSpPr>
          <p:nvPr/>
        </p:nvSpPr>
        <p:spPr>
          <a:xfrm>
            <a:off x="3660007" y="457293"/>
            <a:ext cx="228888" cy="228887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 extrusionH="127000"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61"/>
          </a:p>
        </p:txBody>
      </p:sp>
      <p:sp>
        <p:nvSpPr>
          <p:cNvPr id="273" name="Ellipse 272">
            <a:extLst>
              <a:ext uri="{FF2B5EF4-FFF2-40B4-BE49-F238E27FC236}">
                <a16:creationId xmlns:a16="http://schemas.microsoft.com/office/drawing/2014/main" id="{88C5FFC7-53DD-4A92-BE48-5553D9E6D759}"/>
              </a:ext>
            </a:extLst>
          </p:cNvPr>
          <p:cNvSpPr>
            <a:spLocks noChangeAspect="1"/>
          </p:cNvSpPr>
          <p:nvPr/>
        </p:nvSpPr>
        <p:spPr>
          <a:xfrm>
            <a:off x="3888600" y="414646"/>
            <a:ext cx="228888" cy="228887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 extrusionH="127000"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61"/>
          </a:p>
        </p:txBody>
      </p:sp>
      <p:sp>
        <p:nvSpPr>
          <p:cNvPr id="269" name="Ellipse 268">
            <a:extLst>
              <a:ext uri="{FF2B5EF4-FFF2-40B4-BE49-F238E27FC236}">
                <a16:creationId xmlns:a16="http://schemas.microsoft.com/office/drawing/2014/main" id="{11058FF2-2D9F-4698-A4E1-963DDC548D6C}"/>
              </a:ext>
            </a:extLst>
          </p:cNvPr>
          <p:cNvSpPr>
            <a:spLocks noChangeAspect="1"/>
          </p:cNvSpPr>
          <p:nvPr/>
        </p:nvSpPr>
        <p:spPr>
          <a:xfrm>
            <a:off x="3660013" y="262812"/>
            <a:ext cx="228888" cy="228886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 extrusionH="127000"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61"/>
          </a:p>
        </p:txBody>
      </p:sp>
      <p:sp>
        <p:nvSpPr>
          <p:cNvPr id="270" name="Ellipse 269">
            <a:extLst>
              <a:ext uri="{FF2B5EF4-FFF2-40B4-BE49-F238E27FC236}">
                <a16:creationId xmlns:a16="http://schemas.microsoft.com/office/drawing/2014/main" id="{4E846935-498C-4F0B-8119-21A94B971774}"/>
              </a:ext>
            </a:extLst>
          </p:cNvPr>
          <p:cNvSpPr>
            <a:spLocks noChangeAspect="1"/>
          </p:cNvSpPr>
          <p:nvPr/>
        </p:nvSpPr>
        <p:spPr>
          <a:xfrm>
            <a:off x="3888613" y="300339"/>
            <a:ext cx="228888" cy="228886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 extrusionH="127000"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61"/>
          </a:p>
        </p:txBody>
      </p:sp>
      <p:sp>
        <p:nvSpPr>
          <p:cNvPr id="230" name="Ellipse 229">
            <a:extLst>
              <a:ext uri="{FF2B5EF4-FFF2-40B4-BE49-F238E27FC236}">
                <a16:creationId xmlns:a16="http://schemas.microsoft.com/office/drawing/2014/main" id="{519D0F6E-F620-4D69-827B-5DF605795521}"/>
              </a:ext>
            </a:extLst>
          </p:cNvPr>
          <p:cNvSpPr>
            <a:spLocks noChangeAspect="1"/>
          </p:cNvSpPr>
          <p:nvPr/>
        </p:nvSpPr>
        <p:spPr>
          <a:xfrm>
            <a:off x="2519321" y="300343"/>
            <a:ext cx="228888" cy="228886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 extrusionH="127000"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61" dirty="0"/>
          </a:p>
        </p:txBody>
      </p:sp>
      <p:sp>
        <p:nvSpPr>
          <p:cNvPr id="229" name="Ellipse 228">
            <a:extLst>
              <a:ext uri="{FF2B5EF4-FFF2-40B4-BE49-F238E27FC236}">
                <a16:creationId xmlns:a16="http://schemas.microsoft.com/office/drawing/2014/main" id="{4021B183-416D-4FDE-B596-EA3A5BC672D0}"/>
              </a:ext>
            </a:extLst>
          </p:cNvPr>
          <p:cNvSpPr>
            <a:spLocks noChangeAspect="1"/>
          </p:cNvSpPr>
          <p:nvPr/>
        </p:nvSpPr>
        <p:spPr>
          <a:xfrm>
            <a:off x="2290730" y="262818"/>
            <a:ext cx="228888" cy="228887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 extrusionH="127000"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61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1AAAAC1-866F-4799-AAA2-594ED8E2961A}"/>
              </a:ext>
            </a:extLst>
          </p:cNvPr>
          <p:cNvSpPr>
            <a:spLocks noChangeAspect="1"/>
          </p:cNvSpPr>
          <p:nvPr/>
        </p:nvSpPr>
        <p:spPr>
          <a:xfrm>
            <a:off x="2060430" y="240643"/>
            <a:ext cx="228888" cy="228887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 extrusionH="127000"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61"/>
          </a:p>
        </p:txBody>
      </p:sp>
      <p:sp>
        <p:nvSpPr>
          <p:cNvPr id="277" name="Ellipse 276">
            <a:extLst>
              <a:ext uri="{FF2B5EF4-FFF2-40B4-BE49-F238E27FC236}">
                <a16:creationId xmlns:a16="http://schemas.microsoft.com/office/drawing/2014/main" id="{DDC2CEB5-555D-44BB-A645-390E8AD3D8C7}"/>
              </a:ext>
            </a:extLst>
          </p:cNvPr>
          <p:cNvSpPr>
            <a:spLocks noChangeAspect="1"/>
          </p:cNvSpPr>
          <p:nvPr/>
        </p:nvSpPr>
        <p:spPr>
          <a:xfrm>
            <a:off x="2969113" y="418058"/>
            <a:ext cx="228888" cy="228887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 extrusionH="127000"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61"/>
          </a:p>
        </p:txBody>
      </p:sp>
      <p:sp>
        <p:nvSpPr>
          <p:cNvPr id="278" name="Ellipse 277">
            <a:extLst>
              <a:ext uri="{FF2B5EF4-FFF2-40B4-BE49-F238E27FC236}">
                <a16:creationId xmlns:a16="http://schemas.microsoft.com/office/drawing/2014/main" id="{3D035CD6-8D59-4A40-B7BB-EF50615F7761}"/>
              </a:ext>
            </a:extLst>
          </p:cNvPr>
          <p:cNvSpPr>
            <a:spLocks noChangeAspect="1"/>
          </p:cNvSpPr>
          <p:nvPr/>
        </p:nvSpPr>
        <p:spPr>
          <a:xfrm>
            <a:off x="3195999" y="458999"/>
            <a:ext cx="228888" cy="228887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 extrusionH="127000"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61"/>
          </a:p>
        </p:txBody>
      </p:sp>
      <p:sp>
        <p:nvSpPr>
          <p:cNvPr id="332" name="Freihandform: Form 331">
            <a:extLst>
              <a:ext uri="{FF2B5EF4-FFF2-40B4-BE49-F238E27FC236}">
                <a16:creationId xmlns:a16="http://schemas.microsoft.com/office/drawing/2014/main" id="{40D0FAA1-3B26-408F-85BF-E5F628DF3F24}"/>
              </a:ext>
            </a:extLst>
          </p:cNvPr>
          <p:cNvSpPr/>
          <p:nvPr/>
        </p:nvSpPr>
        <p:spPr>
          <a:xfrm>
            <a:off x="1493520" y="353112"/>
            <a:ext cx="1377315" cy="225678"/>
          </a:xfrm>
          <a:custGeom>
            <a:avLst/>
            <a:gdLst>
              <a:gd name="connsiteX0" fmla="*/ 0 w 1375410"/>
              <a:gd name="connsiteY0" fmla="*/ 34311 h 236702"/>
              <a:gd name="connsiteX1" fmla="*/ 213360 w 1375410"/>
              <a:gd name="connsiteY1" fmla="*/ 21 h 236702"/>
              <a:gd name="connsiteX2" fmla="*/ 476250 w 1375410"/>
              <a:gd name="connsiteY2" fmla="*/ 30501 h 236702"/>
              <a:gd name="connsiteX3" fmla="*/ 704850 w 1375410"/>
              <a:gd name="connsiteY3" fmla="*/ 106701 h 236702"/>
              <a:gd name="connsiteX4" fmla="*/ 914400 w 1375410"/>
              <a:gd name="connsiteY4" fmla="*/ 190521 h 236702"/>
              <a:gd name="connsiteX5" fmla="*/ 1150620 w 1375410"/>
              <a:gd name="connsiteY5" fmla="*/ 236241 h 236702"/>
              <a:gd name="connsiteX6" fmla="*/ 1375410 w 1375410"/>
              <a:gd name="connsiteY6" fmla="*/ 163851 h 236702"/>
              <a:gd name="connsiteX0" fmla="*/ 0 w 1386840"/>
              <a:gd name="connsiteY0" fmla="*/ 8224 h 246810"/>
              <a:gd name="connsiteX1" fmla="*/ 224790 w 1386840"/>
              <a:gd name="connsiteY1" fmla="*/ 10129 h 246810"/>
              <a:gd name="connsiteX2" fmla="*/ 487680 w 1386840"/>
              <a:gd name="connsiteY2" fmla="*/ 40609 h 246810"/>
              <a:gd name="connsiteX3" fmla="*/ 716280 w 1386840"/>
              <a:gd name="connsiteY3" fmla="*/ 116809 h 246810"/>
              <a:gd name="connsiteX4" fmla="*/ 925830 w 1386840"/>
              <a:gd name="connsiteY4" fmla="*/ 200629 h 246810"/>
              <a:gd name="connsiteX5" fmla="*/ 1162050 w 1386840"/>
              <a:gd name="connsiteY5" fmla="*/ 246349 h 246810"/>
              <a:gd name="connsiteX6" fmla="*/ 1386840 w 1386840"/>
              <a:gd name="connsiteY6" fmla="*/ 173959 h 246810"/>
              <a:gd name="connsiteX0" fmla="*/ 0 w 1386840"/>
              <a:gd name="connsiteY0" fmla="*/ 19111 h 257697"/>
              <a:gd name="connsiteX1" fmla="*/ 226695 w 1386840"/>
              <a:gd name="connsiteY1" fmla="*/ 1966 h 257697"/>
              <a:gd name="connsiteX2" fmla="*/ 487680 w 1386840"/>
              <a:gd name="connsiteY2" fmla="*/ 51496 h 257697"/>
              <a:gd name="connsiteX3" fmla="*/ 716280 w 1386840"/>
              <a:gd name="connsiteY3" fmla="*/ 127696 h 257697"/>
              <a:gd name="connsiteX4" fmla="*/ 925830 w 1386840"/>
              <a:gd name="connsiteY4" fmla="*/ 211516 h 257697"/>
              <a:gd name="connsiteX5" fmla="*/ 1162050 w 1386840"/>
              <a:gd name="connsiteY5" fmla="*/ 257236 h 257697"/>
              <a:gd name="connsiteX6" fmla="*/ 1386840 w 1386840"/>
              <a:gd name="connsiteY6" fmla="*/ 184846 h 257697"/>
              <a:gd name="connsiteX0" fmla="*/ 0 w 1386840"/>
              <a:gd name="connsiteY0" fmla="*/ 13353 h 251939"/>
              <a:gd name="connsiteX1" fmla="*/ 230505 w 1386840"/>
              <a:gd name="connsiteY1" fmla="*/ 3828 h 251939"/>
              <a:gd name="connsiteX2" fmla="*/ 487680 w 1386840"/>
              <a:gd name="connsiteY2" fmla="*/ 45738 h 251939"/>
              <a:gd name="connsiteX3" fmla="*/ 716280 w 1386840"/>
              <a:gd name="connsiteY3" fmla="*/ 121938 h 251939"/>
              <a:gd name="connsiteX4" fmla="*/ 925830 w 1386840"/>
              <a:gd name="connsiteY4" fmla="*/ 205758 h 251939"/>
              <a:gd name="connsiteX5" fmla="*/ 1162050 w 1386840"/>
              <a:gd name="connsiteY5" fmla="*/ 251478 h 251939"/>
              <a:gd name="connsiteX6" fmla="*/ 1386840 w 1386840"/>
              <a:gd name="connsiteY6" fmla="*/ 179088 h 251939"/>
              <a:gd name="connsiteX0" fmla="*/ 0 w 1386840"/>
              <a:gd name="connsiteY0" fmla="*/ 14448 h 253034"/>
              <a:gd name="connsiteX1" fmla="*/ 230505 w 1386840"/>
              <a:gd name="connsiteY1" fmla="*/ 4923 h 253034"/>
              <a:gd name="connsiteX2" fmla="*/ 491490 w 1386840"/>
              <a:gd name="connsiteY2" fmla="*/ 62073 h 253034"/>
              <a:gd name="connsiteX3" fmla="*/ 716280 w 1386840"/>
              <a:gd name="connsiteY3" fmla="*/ 123033 h 253034"/>
              <a:gd name="connsiteX4" fmla="*/ 925830 w 1386840"/>
              <a:gd name="connsiteY4" fmla="*/ 206853 h 253034"/>
              <a:gd name="connsiteX5" fmla="*/ 1162050 w 1386840"/>
              <a:gd name="connsiteY5" fmla="*/ 252573 h 253034"/>
              <a:gd name="connsiteX6" fmla="*/ 1386840 w 1386840"/>
              <a:gd name="connsiteY6" fmla="*/ 180183 h 253034"/>
              <a:gd name="connsiteX0" fmla="*/ 0 w 1386840"/>
              <a:gd name="connsiteY0" fmla="*/ 14448 h 252973"/>
              <a:gd name="connsiteX1" fmla="*/ 230505 w 1386840"/>
              <a:gd name="connsiteY1" fmla="*/ 4923 h 252973"/>
              <a:gd name="connsiteX2" fmla="*/ 491490 w 1386840"/>
              <a:gd name="connsiteY2" fmla="*/ 62073 h 252973"/>
              <a:gd name="connsiteX3" fmla="*/ 729615 w 1386840"/>
              <a:gd name="connsiteY3" fmla="*/ 153513 h 252973"/>
              <a:gd name="connsiteX4" fmla="*/ 925830 w 1386840"/>
              <a:gd name="connsiteY4" fmla="*/ 206853 h 252973"/>
              <a:gd name="connsiteX5" fmla="*/ 1162050 w 1386840"/>
              <a:gd name="connsiteY5" fmla="*/ 252573 h 252973"/>
              <a:gd name="connsiteX6" fmla="*/ 1386840 w 1386840"/>
              <a:gd name="connsiteY6" fmla="*/ 180183 h 252973"/>
              <a:gd name="connsiteX0" fmla="*/ 0 w 1386840"/>
              <a:gd name="connsiteY0" fmla="*/ 14448 h 253471"/>
              <a:gd name="connsiteX1" fmla="*/ 230505 w 1386840"/>
              <a:gd name="connsiteY1" fmla="*/ 4923 h 253471"/>
              <a:gd name="connsiteX2" fmla="*/ 491490 w 1386840"/>
              <a:gd name="connsiteY2" fmla="*/ 62073 h 253471"/>
              <a:gd name="connsiteX3" fmla="*/ 729615 w 1386840"/>
              <a:gd name="connsiteY3" fmla="*/ 153513 h 253471"/>
              <a:gd name="connsiteX4" fmla="*/ 925830 w 1386840"/>
              <a:gd name="connsiteY4" fmla="*/ 216378 h 253471"/>
              <a:gd name="connsiteX5" fmla="*/ 1162050 w 1386840"/>
              <a:gd name="connsiteY5" fmla="*/ 252573 h 253471"/>
              <a:gd name="connsiteX6" fmla="*/ 1386840 w 1386840"/>
              <a:gd name="connsiteY6" fmla="*/ 180183 h 253471"/>
              <a:gd name="connsiteX0" fmla="*/ 0 w 1386840"/>
              <a:gd name="connsiteY0" fmla="*/ 14448 h 247919"/>
              <a:gd name="connsiteX1" fmla="*/ 230505 w 1386840"/>
              <a:gd name="connsiteY1" fmla="*/ 4923 h 247919"/>
              <a:gd name="connsiteX2" fmla="*/ 491490 w 1386840"/>
              <a:gd name="connsiteY2" fmla="*/ 62073 h 247919"/>
              <a:gd name="connsiteX3" fmla="*/ 729615 w 1386840"/>
              <a:gd name="connsiteY3" fmla="*/ 153513 h 247919"/>
              <a:gd name="connsiteX4" fmla="*/ 925830 w 1386840"/>
              <a:gd name="connsiteY4" fmla="*/ 216378 h 247919"/>
              <a:gd name="connsiteX5" fmla="*/ 1162050 w 1386840"/>
              <a:gd name="connsiteY5" fmla="*/ 246858 h 247919"/>
              <a:gd name="connsiteX6" fmla="*/ 1386840 w 1386840"/>
              <a:gd name="connsiteY6" fmla="*/ 180183 h 247919"/>
              <a:gd name="connsiteX0" fmla="*/ 0 w 1430655"/>
              <a:gd name="connsiteY0" fmla="*/ 14448 h 257225"/>
              <a:gd name="connsiteX1" fmla="*/ 230505 w 1430655"/>
              <a:gd name="connsiteY1" fmla="*/ 4923 h 257225"/>
              <a:gd name="connsiteX2" fmla="*/ 491490 w 1430655"/>
              <a:gd name="connsiteY2" fmla="*/ 62073 h 257225"/>
              <a:gd name="connsiteX3" fmla="*/ 729615 w 1430655"/>
              <a:gd name="connsiteY3" fmla="*/ 153513 h 257225"/>
              <a:gd name="connsiteX4" fmla="*/ 925830 w 1430655"/>
              <a:gd name="connsiteY4" fmla="*/ 216378 h 257225"/>
              <a:gd name="connsiteX5" fmla="*/ 1162050 w 1430655"/>
              <a:gd name="connsiteY5" fmla="*/ 246858 h 257225"/>
              <a:gd name="connsiteX6" fmla="*/ 1430655 w 1430655"/>
              <a:gd name="connsiteY6" fmla="*/ 203043 h 257225"/>
              <a:gd name="connsiteX0" fmla="*/ 0 w 1430655"/>
              <a:gd name="connsiteY0" fmla="*/ 14448 h 247053"/>
              <a:gd name="connsiteX1" fmla="*/ 230505 w 1430655"/>
              <a:gd name="connsiteY1" fmla="*/ 4923 h 247053"/>
              <a:gd name="connsiteX2" fmla="*/ 491490 w 1430655"/>
              <a:gd name="connsiteY2" fmla="*/ 62073 h 247053"/>
              <a:gd name="connsiteX3" fmla="*/ 729615 w 1430655"/>
              <a:gd name="connsiteY3" fmla="*/ 153513 h 247053"/>
              <a:gd name="connsiteX4" fmla="*/ 925830 w 1430655"/>
              <a:gd name="connsiteY4" fmla="*/ 216378 h 247053"/>
              <a:gd name="connsiteX5" fmla="*/ 1162050 w 1430655"/>
              <a:gd name="connsiteY5" fmla="*/ 246858 h 247053"/>
              <a:gd name="connsiteX6" fmla="*/ 1430655 w 1430655"/>
              <a:gd name="connsiteY6" fmla="*/ 203043 h 247053"/>
              <a:gd name="connsiteX0" fmla="*/ 0 w 1430655"/>
              <a:gd name="connsiteY0" fmla="*/ 14448 h 247746"/>
              <a:gd name="connsiteX1" fmla="*/ 230505 w 1430655"/>
              <a:gd name="connsiteY1" fmla="*/ 4923 h 247746"/>
              <a:gd name="connsiteX2" fmla="*/ 491490 w 1430655"/>
              <a:gd name="connsiteY2" fmla="*/ 62073 h 247746"/>
              <a:gd name="connsiteX3" fmla="*/ 729615 w 1430655"/>
              <a:gd name="connsiteY3" fmla="*/ 153513 h 247746"/>
              <a:gd name="connsiteX4" fmla="*/ 925830 w 1430655"/>
              <a:gd name="connsiteY4" fmla="*/ 216378 h 247746"/>
              <a:gd name="connsiteX5" fmla="*/ 1162050 w 1430655"/>
              <a:gd name="connsiteY5" fmla="*/ 246858 h 247746"/>
              <a:gd name="connsiteX6" fmla="*/ 1430655 w 1430655"/>
              <a:gd name="connsiteY6" fmla="*/ 183993 h 247746"/>
              <a:gd name="connsiteX0" fmla="*/ 0 w 1381125"/>
              <a:gd name="connsiteY0" fmla="*/ 14448 h 247162"/>
              <a:gd name="connsiteX1" fmla="*/ 230505 w 1381125"/>
              <a:gd name="connsiteY1" fmla="*/ 4923 h 247162"/>
              <a:gd name="connsiteX2" fmla="*/ 491490 w 1381125"/>
              <a:gd name="connsiteY2" fmla="*/ 62073 h 247162"/>
              <a:gd name="connsiteX3" fmla="*/ 729615 w 1381125"/>
              <a:gd name="connsiteY3" fmla="*/ 153513 h 247162"/>
              <a:gd name="connsiteX4" fmla="*/ 925830 w 1381125"/>
              <a:gd name="connsiteY4" fmla="*/ 216378 h 247162"/>
              <a:gd name="connsiteX5" fmla="*/ 1162050 w 1381125"/>
              <a:gd name="connsiteY5" fmla="*/ 246858 h 247162"/>
              <a:gd name="connsiteX6" fmla="*/ 1381125 w 1381125"/>
              <a:gd name="connsiteY6" fmla="*/ 199233 h 247162"/>
              <a:gd name="connsiteX0" fmla="*/ 0 w 1381125"/>
              <a:gd name="connsiteY0" fmla="*/ 14448 h 247216"/>
              <a:gd name="connsiteX1" fmla="*/ 230505 w 1381125"/>
              <a:gd name="connsiteY1" fmla="*/ 4923 h 247216"/>
              <a:gd name="connsiteX2" fmla="*/ 491490 w 1381125"/>
              <a:gd name="connsiteY2" fmla="*/ 62073 h 247216"/>
              <a:gd name="connsiteX3" fmla="*/ 729615 w 1381125"/>
              <a:gd name="connsiteY3" fmla="*/ 134463 h 247216"/>
              <a:gd name="connsiteX4" fmla="*/ 925830 w 1381125"/>
              <a:gd name="connsiteY4" fmla="*/ 216378 h 247216"/>
              <a:gd name="connsiteX5" fmla="*/ 1162050 w 1381125"/>
              <a:gd name="connsiteY5" fmla="*/ 246858 h 247216"/>
              <a:gd name="connsiteX6" fmla="*/ 1381125 w 1381125"/>
              <a:gd name="connsiteY6" fmla="*/ 199233 h 247216"/>
              <a:gd name="connsiteX0" fmla="*/ 0 w 1381125"/>
              <a:gd name="connsiteY0" fmla="*/ 14448 h 247169"/>
              <a:gd name="connsiteX1" fmla="*/ 230505 w 1381125"/>
              <a:gd name="connsiteY1" fmla="*/ 4923 h 247169"/>
              <a:gd name="connsiteX2" fmla="*/ 491490 w 1381125"/>
              <a:gd name="connsiteY2" fmla="*/ 62073 h 247169"/>
              <a:gd name="connsiteX3" fmla="*/ 729615 w 1381125"/>
              <a:gd name="connsiteY3" fmla="*/ 134463 h 247169"/>
              <a:gd name="connsiteX4" fmla="*/ 925830 w 1381125"/>
              <a:gd name="connsiteY4" fmla="*/ 189708 h 247169"/>
              <a:gd name="connsiteX5" fmla="*/ 1162050 w 1381125"/>
              <a:gd name="connsiteY5" fmla="*/ 246858 h 247169"/>
              <a:gd name="connsiteX6" fmla="*/ 1381125 w 1381125"/>
              <a:gd name="connsiteY6" fmla="*/ 199233 h 247169"/>
              <a:gd name="connsiteX0" fmla="*/ 0 w 1381125"/>
              <a:gd name="connsiteY0" fmla="*/ 14448 h 229639"/>
              <a:gd name="connsiteX1" fmla="*/ 230505 w 1381125"/>
              <a:gd name="connsiteY1" fmla="*/ 4923 h 229639"/>
              <a:gd name="connsiteX2" fmla="*/ 491490 w 1381125"/>
              <a:gd name="connsiteY2" fmla="*/ 62073 h 229639"/>
              <a:gd name="connsiteX3" fmla="*/ 729615 w 1381125"/>
              <a:gd name="connsiteY3" fmla="*/ 134463 h 229639"/>
              <a:gd name="connsiteX4" fmla="*/ 925830 w 1381125"/>
              <a:gd name="connsiteY4" fmla="*/ 189708 h 229639"/>
              <a:gd name="connsiteX5" fmla="*/ 1169670 w 1381125"/>
              <a:gd name="connsiteY5" fmla="*/ 223998 h 229639"/>
              <a:gd name="connsiteX6" fmla="*/ 1381125 w 1381125"/>
              <a:gd name="connsiteY6" fmla="*/ 199233 h 229639"/>
              <a:gd name="connsiteX0" fmla="*/ 0 w 1381125"/>
              <a:gd name="connsiteY0" fmla="*/ 14448 h 224030"/>
              <a:gd name="connsiteX1" fmla="*/ 230505 w 1381125"/>
              <a:gd name="connsiteY1" fmla="*/ 4923 h 224030"/>
              <a:gd name="connsiteX2" fmla="*/ 491490 w 1381125"/>
              <a:gd name="connsiteY2" fmla="*/ 62073 h 224030"/>
              <a:gd name="connsiteX3" fmla="*/ 729615 w 1381125"/>
              <a:gd name="connsiteY3" fmla="*/ 134463 h 224030"/>
              <a:gd name="connsiteX4" fmla="*/ 925830 w 1381125"/>
              <a:gd name="connsiteY4" fmla="*/ 189708 h 224030"/>
              <a:gd name="connsiteX5" fmla="*/ 1169670 w 1381125"/>
              <a:gd name="connsiteY5" fmla="*/ 223998 h 224030"/>
              <a:gd name="connsiteX6" fmla="*/ 1381125 w 1381125"/>
              <a:gd name="connsiteY6" fmla="*/ 183993 h 224030"/>
              <a:gd name="connsiteX0" fmla="*/ 0 w 1381125"/>
              <a:gd name="connsiteY0" fmla="*/ 13353 h 222935"/>
              <a:gd name="connsiteX1" fmla="*/ 230505 w 1381125"/>
              <a:gd name="connsiteY1" fmla="*/ 3828 h 222935"/>
              <a:gd name="connsiteX2" fmla="*/ 491490 w 1381125"/>
              <a:gd name="connsiteY2" fmla="*/ 45738 h 222935"/>
              <a:gd name="connsiteX3" fmla="*/ 729615 w 1381125"/>
              <a:gd name="connsiteY3" fmla="*/ 133368 h 222935"/>
              <a:gd name="connsiteX4" fmla="*/ 925830 w 1381125"/>
              <a:gd name="connsiteY4" fmla="*/ 188613 h 222935"/>
              <a:gd name="connsiteX5" fmla="*/ 1169670 w 1381125"/>
              <a:gd name="connsiteY5" fmla="*/ 222903 h 222935"/>
              <a:gd name="connsiteX6" fmla="*/ 1381125 w 1381125"/>
              <a:gd name="connsiteY6" fmla="*/ 182898 h 222935"/>
              <a:gd name="connsiteX0" fmla="*/ 0 w 1381125"/>
              <a:gd name="connsiteY0" fmla="*/ 13353 h 222937"/>
              <a:gd name="connsiteX1" fmla="*/ 230505 w 1381125"/>
              <a:gd name="connsiteY1" fmla="*/ 3828 h 222937"/>
              <a:gd name="connsiteX2" fmla="*/ 491490 w 1381125"/>
              <a:gd name="connsiteY2" fmla="*/ 45738 h 222937"/>
              <a:gd name="connsiteX3" fmla="*/ 729615 w 1381125"/>
              <a:gd name="connsiteY3" fmla="*/ 125748 h 222937"/>
              <a:gd name="connsiteX4" fmla="*/ 925830 w 1381125"/>
              <a:gd name="connsiteY4" fmla="*/ 188613 h 222937"/>
              <a:gd name="connsiteX5" fmla="*/ 1169670 w 1381125"/>
              <a:gd name="connsiteY5" fmla="*/ 222903 h 222937"/>
              <a:gd name="connsiteX6" fmla="*/ 1381125 w 1381125"/>
              <a:gd name="connsiteY6" fmla="*/ 182898 h 222937"/>
              <a:gd name="connsiteX0" fmla="*/ 0 w 1381125"/>
              <a:gd name="connsiteY0" fmla="*/ 13353 h 223323"/>
              <a:gd name="connsiteX1" fmla="*/ 230505 w 1381125"/>
              <a:gd name="connsiteY1" fmla="*/ 3828 h 223323"/>
              <a:gd name="connsiteX2" fmla="*/ 491490 w 1381125"/>
              <a:gd name="connsiteY2" fmla="*/ 45738 h 223323"/>
              <a:gd name="connsiteX3" fmla="*/ 729615 w 1381125"/>
              <a:gd name="connsiteY3" fmla="*/ 125748 h 223323"/>
              <a:gd name="connsiteX4" fmla="*/ 925830 w 1381125"/>
              <a:gd name="connsiteY4" fmla="*/ 180993 h 223323"/>
              <a:gd name="connsiteX5" fmla="*/ 1169670 w 1381125"/>
              <a:gd name="connsiteY5" fmla="*/ 222903 h 223323"/>
              <a:gd name="connsiteX6" fmla="*/ 1381125 w 1381125"/>
              <a:gd name="connsiteY6" fmla="*/ 182898 h 223323"/>
              <a:gd name="connsiteX0" fmla="*/ 0 w 1381125"/>
              <a:gd name="connsiteY0" fmla="*/ 13353 h 217398"/>
              <a:gd name="connsiteX1" fmla="*/ 230505 w 1381125"/>
              <a:gd name="connsiteY1" fmla="*/ 3828 h 217398"/>
              <a:gd name="connsiteX2" fmla="*/ 491490 w 1381125"/>
              <a:gd name="connsiteY2" fmla="*/ 45738 h 217398"/>
              <a:gd name="connsiteX3" fmla="*/ 729615 w 1381125"/>
              <a:gd name="connsiteY3" fmla="*/ 125748 h 217398"/>
              <a:gd name="connsiteX4" fmla="*/ 925830 w 1381125"/>
              <a:gd name="connsiteY4" fmla="*/ 180993 h 217398"/>
              <a:gd name="connsiteX5" fmla="*/ 1169670 w 1381125"/>
              <a:gd name="connsiteY5" fmla="*/ 215283 h 217398"/>
              <a:gd name="connsiteX6" fmla="*/ 1381125 w 1381125"/>
              <a:gd name="connsiteY6" fmla="*/ 182898 h 217398"/>
              <a:gd name="connsiteX0" fmla="*/ 0 w 1377315"/>
              <a:gd name="connsiteY0" fmla="*/ 13353 h 217398"/>
              <a:gd name="connsiteX1" fmla="*/ 230505 w 1377315"/>
              <a:gd name="connsiteY1" fmla="*/ 3828 h 217398"/>
              <a:gd name="connsiteX2" fmla="*/ 491490 w 1377315"/>
              <a:gd name="connsiteY2" fmla="*/ 45738 h 217398"/>
              <a:gd name="connsiteX3" fmla="*/ 729615 w 1377315"/>
              <a:gd name="connsiteY3" fmla="*/ 125748 h 217398"/>
              <a:gd name="connsiteX4" fmla="*/ 925830 w 1377315"/>
              <a:gd name="connsiteY4" fmla="*/ 180993 h 217398"/>
              <a:gd name="connsiteX5" fmla="*/ 1169670 w 1377315"/>
              <a:gd name="connsiteY5" fmla="*/ 215283 h 217398"/>
              <a:gd name="connsiteX6" fmla="*/ 1377315 w 1377315"/>
              <a:gd name="connsiteY6" fmla="*/ 182898 h 217398"/>
              <a:gd name="connsiteX0" fmla="*/ 0 w 1377315"/>
              <a:gd name="connsiteY0" fmla="*/ 13353 h 215288"/>
              <a:gd name="connsiteX1" fmla="*/ 230505 w 1377315"/>
              <a:gd name="connsiteY1" fmla="*/ 3828 h 215288"/>
              <a:gd name="connsiteX2" fmla="*/ 491490 w 1377315"/>
              <a:gd name="connsiteY2" fmla="*/ 45738 h 215288"/>
              <a:gd name="connsiteX3" fmla="*/ 729615 w 1377315"/>
              <a:gd name="connsiteY3" fmla="*/ 125748 h 215288"/>
              <a:gd name="connsiteX4" fmla="*/ 925830 w 1377315"/>
              <a:gd name="connsiteY4" fmla="*/ 180993 h 215288"/>
              <a:gd name="connsiteX5" fmla="*/ 1169670 w 1377315"/>
              <a:gd name="connsiteY5" fmla="*/ 215283 h 215288"/>
              <a:gd name="connsiteX6" fmla="*/ 1377315 w 1377315"/>
              <a:gd name="connsiteY6" fmla="*/ 182898 h 215288"/>
              <a:gd name="connsiteX0" fmla="*/ 0 w 1377315"/>
              <a:gd name="connsiteY0" fmla="*/ 13353 h 217789"/>
              <a:gd name="connsiteX1" fmla="*/ 230505 w 1377315"/>
              <a:gd name="connsiteY1" fmla="*/ 3828 h 217789"/>
              <a:gd name="connsiteX2" fmla="*/ 491490 w 1377315"/>
              <a:gd name="connsiteY2" fmla="*/ 45738 h 217789"/>
              <a:gd name="connsiteX3" fmla="*/ 729615 w 1377315"/>
              <a:gd name="connsiteY3" fmla="*/ 125748 h 217789"/>
              <a:gd name="connsiteX4" fmla="*/ 925830 w 1377315"/>
              <a:gd name="connsiteY4" fmla="*/ 180993 h 217789"/>
              <a:gd name="connsiteX5" fmla="*/ 1169670 w 1377315"/>
              <a:gd name="connsiteY5" fmla="*/ 215283 h 217789"/>
              <a:gd name="connsiteX6" fmla="*/ 1377315 w 1377315"/>
              <a:gd name="connsiteY6" fmla="*/ 201948 h 217789"/>
              <a:gd name="connsiteX0" fmla="*/ 0 w 1377315"/>
              <a:gd name="connsiteY0" fmla="*/ 13353 h 215869"/>
              <a:gd name="connsiteX1" fmla="*/ 230505 w 1377315"/>
              <a:gd name="connsiteY1" fmla="*/ 3828 h 215869"/>
              <a:gd name="connsiteX2" fmla="*/ 491490 w 1377315"/>
              <a:gd name="connsiteY2" fmla="*/ 45738 h 215869"/>
              <a:gd name="connsiteX3" fmla="*/ 729615 w 1377315"/>
              <a:gd name="connsiteY3" fmla="*/ 125748 h 215869"/>
              <a:gd name="connsiteX4" fmla="*/ 925830 w 1377315"/>
              <a:gd name="connsiteY4" fmla="*/ 180993 h 215869"/>
              <a:gd name="connsiteX5" fmla="*/ 1169670 w 1377315"/>
              <a:gd name="connsiteY5" fmla="*/ 215283 h 215869"/>
              <a:gd name="connsiteX6" fmla="*/ 1377315 w 1377315"/>
              <a:gd name="connsiteY6" fmla="*/ 194328 h 215869"/>
              <a:gd name="connsiteX0" fmla="*/ 0 w 1377315"/>
              <a:gd name="connsiteY0" fmla="*/ 13353 h 216335"/>
              <a:gd name="connsiteX1" fmla="*/ 230505 w 1377315"/>
              <a:gd name="connsiteY1" fmla="*/ 3828 h 216335"/>
              <a:gd name="connsiteX2" fmla="*/ 491490 w 1377315"/>
              <a:gd name="connsiteY2" fmla="*/ 45738 h 216335"/>
              <a:gd name="connsiteX3" fmla="*/ 729615 w 1377315"/>
              <a:gd name="connsiteY3" fmla="*/ 125748 h 216335"/>
              <a:gd name="connsiteX4" fmla="*/ 925830 w 1377315"/>
              <a:gd name="connsiteY4" fmla="*/ 173373 h 216335"/>
              <a:gd name="connsiteX5" fmla="*/ 1169670 w 1377315"/>
              <a:gd name="connsiteY5" fmla="*/ 215283 h 216335"/>
              <a:gd name="connsiteX6" fmla="*/ 1377315 w 1377315"/>
              <a:gd name="connsiteY6" fmla="*/ 194328 h 216335"/>
              <a:gd name="connsiteX0" fmla="*/ 0 w 1377315"/>
              <a:gd name="connsiteY0" fmla="*/ 13353 h 207816"/>
              <a:gd name="connsiteX1" fmla="*/ 230505 w 1377315"/>
              <a:gd name="connsiteY1" fmla="*/ 3828 h 207816"/>
              <a:gd name="connsiteX2" fmla="*/ 491490 w 1377315"/>
              <a:gd name="connsiteY2" fmla="*/ 45738 h 207816"/>
              <a:gd name="connsiteX3" fmla="*/ 729615 w 1377315"/>
              <a:gd name="connsiteY3" fmla="*/ 125748 h 207816"/>
              <a:gd name="connsiteX4" fmla="*/ 925830 w 1377315"/>
              <a:gd name="connsiteY4" fmla="*/ 173373 h 207816"/>
              <a:gd name="connsiteX5" fmla="*/ 1169670 w 1377315"/>
              <a:gd name="connsiteY5" fmla="*/ 203853 h 207816"/>
              <a:gd name="connsiteX6" fmla="*/ 1377315 w 1377315"/>
              <a:gd name="connsiteY6" fmla="*/ 194328 h 207816"/>
              <a:gd name="connsiteX0" fmla="*/ 0 w 1377315"/>
              <a:gd name="connsiteY0" fmla="*/ 13353 h 207816"/>
              <a:gd name="connsiteX1" fmla="*/ 230505 w 1377315"/>
              <a:gd name="connsiteY1" fmla="*/ 3828 h 207816"/>
              <a:gd name="connsiteX2" fmla="*/ 491490 w 1377315"/>
              <a:gd name="connsiteY2" fmla="*/ 45738 h 207816"/>
              <a:gd name="connsiteX3" fmla="*/ 729615 w 1377315"/>
              <a:gd name="connsiteY3" fmla="*/ 125748 h 207816"/>
              <a:gd name="connsiteX4" fmla="*/ 925830 w 1377315"/>
              <a:gd name="connsiteY4" fmla="*/ 173373 h 207816"/>
              <a:gd name="connsiteX5" fmla="*/ 1169670 w 1377315"/>
              <a:gd name="connsiteY5" fmla="*/ 203853 h 207816"/>
              <a:gd name="connsiteX6" fmla="*/ 1377315 w 1377315"/>
              <a:gd name="connsiteY6" fmla="*/ 194328 h 207816"/>
              <a:gd name="connsiteX0" fmla="*/ 0 w 1377315"/>
              <a:gd name="connsiteY0" fmla="*/ 13353 h 207816"/>
              <a:gd name="connsiteX1" fmla="*/ 230505 w 1377315"/>
              <a:gd name="connsiteY1" fmla="*/ 3828 h 207816"/>
              <a:gd name="connsiteX2" fmla="*/ 491490 w 1377315"/>
              <a:gd name="connsiteY2" fmla="*/ 45738 h 207816"/>
              <a:gd name="connsiteX3" fmla="*/ 729615 w 1377315"/>
              <a:gd name="connsiteY3" fmla="*/ 125748 h 207816"/>
              <a:gd name="connsiteX4" fmla="*/ 925830 w 1377315"/>
              <a:gd name="connsiteY4" fmla="*/ 173373 h 207816"/>
              <a:gd name="connsiteX5" fmla="*/ 1169670 w 1377315"/>
              <a:gd name="connsiteY5" fmla="*/ 203853 h 207816"/>
              <a:gd name="connsiteX6" fmla="*/ 1377315 w 1377315"/>
              <a:gd name="connsiteY6" fmla="*/ 194328 h 207816"/>
              <a:gd name="connsiteX0" fmla="*/ 0 w 1377315"/>
              <a:gd name="connsiteY0" fmla="*/ 13353 h 207816"/>
              <a:gd name="connsiteX1" fmla="*/ 230505 w 1377315"/>
              <a:gd name="connsiteY1" fmla="*/ 3828 h 207816"/>
              <a:gd name="connsiteX2" fmla="*/ 491490 w 1377315"/>
              <a:gd name="connsiteY2" fmla="*/ 45738 h 207816"/>
              <a:gd name="connsiteX3" fmla="*/ 729615 w 1377315"/>
              <a:gd name="connsiteY3" fmla="*/ 125748 h 207816"/>
              <a:gd name="connsiteX4" fmla="*/ 925830 w 1377315"/>
              <a:gd name="connsiteY4" fmla="*/ 173373 h 207816"/>
              <a:gd name="connsiteX5" fmla="*/ 1169670 w 1377315"/>
              <a:gd name="connsiteY5" fmla="*/ 203853 h 207816"/>
              <a:gd name="connsiteX6" fmla="*/ 1377315 w 1377315"/>
              <a:gd name="connsiteY6" fmla="*/ 194328 h 207816"/>
              <a:gd name="connsiteX0" fmla="*/ 0 w 1377315"/>
              <a:gd name="connsiteY0" fmla="*/ 13353 h 207816"/>
              <a:gd name="connsiteX1" fmla="*/ 230505 w 1377315"/>
              <a:gd name="connsiteY1" fmla="*/ 3828 h 207816"/>
              <a:gd name="connsiteX2" fmla="*/ 491490 w 1377315"/>
              <a:gd name="connsiteY2" fmla="*/ 45738 h 207816"/>
              <a:gd name="connsiteX3" fmla="*/ 729615 w 1377315"/>
              <a:gd name="connsiteY3" fmla="*/ 114318 h 207816"/>
              <a:gd name="connsiteX4" fmla="*/ 925830 w 1377315"/>
              <a:gd name="connsiteY4" fmla="*/ 173373 h 207816"/>
              <a:gd name="connsiteX5" fmla="*/ 1169670 w 1377315"/>
              <a:gd name="connsiteY5" fmla="*/ 203853 h 207816"/>
              <a:gd name="connsiteX6" fmla="*/ 1377315 w 1377315"/>
              <a:gd name="connsiteY6" fmla="*/ 194328 h 207816"/>
              <a:gd name="connsiteX0" fmla="*/ 0 w 1377315"/>
              <a:gd name="connsiteY0" fmla="*/ 13353 h 207816"/>
              <a:gd name="connsiteX1" fmla="*/ 230505 w 1377315"/>
              <a:gd name="connsiteY1" fmla="*/ 3828 h 207816"/>
              <a:gd name="connsiteX2" fmla="*/ 491490 w 1377315"/>
              <a:gd name="connsiteY2" fmla="*/ 45738 h 207816"/>
              <a:gd name="connsiteX3" fmla="*/ 710565 w 1377315"/>
              <a:gd name="connsiteY3" fmla="*/ 106698 h 207816"/>
              <a:gd name="connsiteX4" fmla="*/ 925830 w 1377315"/>
              <a:gd name="connsiteY4" fmla="*/ 173373 h 207816"/>
              <a:gd name="connsiteX5" fmla="*/ 1169670 w 1377315"/>
              <a:gd name="connsiteY5" fmla="*/ 203853 h 207816"/>
              <a:gd name="connsiteX6" fmla="*/ 1377315 w 1377315"/>
              <a:gd name="connsiteY6" fmla="*/ 194328 h 207816"/>
              <a:gd name="connsiteX0" fmla="*/ 0 w 1377315"/>
              <a:gd name="connsiteY0" fmla="*/ 13353 h 207816"/>
              <a:gd name="connsiteX1" fmla="*/ 230505 w 1377315"/>
              <a:gd name="connsiteY1" fmla="*/ 3828 h 207816"/>
              <a:gd name="connsiteX2" fmla="*/ 491490 w 1377315"/>
              <a:gd name="connsiteY2" fmla="*/ 45738 h 207816"/>
              <a:gd name="connsiteX3" fmla="*/ 706755 w 1377315"/>
              <a:gd name="connsiteY3" fmla="*/ 114318 h 207816"/>
              <a:gd name="connsiteX4" fmla="*/ 925830 w 1377315"/>
              <a:gd name="connsiteY4" fmla="*/ 173373 h 207816"/>
              <a:gd name="connsiteX5" fmla="*/ 1169670 w 1377315"/>
              <a:gd name="connsiteY5" fmla="*/ 203853 h 207816"/>
              <a:gd name="connsiteX6" fmla="*/ 1377315 w 1377315"/>
              <a:gd name="connsiteY6" fmla="*/ 194328 h 207816"/>
              <a:gd name="connsiteX0" fmla="*/ 0 w 1377315"/>
              <a:gd name="connsiteY0" fmla="*/ 13353 h 207816"/>
              <a:gd name="connsiteX1" fmla="*/ 230505 w 1377315"/>
              <a:gd name="connsiteY1" fmla="*/ 3828 h 207816"/>
              <a:gd name="connsiteX2" fmla="*/ 491490 w 1377315"/>
              <a:gd name="connsiteY2" fmla="*/ 45738 h 207816"/>
              <a:gd name="connsiteX3" fmla="*/ 706755 w 1377315"/>
              <a:gd name="connsiteY3" fmla="*/ 114318 h 207816"/>
              <a:gd name="connsiteX4" fmla="*/ 925830 w 1377315"/>
              <a:gd name="connsiteY4" fmla="*/ 173373 h 207816"/>
              <a:gd name="connsiteX5" fmla="*/ 1169670 w 1377315"/>
              <a:gd name="connsiteY5" fmla="*/ 203853 h 207816"/>
              <a:gd name="connsiteX6" fmla="*/ 1377315 w 1377315"/>
              <a:gd name="connsiteY6" fmla="*/ 194328 h 207816"/>
              <a:gd name="connsiteX0" fmla="*/ 0 w 1377315"/>
              <a:gd name="connsiteY0" fmla="*/ 13353 h 207816"/>
              <a:gd name="connsiteX1" fmla="*/ 230505 w 1377315"/>
              <a:gd name="connsiteY1" fmla="*/ 3828 h 207816"/>
              <a:gd name="connsiteX2" fmla="*/ 491490 w 1377315"/>
              <a:gd name="connsiteY2" fmla="*/ 45738 h 207816"/>
              <a:gd name="connsiteX3" fmla="*/ 706755 w 1377315"/>
              <a:gd name="connsiteY3" fmla="*/ 114318 h 207816"/>
              <a:gd name="connsiteX4" fmla="*/ 925830 w 1377315"/>
              <a:gd name="connsiteY4" fmla="*/ 173373 h 207816"/>
              <a:gd name="connsiteX5" fmla="*/ 1169670 w 1377315"/>
              <a:gd name="connsiteY5" fmla="*/ 203853 h 207816"/>
              <a:gd name="connsiteX6" fmla="*/ 1377315 w 1377315"/>
              <a:gd name="connsiteY6" fmla="*/ 194328 h 207816"/>
              <a:gd name="connsiteX0" fmla="*/ 0 w 1377315"/>
              <a:gd name="connsiteY0" fmla="*/ 13353 h 207816"/>
              <a:gd name="connsiteX1" fmla="*/ 230505 w 1377315"/>
              <a:gd name="connsiteY1" fmla="*/ 3828 h 207816"/>
              <a:gd name="connsiteX2" fmla="*/ 491490 w 1377315"/>
              <a:gd name="connsiteY2" fmla="*/ 45738 h 207816"/>
              <a:gd name="connsiteX3" fmla="*/ 706755 w 1377315"/>
              <a:gd name="connsiteY3" fmla="*/ 114318 h 207816"/>
              <a:gd name="connsiteX4" fmla="*/ 925830 w 1377315"/>
              <a:gd name="connsiteY4" fmla="*/ 173373 h 207816"/>
              <a:gd name="connsiteX5" fmla="*/ 1169670 w 1377315"/>
              <a:gd name="connsiteY5" fmla="*/ 203853 h 207816"/>
              <a:gd name="connsiteX6" fmla="*/ 1377315 w 1377315"/>
              <a:gd name="connsiteY6" fmla="*/ 194328 h 207816"/>
              <a:gd name="connsiteX0" fmla="*/ 0 w 1377315"/>
              <a:gd name="connsiteY0" fmla="*/ 13353 h 207816"/>
              <a:gd name="connsiteX1" fmla="*/ 230505 w 1377315"/>
              <a:gd name="connsiteY1" fmla="*/ 3828 h 207816"/>
              <a:gd name="connsiteX2" fmla="*/ 491490 w 1377315"/>
              <a:gd name="connsiteY2" fmla="*/ 45738 h 207816"/>
              <a:gd name="connsiteX3" fmla="*/ 706755 w 1377315"/>
              <a:gd name="connsiteY3" fmla="*/ 114318 h 207816"/>
              <a:gd name="connsiteX4" fmla="*/ 925830 w 1377315"/>
              <a:gd name="connsiteY4" fmla="*/ 173373 h 207816"/>
              <a:gd name="connsiteX5" fmla="*/ 1169670 w 1377315"/>
              <a:gd name="connsiteY5" fmla="*/ 203853 h 207816"/>
              <a:gd name="connsiteX6" fmla="*/ 1377315 w 1377315"/>
              <a:gd name="connsiteY6" fmla="*/ 194328 h 207816"/>
              <a:gd name="connsiteX0" fmla="*/ 0 w 1377315"/>
              <a:gd name="connsiteY0" fmla="*/ 29587 h 224050"/>
              <a:gd name="connsiteX1" fmla="*/ 230505 w 1377315"/>
              <a:gd name="connsiteY1" fmla="*/ 1012 h 224050"/>
              <a:gd name="connsiteX2" fmla="*/ 491490 w 1377315"/>
              <a:gd name="connsiteY2" fmla="*/ 61972 h 224050"/>
              <a:gd name="connsiteX3" fmla="*/ 706755 w 1377315"/>
              <a:gd name="connsiteY3" fmla="*/ 130552 h 224050"/>
              <a:gd name="connsiteX4" fmla="*/ 925830 w 1377315"/>
              <a:gd name="connsiteY4" fmla="*/ 189607 h 224050"/>
              <a:gd name="connsiteX5" fmla="*/ 1169670 w 1377315"/>
              <a:gd name="connsiteY5" fmla="*/ 220087 h 224050"/>
              <a:gd name="connsiteX6" fmla="*/ 1377315 w 1377315"/>
              <a:gd name="connsiteY6" fmla="*/ 210562 h 224050"/>
              <a:gd name="connsiteX0" fmla="*/ 0 w 1377315"/>
              <a:gd name="connsiteY0" fmla="*/ 25982 h 220445"/>
              <a:gd name="connsiteX1" fmla="*/ 230505 w 1377315"/>
              <a:gd name="connsiteY1" fmla="*/ 1217 h 220445"/>
              <a:gd name="connsiteX2" fmla="*/ 491490 w 1377315"/>
              <a:gd name="connsiteY2" fmla="*/ 58367 h 220445"/>
              <a:gd name="connsiteX3" fmla="*/ 706755 w 1377315"/>
              <a:gd name="connsiteY3" fmla="*/ 126947 h 220445"/>
              <a:gd name="connsiteX4" fmla="*/ 925830 w 1377315"/>
              <a:gd name="connsiteY4" fmla="*/ 186002 h 220445"/>
              <a:gd name="connsiteX5" fmla="*/ 1169670 w 1377315"/>
              <a:gd name="connsiteY5" fmla="*/ 216482 h 220445"/>
              <a:gd name="connsiteX6" fmla="*/ 1377315 w 1377315"/>
              <a:gd name="connsiteY6" fmla="*/ 206957 h 220445"/>
              <a:gd name="connsiteX0" fmla="*/ 0 w 1377315"/>
              <a:gd name="connsiteY0" fmla="*/ 25982 h 225678"/>
              <a:gd name="connsiteX1" fmla="*/ 230505 w 1377315"/>
              <a:gd name="connsiteY1" fmla="*/ 1217 h 225678"/>
              <a:gd name="connsiteX2" fmla="*/ 491490 w 1377315"/>
              <a:gd name="connsiteY2" fmla="*/ 58367 h 225678"/>
              <a:gd name="connsiteX3" fmla="*/ 706755 w 1377315"/>
              <a:gd name="connsiteY3" fmla="*/ 126947 h 225678"/>
              <a:gd name="connsiteX4" fmla="*/ 925830 w 1377315"/>
              <a:gd name="connsiteY4" fmla="*/ 186002 h 225678"/>
              <a:gd name="connsiteX5" fmla="*/ 1173480 w 1377315"/>
              <a:gd name="connsiteY5" fmla="*/ 224102 h 225678"/>
              <a:gd name="connsiteX6" fmla="*/ 1377315 w 1377315"/>
              <a:gd name="connsiteY6" fmla="*/ 206957 h 225678"/>
              <a:gd name="connsiteX0" fmla="*/ 0 w 1377315"/>
              <a:gd name="connsiteY0" fmla="*/ 25982 h 225678"/>
              <a:gd name="connsiteX1" fmla="*/ 230505 w 1377315"/>
              <a:gd name="connsiteY1" fmla="*/ 1217 h 225678"/>
              <a:gd name="connsiteX2" fmla="*/ 491490 w 1377315"/>
              <a:gd name="connsiteY2" fmla="*/ 58367 h 225678"/>
              <a:gd name="connsiteX3" fmla="*/ 706755 w 1377315"/>
              <a:gd name="connsiteY3" fmla="*/ 126947 h 225678"/>
              <a:gd name="connsiteX4" fmla="*/ 925830 w 1377315"/>
              <a:gd name="connsiteY4" fmla="*/ 186002 h 225678"/>
              <a:gd name="connsiteX5" fmla="*/ 1169670 w 1377315"/>
              <a:gd name="connsiteY5" fmla="*/ 224102 h 225678"/>
              <a:gd name="connsiteX6" fmla="*/ 1377315 w 1377315"/>
              <a:gd name="connsiteY6" fmla="*/ 206957 h 22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7315" h="225678">
                <a:moveTo>
                  <a:pt x="0" y="25982"/>
                </a:moveTo>
                <a:cubicBezTo>
                  <a:pt x="66992" y="9154"/>
                  <a:pt x="148590" y="-4180"/>
                  <a:pt x="230505" y="1217"/>
                </a:cubicBezTo>
                <a:cubicBezTo>
                  <a:pt x="312420" y="6614"/>
                  <a:pt x="412115" y="37412"/>
                  <a:pt x="491490" y="58367"/>
                </a:cubicBezTo>
                <a:cubicBezTo>
                  <a:pt x="570865" y="79322"/>
                  <a:pt x="634365" y="101865"/>
                  <a:pt x="706755" y="126947"/>
                </a:cubicBezTo>
                <a:cubicBezTo>
                  <a:pt x="779145" y="152029"/>
                  <a:pt x="848678" y="169810"/>
                  <a:pt x="925830" y="186002"/>
                </a:cubicBezTo>
                <a:cubicBezTo>
                  <a:pt x="1002982" y="202194"/>
                  <a:pt x="1094422" y="220609"/>
                  <a:pt x="1169670" y="224102"/>
                </a:cubicBezTo>
                <a:cubicBezTo>
                  <a:pt x="1244918" y="227595"/>
                  <a:pt x="1266825" y="226642"/>
                  <a:pt x="1377315" y="206957"/>
                </a:cubicBezTo>
              </a:path>
            </a:pathLst>
          </a:cu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8" name="Freihandform: Form 337">
            <a:extLst>
              <a:ext uri="{FF2B5EF4-FFF2-40B4-BE49-F238E27FC236}">
                <a16:creationId xmlns:a16="http://schemas.microsoft.com/office/drawing/2014/main" id="{BA993A8A-70EF-4DB5-907A-68BF2AFA70FA}"/>
              </a:ext>
            </a:extLst>
          </p:cNvPr>
          <p:cNvSpPr/>
          <p:nvPr/>
        </p:nvSpPr>
        <p:spPr>
          <a:xfrm>
            <a:off x="2846070" y="356922"/>
            <a:ext cx="1377315" cy="225678"/>
          </a:xfrm>
          <a:custGeom>
            <a:avLst/>
            <a:gdLst>
              <a:gd name="connsiteX0" fmla="*/ 0 w 1375410"/>
              <a:gd name="connsiteY0" fmla="*/ 34311 h 236702"/>
              <a:gd name="connsiteX1" fmla="*/ 213360 w 1375410"/>
              <a:gd name="connsiteY1" fmla="*/ 21 h 236702"/>
              <a:gd name="connsiteX2" fmla="*/ 476250 w 1375410"/>
              <a:gd name="connsiteY2" fmla="*/ 30501 h 236702"/>
              <a:gd name="connsiteX3" fmla="*/ 704850 w 1375410"/>
              <a:gd name="connsiteY3" fmla="*/ 106701 h 236702"/>
              <a:gd name="connsiteX4" fmla="*/ 914400 w 1375410"/>
              <a:gd name="connsiteY4" fmla="*/ 190521 h 236702"/>
              <a:gd name="connsiteX5" fmla="*/ 1150620 w 1375410"/>
              <a:gd name="connsiteY5" fmla="*/ 236241 h 236702"/>
              <a:gd name="connsiteX6" fmla="*/ 1375410 w 1375410"/>
              <a:gd name="connsiteY6" fmla="*/ 163851 h 236702"/>
              <a:gd name="connsiteX0" fmla="*/ 0 w 1386840"/>
              <a:gd name="connsiteY0" fmla="*/ 8224 h 246810"/>
              <a:gd name="connsiteX1" fmla="*/ 224790 w 1386840"/>
              <a:gd name="connsiteY1" fmla="*/ 10129 h 246810"/>
              <a:gd name="connsiteX2" fmla="*/ 487680 w 1386840"/>
              <a:gd name="connsiteY2" fmla="*/ 40609 h 246810"/>
              <a:gd name="connsiteX3" fmla="*/ 716280 w 1386840"/>
              <a:gd name="connsiteY3" fmla="*/ 116809 h 246810"/>
              <a:gd name="connsiteX4" fmla="*/ 925830 w 1386840"/>
              <a:gd name="connsiteY4" fmla="*/ 200629 h 246810"/>
              <a:gd name="connsiteX5" fmla="*/ 1162050 w 1386840"/>
              <a:gd name="connsiteY5" fmla="*/ 246349 h 246810"/>
              <a:gd name="connsiteX6" fmla="*/ 1386840 w 1386840"/>
              <a:gd name="connsiteY6" fmla="*/ 173959 h 246810"/>
              <a:gd name="connsiteX0" fmla="*/ 0 w 1386840"/>
              <a:gd name="connsiteY0" fmla="*/ 19111 h 257697"/>
              <a:gd name="connsiteX1" fmla="*/ 226695 w 1386840"/>
              <a:gd name="connsiteY1" fmla="*/ 1966 h 257697"/>
              <a:gd name="connsiteX2" fmla="*/ 487680 w 1386840"/>
              <a:gd name="connsiteY2" fmla="*/ 51496 h 257697"/>
              <a:gd name="connsiteX3" fmla="*/ 716280 w 1386840"/>
              <a:gd name="connsiteY3" fmla="*/ 127696 h 257697"/>
              <a:gd name="connsiteX4" fmla="*/ 925830 w 1386840"/>
              <a:gd name="connsiteY4" fmla="*/ 211516 h 257697"/>
              <a:gd name="connsiteX5" fmla="*/ 1162050 w 1386840"/>
              <a:gd name="connsiteY5" fmla="*/ 257236 h 257697"/>
              <a:gd name="connsiteX6" fmla="*/ 1386840 w 1386840"/>
              <a:gd name="connsiteY6" fmla="*/ 184846 h 257697"/>
              <a:gd name="connsiteX0" fmla="*/ 0 w 1386840"/>
              <a:gd name="connsiteY0" fmla="*/ 13353 h 251939"/>
              <a:gd name="connsiteX1" fmla="*/ 230505 w 1386840"/>
              <a:gd name="connsiteY1" fmla="*/ 3828 h 251939"/>
              <a:gd name="connsiteX2" fmla="*/ 487680 w 1386840"/>
              <a:gd name="connsiteY2" fmla="*/ 45738 h 251939"/>
              <a:gd name="connsiteX3" fmla="*/ 716280 w 1386840"/>
              <a:gd name="connsiteY3" fmla="*/ 121938 h 251939"/>
              <a:gd name="connsiteX4" fmla="*/ 925830 w 1386840"/>
              <a:gd name="connsiteY4" fmla="*/ 205758 h 251939"/>
              <a:gd name="connsiteX5" fmla="*/ 1162050 w 1386840"/>
              <a:gd name="connsiteY5" fmla="*/ 251478 h 251939"/>
              <a:gd name="connsiteX6" fmla="*/ 1386840 w 1386840"/>
              <a:gd name="connsiteY6" fmla="*/ 179088 h 251939"/>
              <a:gd name="connsiteX0" fmla="*/ 0 w 1386840"/>
              <a:gd name="connsiteY0" fmla="*/ 14448 h 253034"/>
              <a:gd name="connsiteX1" fmla="*/ 230505 w 1386840"/>
              <a:gd name="connsiteY1" fmla="*/ 4923 h 253034"/>
              <a:gd name="connsiteX2" fmla="*/ 491490 w 1386840"/>
              <a:gd name="connsiteY2" fmla="*/ 62073 h 253034"/>
              <a:gd name="connsiteX3" fmla="*/ 716280 w 1386840"/>
              <a:gd name="connsiteY3" fmla="*/ 123033 h 253034"/>
              <a:gd name="connsiteX4" fmla="*/ 925830 w 1386840"/>
              <a:gd name="connsiteY4" fmla="*/ 206853 h 253034"/>
              <a:gd name="connsiteX5" fmla="*/ 1162050 w 1386840"/>
              <a:gd name="connsiteY5" fmla="*/ 252573 h 253034"/>
              <a:gd name="connsiteX6" fmla="*/ 1386840 w 1386840"/>
              <a:gd name="connsiteY6" fmla="*/ 180183 h 253034"/>
              <a:gd name="connsiteX0" fmla="*/ 0 w 1386840"/>
              <a:gd name="connsiteY0" fmla="*/ 14448 h 252973"/>
              <a:gd name="connsiteX1" fmla="*/ 230505 w 1386840"/>
              <a:gd name="connsiteY1" fmla="*/ 4923 h 252973"/>
              <a:gd name="connsiteX2" fmla="*/ 491490 w 1386840"/>
              <a:gd name="connsiteY2" fmla="*/ 62073 h 252973"/>
              <a:gd name="connsiteX3" fmla="*/ 729615 w 1386840"/>
              <a:gd name="connsiteY3" fmla="*/ 153513 h 252973"/>
              <a:gd name="connsiteX4" fmla="*/ 925830 w 1386840"/>
              <a:gd name="connsiteY4" fmla="*/ 206853 h 252973"/>
              <a:gd name="connsiteX5" fmla="*/ 1162050 w 1386840"/>
              <a:gd name="connsiteY5" fmla="*/ 252573 h 252973"/>
              <a:gd name="connsiteX6" fmla="*/ 1386840 w 1386840"/>
              <a:gd name="connsiteY6" fmla="*/ 180183 h 252973"/>
              <a:gd name="connsiteX0" fmla="*/ 0 w 1386840"/>
              <a:gd name="connsiteY0" fmla="*/ 14448 h 253471"/>
              <a:gd name="connsiteX1" fmla="*/ 230505 w 1386840"/>
              <a:gd name="connsiteY1" fmla="*/ 4923 h 253471"/>
              <a:gd name="connsiteX2" fmla="*/ 491490 w 1386840"/>
              <a:gd name="connsiteY2" fmla="*/ 62073 h 253471"/>
              <a:gd name="connsiteX3" fmla="*/ 729615 w 1386840"/>
              <a:gd name="connsiteY3" fmla="*/ 153513 h 253471"/>
              <a:gd name="connsiteX4" fmla="*/ 925830 w 1386840"/>
              <a:gd name="connsiteY4" fmla="*/ 216378 h 253471"/>
              <a:gd name="connsiteX5" fmla="*/ 1162050 w 1386840"/>
              <a:gd name="connsiteY5" fmla="*/ 252573 h 253471"/>
              <a:gd name="connsiteX6" fmla="*/ 1386840 w 1386840"/>
              <a:gd name="connsiteY6" fmla="*/ 180183 h 253471"/>
              <a:gd name="connsiteX0" fmla="*/ 0 w 1386840"/>
              <a:gd name="connsiteY0" fmla="*/ 14448 h 247919"/>
              <a:gd name="connsiteX1" fmla="*/ 230505 w 1386840"/>
              <a:gd name="connsiteY1" fmla="*/ 4923 h 247919"/>
              <a:gd name="connsiteX2" fmla="*/ 491490 w 1386840"/>
              <a:gd name="connsiteY2" fmla="*/ 62073 h 247919"/>
              <a:gd name="connsiteX3" fmla="*/ 729615 w 1386840"/>
              <a:gd name="connsiteY3" fmla="*/ 153513 h 247919"/>
              <a:gd name="connsiteX4" fmla="*/ 925830 w 1386840"/>
              <a:gd name="connsiteY4" fmla="*/ 216378 h 247919"/>
              <a:gd name="connsiteX5" fmla="*/ 1162050 w 1386840"/>
              <a:gd name="connsiteY5" fmla="*/ 246858 h 247919"/>
              <a:gd name="connsiteX6" fmla="*/ 1386840 w 1386840"/>
              <a:gd name="connsiteY6" fmla="*/ 180183 h 247919"/>
              <a:gd name="connsiteX0" fmla="*/ 0 w 1430655"/>
              <a:gd name="connsiteY0" fmla="*/ 14448 h 257225"/>
              <a:gd name="connsiteX1" fmla="*/ 230505 w 1430655"/>
              <a:gd name="connsiteY1" fmla="*/ 4923 h 257225"/>
              <a:gd name="connsiteX2" fmla="*/ 491490 w 1430655"/>
              <a:gd name="connsiteY2" fmla="*/ 62073 h 257225"/>
              <a:gd name="connsiteX3" fmla="*/ 729615 w 1430655"/>
              <a:gd name="connsiteY3" fmla="*/ 153513 h 257225"/>
              <a:gd name="connsiteX4" fmla="*/ 925830 w 1430655"/>
              <a:gd name="connsiteY4" fmla="*/ 216378 h 257225"/>
              <a:gd name="connsiteX5" fmla="*/ 1162050 w 1430655"/>
              <a:gd name="connsiteY5" fmla="*/ 246858 h 257225"/>
              <a:gd name="connsiteX6" fmla="*/ 1430655 w 1430655"/>
              <a:gd name="connsiteY6" fmla="*/ 203043 h 257225"/>
              <a:gd name="connsiteX0" fmla="*/ 0 w 1430655"/>
              <a:gd name="connsiteY0" fmla="*/ 14448 h 247053"/>
              <a:gd name="connsiteX1" fmla="*/ 230505 w 1430655"/>
              <a:gd name="connsiteY1" fmla="*/ 4923 h 247053"/>
              <a:gd name="connsiteX2" fmla="*/ 491490 w 1430655"/>
              <a:gd name="connsiteY2" fmla="*/ 62073 h 247053"/>
              <a:gd name="connsiteX3" fmla="*/ 729615 w 1430655"/>
              <a:gd name="connsiteY3" fmla="*/ 153513 h 247053"/>
              <a:gd name="connsiteX4" fmla="*/ 925830 w 1430655"/>
              <a:gd name="connsiteY4" fmla="*/ 216378 h 247053"/>
              <a:gd name="connsiteX5" fmla="*/ 1162050 w 1430655"/>
              <a:gd name="connsiteY5" fmla="*/ 246858 h 247053"/>
              <a:gd name="connsiteX6" fmla="*/ 1430655 w 1430655"/>
              <a:gd name="connsiteY6" fmla="*/ 203043 h 247053"/>
              <a:gd name="connsiteX0" fmla="*/ 0 w 1430655"/>
              <a:gd name="connsiteY0" fmla="*/ 14448 h 247746"/>
              <a:gd name="connsiteX1" fmla="*/ 230505 w 1430655"/>
              <a:gd name="connsiteY1" fmla="*/ 4923 h 247746"/>
              <a:gd name="connsiteX2" fmla="*/ 491490 w 1430655"/>
              <a:gd name="connsiteY2" fmla="*/ 62073 h 247746"/>
              <a:gd name="connsiteX3" fmla="*/ 729615 w 1430655"/>
              <a:gd name="connsiteY3" fmla="*/ 153513 h 247746"/>
              <a:gd name="connsiteX4" fmla="*/ 925830 w 1430655"/>
              <a:gd name="connsiteY4" fmla="*/ 216378 h 247746"/>
              <a:gd name="connsiteX5" fmla="*/ 1162050 w 1430655"/>
              <a:gd name="connsiteY5" fmla="*/ 246858 h 247746"/>
              <a:gd name="connsiteX6" fmla="*/ 1430655 w 1430655"/>
              <a:gd name="connsiteY6" fmla="*/ 183993 h 247746"/>
              <a:gd name="connsiteX0" fmla="*/ 0 w 1381125"/>
              <a:gd name="connsiteY0" fmla="*/ 14448 h 247162"/>
              <a:gd name="connsiteX1" fmla="*/ 230505 w 1381125"/>
              <a:gd name="connsiteY1" fmla="*/ 4923 h 247162"/>
              <a:gd name="connsiteX2" fmla="*/ 491490 w 1381125"/>
              <a:gd name="connsiteY2" fmla="*/ 62073 h 247162"/>
              <a:gd name="connsiteX3" fmla="*/ 729615 w 1381125"/>
              <a:gd name="connsiteY3" fmla="*/ 153513 h 247162"/>
              <a:gd name="connsiteX4" fmla="*/ 925830 w 1381125"/>
              <a:gd name="connsiteY4" fmla="*/ 216378 h 247162"/>
              <a:gd name="connsiteX5" fmla="*/ 1162050 w 1381125"/>
              <a:gd name="connsiteY5" fmla="*/ 246858 h 247162"/>
              <a:gd name="connsiteX6" fmla="*/ 1381125 w 1381125"/>
              <a:gd name="connsiteY6" fmla="*/ 199233 h 247162"/>
              <a:gd name="connsiteX0" fmla="*/ 0 w 1381125"/>
              <a:gd name="connsiteY0" fmla="*/ 14448 h 247216"/>
              <a:gd name="connsiteX1" fmla="*/ 230505 w 1381125"/>
              <a:gd name="connsiteY1" fmla="*/ 4923 h 247216"/>
              <a:gd name="connsiteX2" fmla="*/ 491490 w 1381125"/>
              <a:gd name="connsiteY2" fmla="*/ 62073 h 247216"/>
              <a:gd name="connsiteX3" fmla="*/ 729615 w 1381125"/>
              <a:gd name="connsiteY3" fmla="*/ 134463 h 247216"/>
              <a:gd name="connsiteX4" fmla="*/ 925830 w 1381125"/>
              <a:gd name="connsiteY4" fmla="*/ 216378 h 247216"/>
              <a:gd name="connsiteX5" fmla="*/ 1162050 w 1381125"/>
              <a:gd name="connsiteY5" fmla="*/ 246858 h 247216"/>
              <a:gd name="connsiteX6" fmla="*/ 1381125 w 1381125"/>
              <a:gd name="connsiteY6" fmla="*/ 199233 h 247216"/>
              <a:gd name="connsiteX0" fmla="*/ 0 w 1381125"/>
              <a:gd name="connsiteY0" fmla="*/ 14448 h 247169"/>
              <a:gd name="connsiteX1" fmla="*/ 230505 w 1381125"/>
              <a:gd name="connsiteY1" fmla="*/ 4923 h 247169"/>
              <a:gd name="connsiteX2" fmla="*/ 491490 w 1381125"/>
              <a:gd name="connsiteY2" fmla="*/ 62073 h 247169"/>
              <a:gd name="connsiteX3" fmla="*/ 729615 w 1381125"/>
              <a:gd name="connsiteY3" fmla="*/ 134463 h 247169"/>
              <a:gd name="connsiteX4" fmla="*/ 925830 w 1381125"/>
              <a:gd name="connsiteY4" fmla="*/ 189708 h 247169"/>
              <a:gd name="connsiteX5" fmla="*/ 1162050 w 1381125"/>
              <a:gd name="connsiteY5" fmla="*/ 246858 h 247169"/>
              <a:gd name="connsiteX6" fmla="*/ 1381125 w 1381125"/>
              <a:gd name="connsiteY6" fmla="*/ 199233 h 247169"/>
              <a:gd name="connsiteX0" fmla="*/ 0 w 1381125"/>
              <a:gd name="connsiteY0" fmla="*/ 14448 h 229639"/>
              <a:gd name="connsiteX1" fmla="*/ 230505 w 1381125"/>
              <a:gd name="connsiteY1" fmla="*/ 4923 h 229639"/>
              <a:gd name="connsiteX2" fmla="*/ 491490 w 1381125"/>
              <a:gd name="connsiteY2" fmla="*/ 62073 h 229639"/>
              <a:gd name="connsiteX3" fmla="*/ 729615 w 1381125"/>
              <a:gd name="connsiteY3" fmla="*/ 134463 h 229639"/>
              <a:gd name="connsiteX4" fmla="*/ 925830 w 1381125"/>
              <a:gd name="connsiteY4" fmla="*/ 189708 h 229639"/>
              <a:gd name="connsiteX5" fmla="*/ 1169670 w 1381125"/>
              <a:gd name="connsiteY5" fmla="*/ 223998 h 229639"/>
              <a:gd name="connsiteX6" fmla="*/ 1381125 w 1381125"/>
              <a:gd name="connsiteY6" fmla="*/ 199233 h 229639"/>
              <a:gd name="connsiteX0" fmla="*/ 0 w 1381125"/>
              <a:gd name="connsiteY0" fmla="*/ 14448 h 224030"/>
              <a:gd name="connsiteX1" fmla="*/ 230505 w 1381125"/>
              <a:gd name="connsiteY1" fmla="*/ 4923 h 224030"/>
              <a:gd name="connsiteX2" fmla="*/ 491490 w 1381125"/>
              <a:gd name="connsiteY2" fmla="*/ 62073 h 224030"/>
              <a:gd name="connsiteX3" fmla="*/ 729615 w 1381125"/>
              <a:gd name="connsiteY3" fmla="*/ 134463 h 224030"/>
              <a:gd name="connsiteX4" fmla="*/ 925830 w 1381125"/>
              <a:gd name="connsiteY4" fmla="*/ 189708 h 224030"/>
              <a:gd name="connsiteX5" fmla="*/ 1169670 w 1381125"/>
              <a:gd name="connsiteY5" fmla="*/ 223998 h 224030"/>
              <a:gd name="connsiteX6" fmla="*/ 1381125 w 1381125"/>
              <a:gd name="connsiteY6" fmla="*/ 183993 h 224030"/>
              <a:gd name="connsiteX0" fmla="*/ 0 w 1381125"/>
              <a:gd name="connsiteY0" fmla="*/ 13353 h 222935"/>
              <a:gd name="connsiteX1" fmla="*/ 230505 w 1381125"/>
              <a:gd name="connsiteY1" fmla="*/ 3828 h 222935"/>
              <a:gd name="connsiteX2" fmla="*/ 491490 w 1381125"/>
              <a:gd name="connsiteY2" fmla="*/ 45738 h 222935"/>
              <a:gd name="connsiteX3" fmla="*/ 729615 w 1381125"/>
              <a:gd name="connsiteY3" fmla="*/ 133368 h 222935"/>
              <a:gd name="connsiteX4" fmla="*/ 925830 w 1381125"/>
              <a:gd name="connsiteY4" fmla="*/ 188613 h 222935"/>
              <a:gd name="connsiteX5" fmla="*/ 1169670 w 1381125"/>
              <a:gd name="connsiteY5" fmla="*/ 222903 h 222935"/>
              <a:gd name="connsiteX6" fmla="*/ 1381125 w 1381125"/>
              <a:gd name="connsiteY6" fmla="*/ 182898 h 222935"/>
              <a:gd name="connsiteX0" fmla="*/ 0 w 1381125"/>
              <a:gd name="connsiteY0" fmla="*/ 13353 h 222937"/>
              <a:gd name="connsiteX1" fmla="*/ 230505 w 1381125"/>
              <a:gd name="connsiteY1" fmla="*/ 3828 h 222937"/>
              <a:gd name="connsiteX2" fmla="*/ 491490 w 1381125"/>
              <a:gd name="connsiteY2" fmla="*/ 45738 h 222937"/>
              <a:gd name="connsiteX3" fmla="*/ 729615 w 1381125"/>
              <a:gd name="connsiteY3" fmla="*/ 125748 h 222937"/>
              <a:gd name="connsiteX4" fmla="*/ 925830 w 1381125"/>
              <a:gd name="connsiteY4" fmla="*/ 188613 h 222937"/>
              <a:gd name="connsiteX5" fmla="*/ 1169670 w 1381125"/>
              <a:gd name="connsiteY5" fmla="*/ 222903 h 222937"/>
              <a:gd name="connsiteX6" fmla="*/ 1381125 w 1381125"/>
              <a:gd name="connsiteY6" fmla="*/ 182898 h 222937"/>
              <a:gd name="connsiteX0" fmla="*/ 0 w 1381125"/>
              <a:gd name="connsiteY0" fmla="*/ 13353 h 223323"/>
              <a:gd name="connsiteX1" fmla="*/ 230505 w 1381125"/>
              <a:gd name="connsiteY1" fmla="*/ 3828 h 223323"/>
              <a:gd name="connsiteX2" fmla="*/ 491490 w 1381125"/>
              <a:gd name="connsiteY2" fmla="*/ 45738 h 223323"/>
              <a:gd name="connsiteX3" fmla="*/ 729615 w 1381125"/>
              <a:gd name="connsiteY3" fmla="*/ 125748 h 223323"/>
              <a:gd name="connsiteX4" fmla="*/ 925830 w 1381125"/>
              <a:gd name="connsiteY4" fmla="*/ 180993 h 223323"/>
              <a:gd name="connsiteX5" fmla="*/ 1169670 w 1381125"/>
              <a:gd name="connsiteY5" fmla="*/ 222903 h 223323"/>
              <a:gd name="connsiteX6" fmla="*/ 1381125 w 1381125"/>
              <a:gd name="connsiteY6" fmla="*/ 182898 h 223323"/>
              <a:gd name="connsiteX0" fmla="*/ 0 w 1381125"/>
              <a:gd name="connsiteY0" fmla="*/ 13353 h 217398"/>
              <a:gd name="connsiteX1" fmla="*/ 230505 w 1381125"/>
              <a:gd name="connsiteY1" fmla="*/ 3828 h 217398"/>
              <a:gd name="connsiteX2" fmla="*/ 491490 w 1381125"/>
              <a:gd name="connsiteY2" fmla="*/ 45738 h 217398"/>
              <a:gd name="connsiteX3" fmla="*/ 729615 w 1381125"/>
              <a:gd name="connsiteY3" fmla="*/ 125748 h 217398"/>
              <a:gd name="connsiteX4" fmla="*/ 925830 w 1381125"/>
              <a:gd name="connsiteY4" fmla="*/ 180993 h 217398"/>
              <a:gd name="connsiteX5" fmla="*/ 1169670 w 1381125"/>
              <a:gd name="connsiteY5" fmla="*/ 215283 h 217398"/>
              <a:gd name="connsiteX6" fmla="*/ 1381125 w 1381125"/>
              <a:gd name="connsiteY6" fmla="*/ 182898 h 217398"/>
              <a:gd name="connsiteX0" fmla="*/ 0 w 1377315"/>
              <a:gd name="connsiteY0" fmla="*/ 13353 h 217398"/>
              <a:gd name="connsiteX1" fmla="*/ 230505 w 1377315"/>
              <a:gd name="connsiteY1" fmla="*/ 3828 h 217398"/>
              <a:gd name="connsiteX2" fmla="*/ 491490 w 1377315"/>
              <a:gd name="connsiteY2" fmla="*/ 45738 h 217398"/>
              <a:gd name="connsiteX3" fmla="*/ 729615 w 1377315"/>
              <a:gd name="connsiteY3" fmla="*/ 125748 h 217398"/>
              <a:gd name="connsiteX4" fmla="*/ 925830 w 1377315"/>
              <a:gd name="connsiteY4" fmla="*/ 180993 h 217398"/>
              <a:gd name="connsiteX5" fmla="*/ 1169670 w 1377315"/>
              <a:gd name="connsiteY5" fmla="*/ 215283 h 217398"/>
              <a:gd name="connsiteX6" fmla="*/ 1377315 w 1377315"/>
              <a:gd name="connsiteY6" fmla="*/ 182898 h 217398"/>
              <a:gd name="connsiteX0" fmla="*/ 0 w 1377315"/>
              <a:gd name="connsiteY0" fmla="*/ 13353 h 215288"/>
              <a:gd name="connsiteX1" fmla="*/ 230505 w 1377315"/>
              <a:gd name="connsiteY1" fmla="*/ 3828 h 215288"/>
              <a:gd name="connsiteX2" fmla="*/ 491490 w 1377315"/>
              <a:gd name="connsiteY2" fmla="*/ 45738 h 215288"/>
              <a:gd name="connsiteX3" fmla="*/ 729615 w 1377315"/>
              <a:gd name="connsiteY3" fmla="*/ 125748 h 215288"/>
              <a:gd name="connsiteX4" fmla="*/ 925830 w 1377315"/>
              <a:gd name="connsiteY4" fmla="*/ 180993 h 215288"/>
              <a:gd name="connsiteX5" fmla="*/ 1169670 w 1377315"/>
              <a:gd name="connsiteY5" fmla="*/ 215283 h 215288"/>
              <a:gd name="connsiteX6" fmla="*/ 1377315 w 1377315"/>
              <a:gd name="connsiteY6" fmla="*/ 182898 h 215288"/>
              <a:gd name="connsiteX0" fmla="*/ 0 w 1377315"/>
              <a:gd name="connsiteY0" fmla="*/ 13353 h 217789"/>
              <a:gd name="connsiteX1" fmla="*/ 230505 w 1377315"/>
              <a:gd name="connsiteY1" fmla="*/ 3828 h 217789"/>
              <a:gd name="connsiteX2" fmla="*/ 491490 w 1377315"/>
              <a:gd name="connsiteY2" fmla="*/ 45738 h 217789"/>
              <a:gd name="connsiteX3" fmla="*/ 729615 w 1377315"/>
              <a:gd name="connsiteY3" fmla="*/ 125748 h 217789"/>
              <a:gd name="connsiteX4" fmla="*/ 925830 w 1377315"/>
              <a:gd name="connsiteY4" fmla="*/ 180993 h 217789"/>
              <a:gd name="connsiteX5" fmla="*/ 1169670 w 1377315"/>
              <a:gd name="connsiteY5" fmla="*/ 215283 h 217789"/>
              <a:gd name="connsiteX6" fmla="*/ 1377315 w 1377315"/>
              <a:gd name="connsiteY6" fmla="*/ 201948 h 217789"/>
              <a:gd name="connsiteX0" fmla="*/ 0 w 1377315"/>
              <a:gd name="connsiteY0" fmla="*/ 13353 h 215869"/>
              <a:gd name="connsiteX1" fmla="*/ 230505 w 1377315"/>
              <a:gd name="connsiteY1" fmla="*/ 3828 h 215869"/>
              <a:gd name="connsiteX2" fmla="*/ 491490 w 1377315"/>
              <a:gd name="connsiteY2" fmla="*/ 45738 h 215869"/>
              <a:gd name="connsiteX3" fmla="*/ 729615 w 1377315"/>
              <a:gd name="connsiteY3" fmla="*/ 125748 h 215869"/>
              <a:gd name="connsiteX4" fmla="*/ 925830 w 1377315"/>
              <a:gd name="connsiteY4" fmla="*/ 180993 h 215869"/>
              <a:gd name="connsiteX5" fmla="*/ 1169670 w 1377315"/>
              <a:gd name="connsiteY5" fmla="*/ 215283 h 215869"/>
              <a:gd name="connsiteX6" fmla="*/ 1377315 w 1377315"/>
              <a:gd name="connsiteY6" fmla="*/ 194328 h 215869"/>
              <a:gd name="connsiteX0" fmla="*/ 0 w 1377315"/>
              <a:gd name="connsiteY0" fmla="*/ 13353 h 216335"/>
              <a:gd name="connsiteX1" fmla="*/ 230505 w 1377315"/>
              <a:gd name="connsiteY1" fmla="*/ 3828 h 216335"/>
              <a:gd name="connsiteX2" fmla="*/ 491490 w 1377315"/>
              <a:gd name="connsiteY2" fmla="*/ 45738 h 216335"/>
              <a:gd name="connsiteX3" fmla="*/ 729615 w 1377315"/>
              <a:gd name="connsiteY3" fmla="*/ 125748 h 216335"/>
              <a:gd name="connsiteX4" fmla="*/ 925830 w 1377315"/>
              <a:gd name="connsiteY4" fmla="*/ 173373 h 216335"/>
              <a:gd name="connsiteX5" fmla="*/ 1169670 w 1377315"/>
              <a:gd name="connsiteY5" fmla="*/ 215283 h 216335"/>
              <a:gd name="connsiteX6" fmla="*/ 1377315 w 1377315"/>
              <a:gd name="connsiteY6" fmla="*/ 194328 h 216335"/>
              <a:gd name="connsiteX0" fmla="*/ 0 w 1377315"/>
              <a:gd name="connsiteY0" fmla="*/ 13353 h 207816"/>
              <a:gd name="connsiteX1" fmla="*/ 230505 w 1377315"/>
              <a:gd name="connsiteY1" fmla="*/ 3828 h 207816"/>
              <a:gd name="connsiteX2" fmla="*/ 491490 w 1377315"/>
              <a:gd name="connsiteY2" fmla="*/ 45738 h 207816"/>
              <a:gd name="connsiteX3" fmla="*/ 729615 w 1377315"/>
              <a:gd name="connsiteY3" fmla="*/ 125748 h 207816"/>
              <a:gd name="connsiteX4" fmla="*/ 925830 w 1377315"/>
              <a:gd name="connsiteY4" fmla="*/ 173373 h 207816"/>
              <a:gd name="connsiteX5" fmla="*/ 1169670 w 1377315"/>
              <a:gd name="connsiteY5" fmla="*/ 203853 h 207816"/>
              <a:gd name="connsiteX6" fmla="*/ 1377315 w 1377315"/>
              <a:gd name="connsiteY6" fmla="*/ 194328 h 207816"/>
              <a:gd name="connsiteX0" fmla="*/ 0 w 1377315"/>
              <a:gd name="connsiteY0" fmla="*/ 13353 h 207816"/>
              <a:gd name="connsiteX1" fmla="*/ 230505 w 1377315"/>
              <a:gd name="connsiteY1" fmla="*/ 3828 h 207816"/>
              <a:gd name="connsiteX2" fmla="*/ 491490 w 1377315"/>
              <a:gd name="connsiteY2" fmla="*/ 45738 h 207816"/>
              <a:gd name="connsiteX3" fmla="*/ 729615 w 1377315"/>
              <a:gd name="connsiteY3" fmla="*/ 125748 h 207816"/>
              <a:gd name="connsiteX4" fmla="*/ 925830 w 1377315"/>
              <a:gd name="connsiteY4" fmla="*/ 173373 h 207816"/>
              <a:gd name="connsiteX5" fmla="*/ 1169670 w 1377315"/>
              <a:gd name="connsiteY5" fmla="*/ 203853 h 207816"/>
              <a:gd name="connsiteX6" fmla="*/ 1377315 w 1377315"/>
              <a:gd name="connsiteY6" fmla="*/ 194328 h 207816"/>
              <a:gd name="connsiteX0" fmla="*/ 0 w 1377315"/>
              <a:gd name="connsiteY0" fmla="*/ 13353 h 207816"/>
              <a:gd name="connsiteX1" fmla="*/ 230505 w 1377315"/>
              <a:gd name="connsiteY1" fmla="*/ 3828 h 207816"/>
              <a:gd name="connsiteX2" fmla="*/ 491490 w 1377315"/>
              <a:gd name="connsiteY2" fmla="*/ 45738 h 207816"/>
              <a:gd name="connsiteX3" fmla="*/ 729615 w 1377315"/>
              <a:gd name="connsiteY3" fmla="*/ 125748 h 207816"/>
              <a:gd name="connsiteX4" fmla="*/ 925830 w 1377315"/>
              <a:gd name="connsiteY4" fmla="*/ 173373 h 207816"/>
              <a:gd name="connsiteX5" fmla="*/ 1169670 w 1377315"/>
              <a:gd name="connsiteY5" fmla="*/ 203853 h 207816"/>
              <a:gd name="connsiteX6" fmla="*/ 1377315 w 1377315"/>
              <a:gd name="connsiteY6" fmla="*/ 194328 h 207816"/>
              <a:gd name="connsiteX0" fmla="*/ 0 w 1377315"/>
              <a:gd name="connsiteY0" fmla="*/ 13353 h 207816"/>
              <a:gd name="connsiteX1" fmla="*/ 230505 w 1377315"/>
              <a:gd name="connsiteY1" fmla="*/ 3828 h 207816"/>
              <a:gd name="connsiteX2" fmla="*/ 491490 w 1377315"/>
              <a:gd name="connsiteY2" fmla="*/ 45738 h 207816"/>
              <a:gd name="connsiteX3" fmla="*/ 729615 w 1377315"/>
              <a:gd name="connsiteY3" fmla="*/ 125748 h 207816"/>
              <a:gd name="connsiteX4" fmla="*/ 925830 w 1377315"/>
              <a:gd name="connsiteY4" fmla="*/ 173373 h 207816"/>
              <a:gd name="connsiteX5" fmla="*/ 1169670 w 1377315"/>
              <a:gd name="connsiteY5" fmla="*/ 203853 h 207816"/>
              <a:gd name="connsiteX6" fmla="*/ 1377315 w 1377315"/>
              <a:gd name="connsiteY6" fmla="*/ 194328 h 207816"/>
              <a:gd name="connsiteX0" fmla="*/ 0 w 1377315"/>
              <a:gd name="connsiteY0" fmla="*/ 13353 h 207816"/>
              <a:gd name="connsiteX1" fmla="*/ 230505 w 1377315"/>
              <a:gd name="connsiteY1" fmla="*/ 3828 h 207816"/>
              <a:gd name="connsiteX2" fmla="*/ 491490 w 1377315"/>
              <a:gd name="connsiteY2" fmla="*/ 45738 h 207816"/>
              <a:gd name="connsiteX3" fmla="*/ 729615 w 1377315"/>
              <a:gd name="connsiteY3" fmla="*/ 114318 h 207816"/>
              <a:gd name="connsiteX4" fmla="*/ 925830 w 1377315"/>
              <a:gd name="connsiteY4" fmla="*/ 173373 h 207816"/>
              <a:gd name="connsiteX5" fmla="*/ 1169670 w 1377315"/>
              <a:gd name="connsiteY5" fmla="*/ 203853 h 207816"/>
              <a:gd name="connsiteX6" fmla="*/ 1377315 w 1377315"/>
              <a:gd name="connsiteY6" fmla="*/ 194328 h 207816"/>
              <a:gd name="connsiteX0" fmla="*/ 0 w 1377315"/>
              <a:gd name="connsiteY0" fmla="*/ 13353 h 207816"/>
              <a:gd name="connsiteX1" fmla="*/ 230505 w 1377315"/>
              <a:gd name="connsiteY1" fmla="*/ 3828 h 207816"/>
              <a:gd name="connsiteX2" fmla="*/ 491490 w 1377315"/>
              <a:gd name="connsiteY2" fmla="*/ 45738 h 207816"/>
              <a:gd name="connsiteX3" fmla="*/ 710565 w 1377315"/>
              <a:gd name="connsiteY3" fmla="*/ 106698 h 207816"/>
              <a:gd name="connsiteX4" fmla="*/ 925830 w 1377315"/>
              <a:gd name="connsiteY4" fmla="*/ 173373 h 207816"/>
              <a:gd name="connsiteX5" fmla="*/ 1169670 w 1377315"/>
              <a:gd name="connsiteY5" fmla="*/ 203853 h 207816"/>
              <a:gd name="connsiteX6" fmla="*/ 1377315 w 1377315"/>
              <a:gd name="connsiteY6" fmla="*/ 194328 h 207816"/>
              <a:gd name="connsiteX0" fmla="*/ 0 w 1377315"/>
              <a:gd name="connsiteY0" fmla="*/ 13353 h 207816"/>
              <a:gd name="connsiteX1" fmla="*/ 230505 w 1377315"/>
              <a:gd name="connsiteY1" fmla="*/ 3828 h 207816"/>
              <a:gd name="connsiteX2" fmla="*/ 491490 w 1377315"/>
              <a:gd name="connsiteY2" fmla="*/ 45738 h 207816"/>
              <a:gd name="connsiteX3" fmla="*/ 706755 w 1377315"/>
              <a:gd name="connsiteY3" fmla="*/ 114318 h 207816"/>
              <a:gd name="connsiteX4" fmla="*/ 925830 w 1377315"/>
              <a:gd name="connsiteY4" fmla="*/ 173373 h 207816"/>
              <a:gd name="connsiteX5" fmla="*/ 1169670 w 1377315"/>
              <a:gd name="connsiteY5" fmla="*/ 203853 h 207816"/>
              <a:gd name="connsiteX6" fmla="*/ 1377315 w 1377315"/>
              <a:gd name="connsiteY6" fmla="*/ 194328 h 207816"/>
              <a:gd name="connsiteX0" fmla="*/ 0 w 1377315"/>
              <a:gd name="connsiteY0" fmla="*/ 13353 h 207816"/>
              <a:gd name="connsiteX1" fmla="*/ 230505 w 1377315"/>
              <a:gd name="connsiteY1" fmla="*/ 3828 h 207816"/>
              <a:gd name="connsiteX2" fmla="*/ 491490 w 1377315"/>
              <a:gd name="connsiteY2" fmla="*/ 45738 h 207816"/>
              <a:gd name="connsiteX3" fmla="*/ 706755 w 1377315"/>
              <a:gd name="connsiteY3" fmla="*/ 114318 h 207816"/>
              <a:gd name="connsiteX4" fmla="*/ 925830 w 1377315"/>
              <a:gd name="connsiteY4" fmla="*/ 173373 h 207816"/>
              <a:gd name="connsiteX5" fmla="*/ 1169670 w 1377315"/>
              <a:gd name="connsiteY5" fmla="*/ 203853 h 207816"/>
              <a:gd name="connsiteX6" fmla="*/ 1377315 w 1377315"/>
              <a:gd name="connsiteY6" fmla="*/ 194328 h 207816"/>
              <a:gd name="connsiteX0" fmla="*/ 0 w 1377315"/>
              <a:gd name="connsiteY0" fmla="*/ 13353 h 207816"/>
              <a:gd name="connsiteX1" fmla="*/ 230505 w 1377315"/>
              <a:gd name="connsiteY1" fmla="*/ 3828 h 207816"/>
              <a:gd name="connsiteX2" fmla="*/ 491490 w 1377315"/>
              <a:gd name="connsiteY2" fmla="*/ 45738 h 207816"/>
              <a:gd name="connsiteX3" fmla="*/ 706755 w 1377315"/>
              <a:gd name="connsiteY3" fmla="*/ 114318 h 207816"/>
              <a:gd name="connsiteX4" fmla="*/ 925830 w 1377315"/>
              <a:gd name="connsiteY4" fmla="*/ 173373 h 207816"/>
              <a:gd name="connsiteX5" fmla="*/ 1169670 w 1377315"/>
              <a:gd name="connsiteY5" fmla="*/ 203853 h 207816"/>
              <a:gd name="connsiteX6" fmla="*/ 1377315 w 1377315"/>
              <a:gd name="connsiteY6" fmla="*/ 194328 h 207816"/>
              <a:gd name="connsiteX0" fmla="*/ 0 w 1377315"/>
              <a:gd name="connsiteY0" fmla="*/ 13353 h 207816"/>
              <a:gd name="connsiteX1" fmla="*/ 230505 w 1377315"/>
              <a:gd name="connsiteY1" fmla="*/ 3828 h 207816"/>
              <a:gd name="connsiteX2" fmla="*/ 491490 w 1377315"/>
              <a:gd name="connsiteY2" fmla="*/ 45738 h 207816"/>
              <a:gd name="connsiteX3" fmla="*/ 706755 w 1377315"/>
              <a:gd name="connsiteY3" fmla="*/ 114318 h 207816"/>
              <a:gd name="connsiteX4" fmla="*/ 925830 w 1377315"/>
              <a:gd name="connsiteY4" fmla="*/ 173373 h 207816"/>
              <a:gd name="connsiteX5" fmla="*/ 1169670 w 1377315"/>
              <a:gd name="connsiteY5" fmla="*/ 203853 h 207816"/>
              <a:gd name="connsiteX6" fmla="*/ 1377315 w 1377315"/>
              <a:gd name="connsiteY6" fmla="*/ 194328 h 207816"/>
              <a:gd name="connsiteX0" fmla="*/ 0 w 1377315"/>
              <a:gd name="connsiteY0" fmla="*/ 13353 h 207816"/>
              <a:gd name="connsiteX1" fmla="*/ 230505 w 1377315"/>
              <a:gd name="connsiteY1" fmla="*/ 3828 h 207816"/>
              <a:gd name="connsiteX2" fmla="*/ 491490 w 1377315"/>
              <a:gd name="connsiteY2" fmla="*/ 45738 h 207816"/>
              <a:gd name="connsiteX3" fmla="*/ 706755 w 1377315"/>
              <a:gd name="connsiteY3" fmla="*/ 114318 h 207816"/>
              <a:gd name="connsiteX4" fmla="*/ 925830 w 1377315"/>
              <a:gd name="connsiteY4" fmla="*/ 173373 h 207816"/>
              <a:gd name="connsiteX5" fmla="*/ 1169670 w 1377315"/>
              <a:gd name="connsiteY5" fmla="*/ 203853 h 207816"/>
              <a:gd name="connsiteX6" fmla="*/ 1377315 w 1377315"/>
              <a:gd name="connsiteY6" fmla="*/ 194328 h 207816"/>
              <a:gd name="connsiteX0" fmla="*/ 0 w 1377315"/>
              <a:gd name="connsiteY0" fmla="*/ 29587 h 224050"/>
              <a:gd name="connsiteX1" fmla="*/ 230505 w 1377315"/>
              <a:gd name="connsiteY1" fmla="*/ 1012 h 224050"/>
              <a:gd name="connsiteX2" fmla="*/ 491490 w 1377315"/>
              <a:gd name="connsiteY2" fmla="*/ 61972 h 224050"/>
              <a:gd name="connsiteX3" fmla="*/ 706755 w 1377315"/>
              <a:gd name="connsiteY3" fmla="*/ 130552 h 224050"/>
              <a:gd name="connsiteX4" fmla="*/ 925830 w 1377315"/>
              <a:gd name="connsiteY4" fmla="*/ 189607 h 224050"/>
              <a:gd name="connsiteX5" fmla="*/ 1169670 w 1377315"/>
              <a:gd name="connsiteY5" fmla="*/ 220087 h 224050"/>
              <a:gd name="connsiteX6" fmla="*/ 1377315 w 1377315"/>
              <a:gd name="connsiteY6" fmla="*/ 210562 h 224050"/>
              <a:gd name="connsiteX0" fmla="*/ 0 w 1377315"/>
              <a:gd name="connsiteY0" fmla="*/ 25982 h 220445"/>
              <a:gd name="connsiteX1" fmla="*/ 230505 w 1377315"/>
              <a:gd name="connsiteY1" fmla="*/ 1217 h 220445"/>
              <a:gd name="connsiteX2" fmla="*/ 491490 w 1377315"/>
              <a:gd name="connsiteY2" fmla="*/ 58367 h 220445"/>
              <a:gd name="connsiteX3" fmla="*/ 706755 w 1377315"/>
              <a:gd name="connsiteY3" fmla="*/ 126947 h 220445"/>
              <a:gd name="connsiteX4" fmla="*/ 925830 w 1377315"/>
              <a:gd name="connsiteY4" fmla="*/ 186002 h 220445"/>
              <a:gd name="connsiteX5" fmla="*/ 1169670 w 1377315"/>
              <a:gd name="connsiteY5" fmla="*/ 216482 h 220445"/>
              <a:gd name="connsiteX6" fmla="*/ 1377315 w 1377315"/>
              <a:gd name="connsiteY6" fmla="*/ 206957 h 220445"/>
              <a:gd name="connsiteX0" fmla="*/ 0 w 1377315"/>
              <a:gd name="connsiteY0" fmla="*/ 25982 h 225678"/>
              <a:gd name="connsiteX1" fmla="*/ 230505 w 1377315"/>
              <a:gd name="connsiteY1" fmla="*/ 1217 h 225678"/>
              <a:gd name="connsiteX2" fmla="*/ 491490 w 1377315"/>
              <a:gd name="connsiteY2" fmla="*/ 58367 h 225678"/>
              <a:gd name="connsiteX3" fmla="*/ 706755 w 1377315"/>
              <a:gd name="connsiteY3" fmla="*/ 126947 h 225678"/>
              <a:gd name="connsiteX4" fmla="*/ 925830 w 1377315"/>
              <a:gd name="connsiteY4" fmla="*/ 186002 h 225678"/>
              <a:gd name="connsiteX5" fmla="*/ 1173480 w 1377315"/>
              <a:gd name="connsiteY5" fmla="*/ 224102 h 225678"/>
              <a:gd name="connsiteX6" fmla="*/ 1377315 w 1377315"/>
              <a:gd name="connsiteY6" fmla="*/ 206957 h 225678"/>
              <a:gd name="connsiteX0" fmla="*/ 0 w 1377315"/>
              <a:gd name="connsiteY0" fmla="*/ 25982 h 225678"/>
              <a:gd name="connsiteX1" fmla="*/ 230505 w 1377315"/>
              <a:gd name="connsiteY1" fmla="*/ 1217 h 225678"/>
              <a:gd name="connsiteX2" fmla="*/ 491490 w 1377315"/>
              <a:gd name="connsiteY2" fmla="*/ 58367 h 225678"/>
              <a:gd name="connsiteX3" fmla="*/ 706755 w 1377315"/>
              <a:gd name="connsiteY3" fmla="*/ 126947 h 225678"/>
              <a:gd name="connsiteX4" fmla="*/ 925830 w 1377315"/>
              <a:gd name="connsiteY4" fmla="*/ 186002 h 225678"/>
              <a:gd name="connsiteX5" fmla="*/ 1169670 w 1377315"/>
              <a:gd name="connsiteY5" fmla="*/ 224102 h 225678"/>
              <a:gd name="connsiteX6" fmla="*/ 1377315 w 1377315"/>
              <a:gd name="connsiteY6" fmla="*/ 206957 h 22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7315" h="225678">
                <a:moveTo>
                  <a:pt x="0" y="25982"/>
                </a:moveTo>
                <a:cubicBezTo>
                  <a:pt x="66992" y="9154"/>
                  <a:pt x="148590" y="-4180"/>
                  <a:pt x="230505" y="1217"/>
                </a:cubicBezTo>
                <a:cubicBezTo>
                  <a:pt x="312420" y="6614"/>
                  <a:pt x="412115" y="37412"/>
                  <a:pt x="491490" y="58367"/>
                </a:cubicBezTo>
                <a:cubicBezTo>
                  <a:pt x="570865" y="79322"/>
                  <a:pt x="634365" y="101865"/>
                  <a:pt x="706755" y="126947"/>
                </a:cubicBezTo>
                <a:cubicBezTo>
                  <a:pt x="779145" y="152029"/>
                  <a:pt x="848678" y="169810"/>
                  <a:pt x="925830" y="186002"/>
                </a:cubicBezTo>
                <a:cubicBezTo>
                  <a:pt x="1002982" y="202194"/>
                  <a:pt x="1094422" y="220609"/>
                  <a:pt x="1169670" y="224102"/>
                </a:cubicBezTo>
                <a:cubicBezTo>
                  <a:pt x="1244918" y="227595"/>
                  <a:pt x="1266825" y="226642"/>
                  <a:pt x="1377315" y="206957"/>
                </a:cubicBezTo>
              </a:path>
            </a:pathLst>
          </a:cu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9" name="Freihandform: Form 338">
            <a:extLst>
              <a:ext uri="{FF2B5EF4-FFF2-40B4-BE49-F238E27FC236}">
                <a16:creationId xmlns:a16="http://schemas.microsoft.com/office/drawing/2014/main" id="{81C00A84-1E34-445F-BAAC-D0A9C385170C}"/>
              </a:ext>
            </a:extLst>
          </p:cNvPr>
          <p:cNvSpPr/>
          <p:nvPr/>
        </p:nvSpPr>
        <p:spPr>
          <a:xfrm>
            <a:off x="91440" y="360732"/>
            <a:ext cx="1377315" cy="225678"/>
          </a:xfrm>
          <a:custGeom>
            <a:avLst/>
            <a:gdLst>
              <a:gd name="connsiteX0" fmla="*/ 0 w 1375410"/>
              <a:gd name="connsiteY0" fmla="*/ 34311 h 236702"/>
              <a:gd name="connsiteX1" fmla="*/ 213360 w 1375410"/>
              <a:gd name="connsiteY1" fmla="*/ 21 h 236702"/>
              <a:gd name="connsiteX2" fmla="*/ 476250 w 1375410"/>
              <a:gd name="connsiteY2" fmla="*/ 30501 h 236702"/>
              <a:gd name="connsiteX3" fmla="*/ 704850 w 1375410"/>
              <a:gd name="connsiteY3" fmla="*/ 106701 h 236702"/>
              <a:gd name="connsiteX4" fmla="*/ 914400 w 1375410"/>
              <a:gd name="connsiteY4" fmla="*/ 190521 h 236702"/>
              <a:gd name="connsiteX5" fmla="*/ 1150620 w 1375410"/>
              <a:gd name="connsiteY5" fmla="*/ 236241 h 236702"/>
              <a:gd name="connsiteX6" fmla="*/ 1375410 w 1375410"/>
              <a:gd name="connsiteY6" fmla="*/ 163851 h 236702"/>
              <a:gd name="connsiteX0" fmla="*/ 0 w 1386840"/>
              <a:gd name="connsiteY0" fmla="*/ 8224 h 246810"/>
              <a:gd name="connsiteX1" fmla="*/ 224790 w 1386840"/>
              <a:gd name="connsiteY1" fmla="*/ 10129 h 246810"/>
              <a:gd name="connsiteX2" fmla="*/ 487680 w 1386840"/>
              <a:gd name="connsiteY2" fmla="*/ 40609 h 246810"/>
              <a:gd name="connsiteX3" fmla="*/ 716280 w 1386840"/>
              <a:gd name="connsiteY3" fmla="*/ 116809 h 246810"/>
              <a:gd name="connsiteX4" fmla="*/ 925830 w 1386840"/>
              <a:gd name="connsiteY4" fmla="*/ 200629 h 246810"/>
              <a:gd name="connsiteX5" fmla="*/ 1162050 w 1386840"/>
              <a:gd name="connsiteY5" fmla="*/ 246349 h 246810"/>
              <a:gd name="connsiteX6" fmla="*/ 1386840 w 1386840"/>
              <a:gd name="connsiteY6" fmla="*/ 173959 h 246810"/>
              <a:gd name="connsiteX0" fmla="*/ 0 w 1386840"/>
              <a:gd name="connsiteY0" fmla="*/ 19111 h 257697"/>
              <a:gd name="connsiteX1" fmla="*/ 226695 w 1386840"/>
              <a:gd name="connsiteY1" fmla="*/ 1966 h 257697"/>
              <a:gd name="connsiteX2" fmla="*/ 487680 w 1386840"/>
              <a:gd name="connsiteY2" fmla="*/ 51496 h 257697"/>
              <a:gd name="connsiteX3" fmla="*/ 716280 w 1386840"/>
              <a:gd name="connsiteY3" fmla="*/ 127696 h 257697"/>
              <a:gd name="connsiteX4" fmla="*/ 925830 w 1386840"/>
              <a:gd name="connsiteY4" fmla="*/ 211516 h 257697"/>
              <a:gd name="connsiteX5" fmla="*/ 1162050 w 1386840"/>
              <a:gd name="connsiteY5" fmla="*/ 257236 h 257697"/>
              <a:gd name="connsiteX6" fmla="*/ 1386840 w 1386840"/>
              <a:gd name="connsiteY6" fmla="*/ 184846 h 257697"/>
              <a:gd name="connsiteX0" fmla="*/ 0 w 1386840"/>
              <a:gd name="connsiteY0" fmla="*/ 13353 h 251939"/>
              <a:gd name="connsiteX1" fmla="*/ 230505 w 1386840"/>
              <a:gd name="connsiteY1" fmla="*/ 3828 h 251939"/>
              <a:gd name="connsiteX2" fmla="*/ 487680 w 1386840"/>
              <a:gd name="connsiteY2" fmla="*/ 45738 h 251939"/>
              <a:gd name="connsiteX3" fmla="*/ 716280 w 1386840"/>
              <a:gd name="connsiteY3" fmla="*/ 121938 h 251939"/>
              <a:gd name="connsiteX4" fmla="*/ 925830 w 1386840"/>
              <a:gd name="connsiteY4" fmla="*/ 205758 h 251939"/>
              <a:gd name="connsiteX5" fmla="*/ 1162050 w 1386840"/>
              <a:gd name="connsiteY5" fmla="*/ 251478 h 251939"/>
              <a:gd name="connsiteX6" fmla="*/ 1386840 w 1386840"/>
              <a:gd name="connsiteY6" fmla="*/ 179088 h 251939"/>
              <a:gd name="connsiteX0" fmla="*/ 0 w 1386840"/>
              <a:gd name="connsiteY0" fmla="*/ 14448 h 253034"/>
              <a:gd name="connsiteX1" fmla="*/ 230505 w 1386840"/>
              <a:gd name="connsiteY1" fmla="*/ 4923 h 253034"/>
              <a:gd name="connsiteX2" fmla="*/ 491490 w 1386840"/>
              <a:gd name="connsiteY2" fmla="*/ 62073 h 253034"/>
              <a:gd name="connsiteX3" fmla="*/ 716280 w 1386840"/>
              <a:gd name="connsiteY3" fmla="*/ 123033 h 253034"/>
              <a:gd name="connsiteX4" fmla="*/ 925830 w 1386840"/>
              <a:gd name="connsiteY4" fmla="*/ 206853 h 253034"/>
              <a:gd name="connsiteX5" fmla="*/ 1162050 w 1386840"/>
              <a:gd name="connsiteY5" fmla="*/ 252573 h 253034"/>
              <a:gd name="connsiteX6" fmla="*/ 1386840 w 1386840"/>
              <a:gd name="connsiteY6" fmla="*/ 180183 h 253034"/>
              <a:gd name="connsiteX0" fmla="*/ 0 w 1386840"/>
              <a:gd name="connsiteY0" fmla="*/ 14448 h 252973"/>
              <a:gd name="connsiteX1" fmla="*/ 230505 w 1386840"/>
              <a:gd name="connsiteY1" fmla="*/ 4923 h 252973"/>
              <a:gd name="connsiteX2" fmla="*/ 491490 w 1386840"/>
              <a:gd name="connsiteY2" fmla="*/ 62073 h 252973"/>
              <a:gd name="connsiteX3" fmla="*/ 729615 w 1386840"/>
              <a:gd name="connsiteY3" fmla="*/ 153513 h 252973"/>
              <a:gd name="connsiteX4" fmla="*/ 925830 w 1386840"/>
              <a:gd name="connsiteY4" fmla="*/ 206853 h 252973"/>
              <a:gd name="connsiteX5" fmla="*/ 1162050 w 1386840"/>
              <a:gd name="connsiteY5" fmla="*/ 252573 h 252973"/>
              <a:gd name="connsiteX6" fmla="*/ 1386840 w 1386840"/>
              <a:gd name="connsiteY6" fmla="*/ 180183 h 252973"/>
              <a:gd name="connsiteX0" fmla="*/ 0 w 1386840"/>
              <a:gd name="connsiteY0" fmla="*/ 14448 h 253471"/>
              <a:gd name="connsiteX1" fmla="*/ 230505 w 1386840"/>
              <a:gd name="connsiteY1" fmla="*/ 4923 h 253471"/>
              <a:gd name="connsiteX2" fmla="*/ 491490 w 1386840"/>
              <a:gd name="connsiteY2" fmla="*/ 62073 h 253471"/>
              <a:gd name="connsiteX3" fmla="*/ 729615 w 1386840"/>
              <a:gd name="connsiteY3" fmla="*/ 153513 h 253471"/>
              <a:gd name="connsiteX4" fmla="*/ 925830 w 1386840"/>
              <a:gd name="connsiteY4" fmla="*/ 216378 h 253471"/>
              <a:gd name="connsiteX5" fmla="*/ 1162050 w 1386840"/>
              <a:gd name="connsiteY5" fmla="*/ 252573 h 253471"/>
              <a:gd name="connsiteX6" fmla="*/ 1386840 w 1386840"/>
              <a:gd name="connsiteY6" fmla="*/ 180183 h 253471"/>
              <a:gd name="connsiteX0" fmla="*/ 0 w 1386840"/>
              <a:gd name="connsiteY0" fmla="*/ 14448 h 247919"/>
              <a:gd name="connsiteX1" fmla="*/ 230505 w 1386840"/>
              <a:gd name="connsiteY1" fmla="*/ 4923 h 247919"/>
              <a:gd name="connsiteX2" fmla="*/ 491490 w 1386840"/>
              <a:gd name="connsiteY2" fmla="*/ 62073 h 247919"/>
              <a:gd name="connsiteX3" fmla="*/ 729615 w 1386840"/>
              <a:gd name="connsiteY3" fmla="*/ 153513 h 247919"/>
              <a:gd name="connsiteX4" fmla="*/ 925830 w 1386840"/>
              <a:gd name="connsiteY4" fmla="*/ 216378 h 247919"/>
              <a:gd name="connsiteX5" fmla="*/ 1162050 w 1386840"/>
              <a:gd name="connsiteY5" fmla="*/ 246858 h 247919"/>
              <a:gd name="connsiteX6" fmla="*/ 1386840 w 1386840"/>
              <a:gd name="connsiteY6" fmla="*/ 180183 h 247919"/>
              <a:gd name="connsiteX0" fmla="*/ 0 w 1430655"/>
              <a:gd name="connsiteY0" fmla="*/ 14448 h 257225"/>
              <a:gd name="connsiteX1" fmla="*/ 230505 w 1430655"/>
              <a:gd name="connsiteY1" fmla="*/ 4923 h 257225"/>
              <a:gd name="connsiteX2" fmla="*/ 491490 w 1430655"/>
              <a:gd name="connsiteY2" fmla="*/ 62073 h 257225"/>
              <a:gd name="connsiteX3" fmla="*/ 729615 w 1430655"/>
              <a:gd name="connsiteY3" fmla="*/ 153513 h 257225"/>
              <a:gd name="connsiteX4" fmla="*/ 925830 w 1430655"/>
              <a:gd name="connsiteY4" fmla="*/ 216378 h 257225"/>
              <a:gd name="connsiteX5" fmla="*/ 1162050 w 1430655"/>
              <a:gd name="connsiteY5" fmla="*/ 246858 h 257225"/>
              <a:gd name="connsiteX6" fmla="*/ 1430655 w 1430655"/>
              <a:gd name="connsiteY6" fmla="*/ 203043 h 257225"/>
              <a:gd name="connsiteX0" fmla="*/ 0 w 1430655"/>
              <a:gd name="connsiteY0" fmla="*/ 14448 h 247053"/>
              <a:gd name="connsiteX1" fmla="*/ 230505 w 1430655"/>
              <a:gd name="connsiteY1" fmla="*/ 4923 h 247053"/>
              <a:gd name="connsiteX2" fmla="*/ 491490 w 1430655"/>
              <a:gd name="connsiteY2" fmla="*/ 62073 h 247053"/>
              <a:gd name="connsiteX3" fmla="*/ 729615 w 1430655"/>
              <a:gd name="connsiteY3" fmla="*/ 153513 h 247053"/>
              <a:gd name="connsiteX4" fmla="*/ 925830 w 1430655"/>
              <a:gd name="connsiteY4" fmla="*/ 216378 h 247053"/>
              <a:gd name="connsiteX5" fmla="*/ 1162050 w 1430655"/>
              <a:gd name="connsiteY5" fmla="*/ 246858 h 247053"/>
              <a:gd name="connsiteX6" fmla="*/ 1430655 w 1430655"/>
              <a:gd name="connsiteY6" fmla="*/ 203043 h 247053"/>
              <a:gd name="connsiteX0" fmla="*/ 0 w 1430655"/>
              <a:gd name="connsiteY0" fmla="*/ 14448 h 247746"/>
              <a:gd name="connsiteX1" fmla="*/ 230505 w 1430655"/>
              <a:gd name="connsiteY1" fmla="*/ 4923 h 247746"/>
              <a:gd name="connsiteX2" fmla="*/ 491490 w 1430655"/>
              <a:gd name="connsiteY2" fmla="*/ 62073 h 247746"/>
              <a:gd name="connsiteX3" fmla="*/ 729615 w 1430655"/>
              <a:gd name="connsiteY3" fmla="*/ 153513 h 247746"/>
              <a:gd name="connsiteX4" fmla="*/ 925830 w 1430655"/>
              <a:gd name="connsiteY4" fmla="*/ 216378 h 247746"/>
              <a:gd name="connsiteX5" fmla="*/ 1162050 w 1430655"/>
              <a:gd name="connsiteY5" fmla="*/ 246858 h 247746"/>
              <a:gd name="connsiteX6" fmla="*/ 1430655 w 1430655"/>
              <a:gd name="connsiteY6" fmla="*/ 183993 h 247746"/>
              <a:gd name="connsiteX0" fmla="*/ 0 w 1381125"/>
              <a:gd name="connsiteY0" fmla="*/ 14448 h 247162"/>
              <a:gd name="connsiteX1" fmla="*/ 230505 w 1381125"/>
              <a:gd name="connsiteY1" fmla="*/ 4923 h 247162"/>
              <a:gd name="connsiteX2" fmla="*/ 491490 w 1381125"/>
              <a:gd name="connsiteY2" fmla="*/ 62073 h 247162"/>
              <a:gd name="connsiteX3" fmla="*/ 729615 w 1381125"/>
              <a:gd name="connsiteY3" fmla="*/ 153513 h 247162"/>
              <a:gd name="connsiteX4" fmla="*/ 925830 w 1381125"/>
              <a:gd name="connsiteY4" fmla="*/ 216378 h 247162"/>
              <a:gd name="connsiteX5" fmla="*/ 1162050 w 1381125"/>
              <a:gd name="connsiteY5" fmla="*/ 246858 h 247162"/>
              <a:gd name="connsiteX6" fmla="*/ 1381125 w 1381125"/>
              <a:gd name="connsiteY6" fmla="*/ 199233 h 247162"/>
              <a:gd name="connsiteX0" fmla="*/ 0 w 1381125"/>
              <a:gd name="connsiteY0" fmla="*/ 14448 h 247216"/>
              <a:gd name="connsiteX1" fmla="*/ 230505 w 1381125"/>
              <a:gd name="connsiteY1" fmla="*/ 4923 h 247216"/>
              <a:gd name="connsiteX2" fmla="*/ 491490 w 1381125"/>
              <a:gd name="connsiteY2" fmla="*/ 62073 h 247216"/>
              <a:gd name="connsiteX3" fmla="*/ 729615 w 1381125"/>
              <a:gd name="connsiteY3" fmla="*/ 134463 h 247216"/>
              <a:gd name="connsiteX4" fmla="*/ 925830 w 1381125"/>
              <a:gd name="connsiteY4" fmla="*/ 216378 h 247216"/>
              <a:gd name="connsiteX5" fmla="*/ 1162050 w 1381125"/>
              <a:gd name="connsiteY5" fmla="*/ 246858 h 247216"/>
              <a:gd name="connsiteX6" fmla="*/ 1381125 w 1381125"/>
              <a:gd name="connsiteY6" fmla="*/ 199233 h 247216"/>
              <a:gd name="connsiteX0" fmla="*/ 0 w 1381125"/>
              <a:gd name="connsiteY0" fmla="*/ 14448 h 247169"/>
              <a:gd name="connsiteX1" fmla="*/ 230505 w 1381125"/>
              <a:gd name="connsiteY1" fmla="*/ 4923 h 247169"/>
              <a:gd name="connsiteX2" fmla="*/ 491490 w 1381125"/>
              <a:gd name="connsiteY2" fmla="*/ 62073 h 247169"/>
              <a:gd name="connsiteX3" fmla="*/ 729615 w 1381125"/>
              <a:gd name="connsiteY3" fmla="*/ 134463 h 247169"/>
              <a:gd name="connsiteX4" fmla="*/ 925830 w 1381125"/>
              <a:gd name="connsiteY4" fmla="*/ 189708 h 247169"/>
              <a:gd name="connsiteX5" fmla="*/ 1162050 w 1381125"/>
              <a:gd name="connsiteY5" fmla="*/ 246858 h 247169"/>
              <a:gd name="connsiteX6" fmla="*/ 1381125 w 1381125"/>
              <a:gd name="connsiteY6" fmla="*/ 199233 h 247169"/>
              <a:gd name="connsiteX0" fmla="*/ 0 w 1381125"/>
              <a:gd name="connsiteY0" fmla="*/ 14448 h 229639"/>
              <a:gd name="connsiteX1" fmla="*/ 230505 w 1381125"/>
              <a:gd name="connsiteY1" fmla="*/ 4923 h 229639"/>
              <a:gd name="connsiteX2" fmla="*/ 491490 w 1381125"/>
              <a:gd name="connsiteY2" fmla="*/ 62073 h 229639"/>
              <a:gd name="connsiteX3" fmla="*/ 729615 w 1381125"/>
              <a:gd name="connsiteY3" fmla="*/ 134463 h 229639"/>
              <a:gd name="connsiteX4" fmla="*/ 925830 w 1381125"/>
              <a:gd name="connsiteY4" fmla="*/ 189708 h 229639"/>
              <a:gd name="connsiteX5" fmla="*/ 1169670 w 1381125"/>
              <a:gd name="connsiteY5" fmla="*/ 223998 h 229639"/>
              <a:gd name="connsiteX6" fmla="*/ 1381125 w 1381125"/>
              <a:gd name="connsiteY6" fmla="*/ 199233 h 229639"/>
              <a:gd name="connsiteX0" fmla="*/ 0 w 1381125"/>
              <a:gd name="connsiteY0" fmla="*/ 14448 h 224030"/>
              <a:gd name="connsiteX1" fmla="*/ 230505 w 1381125"/>
              <a:gd name="connsiteY1" fmla="*/ 4923 h 224030"/>
              <a:gd name="connsiteX2" fmla="*/ 491490 w 1381125"/>
              <a:gd name="connsiteY2" fmla="*/ 62073 h 224030"/>
              <a:gd name="connsiteX3" fmla="*/ 729615 w 1381125"/>
              <a:gd name="connsiteY3" fmla="*/ 134463 h 224030"/>
              <a:gd name="connsiteX4" fmla="*/ 925830 w 1381125"/>
              <a:gd name="connsiteY4" fmla="*/ 189708 h 224030"/>
              <a:gd name="connsiteX5" fmla="*/ 1169670 w 1381125"/>
              <a:gd name="connsiteY5" fmla="*/ 223998 h 224030"/>
              <a:gd name="connsiteX6" fmla="*/ 1381125 w 1381125"/>
              <a:gd name="connsiteY6" fmla="*/ 183993 h 224030"/>
              <a:gd name="connsiteX0" fmla="*/ 0 w 1381125"/>
              <a:gd name="connsiteY0" fmla="*/ 13353 h 222935"/>
              <a:gd name="connsiteX1" fmla="*/ 230505 w 1381125"/>
              <a:gd name="connsiteY1" fmla="*/ 3828 h 222935"/>
              <a:gd name="connsiteX2" fmla="*/ 491490 w 1381125"/>
              <a:gd name="connsiteY2" fmla="*/ 45738 h 222935"/>
              <a:gd name="connsiteX3" fmla="*/ 729615 w 1381125"/>
              <a:gd name="connsiteY3" fmla="*/ 133368 h 222935"/>
              <a:gd name="connsiteX4" fmla="*/ 925830 w 1381125"/>
              <a:gd name="connsiteY4" fmla="*/ 188613 h 222935"/>
              <a:gd name="connsiteX5" fmla="*/ 1169670 w 1381125"/>
              <a:gd name="connsiteY5" fmla="*/ 222903 h 222935"/>
              <a:gd name="connsiteX6" fmla="*/ 1381125 w 1381125"/>
              <a:gd name="connsiteY6" fmla="*/ 182898 h 222935"/>
              <a:gd name="connsiteX0" fmla="*/ 0 w 1381125"/>
              <a:gd name="connsiteY0" fmla="*/ 13353 h 222937"/>
              <a:gd name="connsiteX1" fmla="*/ 230505 w 1381125"/>
              <a:gd name="connsiteY1" fmla="*/ 3828 h 222937"/>
              <a:gd name="connsiteX2" fmla="*/ 491490 w 1381125"/>
              <a:gd name="connsiteY2" fmla="*/ 45738 h 222937"/>
              <a:gd name="connsiteX3" fmla="*/ 729615 w 1381125"/>
              <a:gd name="connsiteY3" fmla="*/ 125748 h 222937"/>
              <a:gd name="connsiteX4" fmla="*/ 925830 w 1381125"/>
              <a:gd name="connsiteY4" fmla="*/ 188613 h 222937"/>
              <a:gd name="connsiteX5" fmla="*/ 1169670 w 1381125"/>
              <a:gd name="connsiteY5" fmla="*/ 222903 h 222937"/>
              <a:gd name="connsiteX6" fmla="*/ 1381125 w 1381125"/>
              <a:gd name="connsiteY6" fmla="*/ 182898 h 222937"/>
              <a:gd name="connsiteX0" fmla="*/ 0 w 1381125"/>
              <a:gd name="connsiteY0" fmla="*/ 13353 h 223323"/>
              <a:gd name="connsiteX1" fmla="*/ 230505 w 1381125"/>
              <a:gd name="connsiteY1" fmla="*/ 3828 h 223323"/>
              <a:gd name="connsiteX2" fmla="*/ 491490 w 1381125"/>
              <a:gd name="connsiteY2" fmla="*/ 45738 h 223323"/>
              <a:gd name="connsiteX3" fmla="*/ 729615 w 1381125"/>
              <a:gd name="connsiteY3" fmla="*/ 125748 h 223323"/>
              <a:gd name="connsiteX4" fmla="*/ 925830 w 1381125"/>
              <a:gd name="connsiteY4" fmla="*/ 180993 h 223323"/>
              <a:gd name="connsiteX5" fmla="*/ 1169670 w 1381125"/>
              <a:gd name="connsiteY5" fmla="*/ 222903 h 223323"/>
              <a:gd name="connsiteX6" fmla="*/ 1381125 w 1381125"/>
              <a:gd name="connsiteY6" fmla="*/ 182898 h 223323"/>
              <a:gd name="connsiteX0" fmla="*/ 0 w 1381125"/>
              <a:gd name="connsiteY0" fmla="*/ 13353 h 217398"/>
              <a:gd name="connsiteX1" fmla="*/ 230505 w 1381125"/>
              <a:gd name="connsiteY1" fmla="*/ 3828 h 217398"/>
              <a:gd name="connsiteX2" fmla="*/ 491490 w 1381125"/>
              <a:gd name="connsiteY2" fmla="*/ 45738 h 217398"/>
              <a:gd name="connsiteX3" fmla="*/ 729615 w 1381125"/>
              <a:gd name="connsiteY3" fmla="*/ 125748 h 217398"/>
              <a:gd name="connsiteX4" fmla="*/ 925830 w 1381125"/>
              <a:gd name="connsiteY4" fmla="*/ 180993 h 217398"/>
              <a:gd name="connsiteX5" fmla="*/ 1169670 w 1381125"/>
              <a:gd name="connsiteY5" fmla="*/ 215283 h 217398"/>
              <a:gd name="connsiteX6" fmla="*/ 1381125 w 1381125"/>
              <a:gd name="connsiteY6" fmla="*/ 182898 h 217398"/>
              <a:gd name="connsiteX0" fmla="*/ 0 w 1377315"/>
              <a:gd name="connsiteY0" fmla="*/ 13353 h 217398"/>
              <a:gd name="connsiteX1" fmla="*/ 230505 w 1377315"/>
              <a:gd name="connsiteY1" fmla="*/ 3828 h 217398"/>
              <a:gd name="connsiteX2" fmla="*/ 491490 w 1377315"/>
              <a:gd name="connsiteY2" fmla="*/ 45738 h 217398"/>
              <a:gd name="connsiteX3" fmla="*/ 729615 w 1377315"/>
              <a:gd name="connsiteY3" fmla="*/ 125748 h 217398"/>
              <a:gd name="connsiteX4" fmla="*/ 925830 w 1377315"/>
              <a:gd name="connsiteY4" fmla="*/ 180993 h 217398"/>
              <a:gd name="connsiteX5" fmla="*/ 1169670 w 1377315"/>
              <a:gd name="connsiteY5" fmla="*/ 215283 h 217398"/>
              <a:gd name="connsiteX6" fmla="*/ 1377315 w 1377315"/>
              <a:gd name="connsiteY6" fmla="*/ 182898 h 217398"/>
              <a:gd name="connsiteX0" fmla="*/ 0 w 1377315"/>
              <a:gd name="connsiteY0" fmla="*/ 13353 h 215288"/>
              <a:gd name="connsiteX1" fmla="*/ 230505 w 1377315"/>
              <a:gd name="connsiteY1" fmla="*/ 3828 h 215288"/>
              <a:gd name="connsiteX2" fmla="*/ 491490 w 1377315"/>
              <a:gd name="connsiteY2" fmla="*/ 45738 h 215288"/>
              <a:gd name="connsiteX3" fmla="*/ 729615 w 1377315"/>
              <a:gd name="connsiteY3" fmla="*/ 125748 h 215288"/>
              <a:gd name="connsiteX4" fmla="*/ 925830 w 1377315"/>
              <a:gd name="connsiteY4" fmla="*/ 180993 h 215288"/>
              <a:gd name="connsiteX5" fmla="*/ 1169670 w 1377315"/>
              <a:gd name="connsiteY5" fmla="*/ 215283 h 215288"/>
              <a:gd name="connsiteX6" fmla="*/ 1377315 w 1377315"/>
              <a:gd name="connsiteY6" fmla="*/ 182898 h 215288"/>
              <a:gd name="connsiteX0" fmla="*/ 0 w 1377315"/>
              <a:gd name="connsiteY0" fmla="*/ 13353 h 217789"/>
              <a:gd name="connsiteX1" fmla="*/ 230505 w 1377315"/>
              <a:gd name="connsiteY1" fmla="*/ 3828 h 217789"/>
              <a:gd name="connsiteX2" fmla="*/ 491490 w 1377315"/>
              <a:gd name="connsiteY2" fmla="*/ 45738 h 217789"/>
              <a:gd name="connsiteX3" fmla="*/ 729615 w 1377315"/>
              <a:gd name="connsiteY3" fmla="*/ 125748 h 217789"/>
              <a:gd name="connsiteX4" fmla="*/ 925830 w 1377315"/>
              <a:gd name="connsiteY4" fmla="*/ 180993 h 217789"/>
              <a:gd name="connsiteX5" fmla="*/ 1169670 w 1377315"/>
              <a:gd name="connsiteY5" fmla="*/ 215283 h 217789"/>
              <a:gd name="connsiteX6" fmla="*/ 1377315 w 1377315"/>
              <a:gd name="connsiteY6" fmla="*/ 201948 h 217789"/>
              <a:gd name="connsiteX0" fmla="*/ 0 w 1377315"/>
              <a:gd name="connsiteY0" fmla="*/ 13353 h 215869"/>
              <a:gd name="connsiteX1" fmla="*/ 230505 w 1377315"/>
              <a:gd name="connsiteY1" fmla="*/ 3828 h 215869"/>
              <a:gd name="connsiteX2" fmla="*/ 491490 w 1377315"/>
              <a:gd name="connsiteY2" fmla="*/ 45738 h 215869"/>
              <a:gd name="connsiteX3" fmla="*/ 729615 w 1377315"/>
              <a:gd name="connsiteY3" fmla="*/ 125748 h 215869"/>
              <a:gd name="connsiteX4" fmla="*/ 925830 w 1377315"/>
              <a:gd name="connsiteY4" fmla="*/ 180993 h 215869"/>
              <a:gd name="connsiteX5" fmla="*/ 1169670 w 1377315"/>
              <a:gd name="connsiteY5" fmla="*/ 215283 h 215869"/>
              <a:gd name="connsiteX6" fmla="*/ 1377315 w 1377315"/>
              <a:gd name="connsiteY6" fmla="*/ 194328 h 215869"/>
              <a:gd name="connsiteX0" fmla="*/ 0 w 1377315"/>
              <a:gd name="connsiteY0" fmla="*/ 13353 h 216335"/>
              <a:gd name="connsiteX1" fmla="*/ 230505 w 1377315"/>
              <a:gd name="connsiteY1" fmla="*/ 3828 h 216335"/>
              <a:gd name="connsiteX2" fmla="*/ 491490 w 1377315"/>
              <a:gd name="connsiteY2" fmla="*/ 45738 h 216335"/>
              <a:gd name="connsiteX3" fmla="*/ 729615 w 1377315"/>
              <a:gd name="connsiteY3" fmla="*/ 125748 h 216335"/>
              <a:gd name="connsiteX4" fmla="*/ 925830 w 1377315"/>
              <a:gd name="connsiteY4" fmla="*/ 173373 h 216335"/>
              <a:gd name="connsiteX5" fmla="*/ 1169670 w 1377315"/>
              <a:gd name="connsiteY5" fmla="*/ 215283 h 216335"/>
              <a:gd name="connsiteX6" fmla="*/ 1377315 w 1377315"/>
              <a:gd name="connsiteY6" fmla="*/ 194328 h 216335"/>
              <a:gd name="connsiteX0" fmla="*/ 0 w 1377315"/>
              <a:gd name="connsiteY0" fmla="*/ 13353 h 207816"/>
              <a:gd name="connsiteX1" fmla="*/ 230505 w 1377315"/>
              <a:gd name="connsiteY1" fmla="*/ 3828 h 207816"/>
              <a:gd name="connsiteX2" fmla="*/ 491490 w 1377315"/>
              <a:gd name="connsiteY2" fmla="*/ 45738 h 207816"/>
              <a:gd name="connsiteX3" fmla="*/ 729615 w 1377315"/>
              <a:gd name="connsiteY3" fmla="*/ 125748 h 207816"/>
              <a:gd name="connsiteX4" fmla="*/ 925830 w 1377315"/>
              <a:gd name="connsiteY4" fmla="*/ 173373 h 207816"/>
              <a:gd name="connsiteX5" fmla="*/ 1169670 w 1377315"/>
              <a:gd name="connsiteY5" fmla="*/ 203853 h 207816"/>
              <a:gd name="connsiteX6" fmla="*/ 1377315 w 1377315"/>
              <a:gd name="connsiteY6" fmla="*/ 194328 h 207816"/>
              <a:gd name="connsiteX0" fmla="*/ 0 w 1377315"/>
              <a:gd name="connsiteY0" fmla="*/ 13353 h 207816"/>
              <a:gd name="connsiteX1" fmla="*/ 230505 w 1377315"/>
              <a:gd name="connsiteY1" fmla="*/ 3828 h 207816"/>
              <a:gd name="connsiteX2" fmla="*/ 491490 w 1377315"/>
              <a:gd name="connsiteY2" fmla="*/ 45738 h 207816"/>
              <a:gd name="connsiteX3" fmla="*/ 729615 w 1377315"/>
              <a:gd name="connsiteY3" fmla="*/ 125748 h 207816"/>
              <a:gd name="connsiteX4" fmla="*/ 925830 w 1377315"/>
              <a:gd name="connsiteY4" fmla="*/ 173373 h 207816"/>
              <a:gd name="connsiteX5" fmla="*/ 1169670 w 1377315"/>
              <a:gd name="connsiteY5" fmla="*/ 203853 h 207816"/>
              <a:gd name="connsiteX6" fmla="*/ 1377315 w 1377315"/>
              <a:gd name="connsiteY6" fmla="*/ 194328 h 207816"/>
              <a:gd name="connsiteX0" fmla="*/ 0 w 1377315"/>
              <a:gd name="connsiteY0" fmla="*/ 13353 h 207816"/>
              <a:gd name="connsiteX1" fmla="*/ 230505 w 1377315"/>
              <a:gd name="connsiteY1" fmla="*/ 3828 h 207816"/>
              <a:gd name="connsiteX2" fmla="*/ 491490 w 1377315"/>
              <a:gd name="connsiteY2" fmla="*/ 45738 h 207816"/>
              <a:gd name="connsiteX3" fmla="*/ 729615 w 1377315"/>
              <a:gd name="connsiteY3" fmla="*/ 125748 h 207816"/>
              <a:gd name="connsiteX4" fmla="*/ 925830 w 1377315"/>
              <a:gd name="connsiteY4" fmla="*/ 173373 h 207816"/>
              <a:gd name="connsiteX5" fmla="*/ 1169670 w 1377315"/>
              <a:gd name="connsiteY5" fmla="*/ 203853 h 207816"/>
              <a:gd name="connsiteX6" fmla="*/ 1377315 w 1377315"/>
              <a:gd name="connsiteY6" fmla="*/ 194328 h 207816"/>
              <a:gd name="connsiteX0" fmla="*/ 0 w 1377315"/>
              <a:gd name="connsiteY0" fmla="*/ 13353 h 207816"/>
              <a:gd name="connsiteX1" fmla="*/ 230505 w 1377315"/>
              <a:gd name="connsiteY1" fmla="*/ 3828 h 207816"/>
              <a:gd name="connsiteX2" fmla="*/ 491490 w 1377315"/>
              <a:gd name="connsiteY2" fmla="*/ 45738 h 207816"/>
              <a:gd name="connsiteX3" fmla="*/ 729615 w 1377315"/>
              <a:gd name="connsiteY3" fmla="*/ 125748 h 207816"/>
              <a:gd name="connsiteX4" fmla="*/ 925830 w 1377315"/>
              <a:gd name="connsiteY4" fmla="*/ 173373 h 207816"/>
              <a:gd name="connsiteX5" fmla="*/ 1169670 w 1377315"/>
              <a:gd name="connsiteY5" fmla="*/ 203853 h 207816"/>
              <a:gd name="connsiteX6" fmla="*/ 1377315 w 1377315"/>
              <a:gd name="connsiteY6" fmla="*/ 194328 h 207816"/>
              <a:gd name="connsiteX0" fmla="*/ 0 w 1377315"/>
              <a:gd name="connsiteY0" fmla="*/ 13353 h 207816"/>
              <a:gd name="connsiteX1" fmla="*/ 230505 w 1377315"/>
              <a:gd name="connsiteY1" fmla="*/ 3828 h 207816"/>
              <a:gd name="connsiteX2" fmla="*/ 491490 w 1377315"/>
              <a:gd name="connsiteY2" fmla="*/ 45738 h 207816"/>
              <a:gd name="connsiteX3" fmla="*/ 729615 w 1377315"/>
              <a:gd name="connsiteY3" fmla="*/ 114318 h 207816"/>
              <a:gd name="connsiteX4" fmla="*/ 925830 w 1377315"/>
              <a:gd name="connsiteY4" fmla="*/ 173373 h 207816"/>
              <a:gd name="connsiteX5" fmla="*/ 1169670 w 1377315"/>
              <a:gd name="connsiteY5" fmla="*/ 203853 h 207816"/>
              <a:gd name="connsiteX6" fmla="*/ 1377315 w 1377315"/>
              <a:gd name="connsiteY6" fmla="*/ 194328 h 207816"/>
              <a:gd name="connsiteX0" fmla="*/ 0 w 1377315"/>
              <a:gd name="connsiteY0" fmla="*/ 13353 h 207816"/>
              <a:gd name="connsiteX1" fmla="*/ 230505 w 1377315"/>
              <a:gd name="connsiteY1" fmla="*/ 3828 h 207816"/>
              <a:gd name="connsiteX2" fmla="*/ 491490 w 1377315"/>
              <a:gd name="connsiteY2" fmla="*/ 45738 h 207816"/>
              <a:gd name="connsiteX3" fmla="*/ 710565 w 1377315"/>
              <a:gd name="connsiteY3" fmla="*/ 106698 h 207816"/>
              <a:gd name="connsiteX4" fmla="*/ 925830 w 1377315"/>
              <a:gd name="connsiteY4" fmla="*/ 173373 h 207816"/>
              <a:gd name="connsiteX5" fmla="*/ 1169670 w 1377315"/>
              <a:gd name="connsiteY5" fmla="*/ 203853 h 207816"/>
              <a:gd name="connsiteX6" fmla="*/ 1377315 w 1377315"/>
              <a:gd name="connsiteY6" fmla="*/ 194328 h 207816"/>
              <a:gd name="connsiteX0" fmla="*/ 0 w 1377315"/>
              <a:gd name="connsiteY0" fmla="*/ 13353 h 207816"/>
              <a:gd name="connsiteX1" fmla="*/ 230505 w 1377315"/>
              <a:gd name="connsiteY1" fmla="*/ 3828 h 207816"/>
              <a:gd name="connsiteX2" fmla="*/ 491490 w 1377315"/>
              <a:gd name="connsiteY2" fmla="*/ 45738 h 207816"/>
              <a:gd name="connsiteX3" fmla="*/ 706755 w 1377315"/>
              <a:gd name="connsiteY3" fmla="*/ 114318 h 207816"/>
              <a:gd name="connsiteX4" fmla="*/ 925830 w 1377315"/>
              <a:gd name="connsiteY4" fmla="*/ 173373 h 207816"/>
              <a:gd name="connsiteX5" fmla="*/ 1169670 w 1377315"/>
              <a:gd name="connsiteY5" fmla="*/ 203853 h 207816"/>
              <a:gd name="connsiteX6" fmla="*/ 1377315 w 1377315"/>
              <a:gd name="connsiteY6" fmla="*/ 194328 h 207816"/>
              <a:gd name="connsiteX0" fmla="*/ 0 w 1377315"/>
              <a:gd name="connsiteY0" fmla="*/ 13353 h 207816"/>
              <a:gd name="connsiteX1" fmla="*/ 230505 w 1377315"/>
              <a:gd name="connsiteY1" fmla="*/ 3828 h 207816"/>
              <a:gd name="connsiteX2" fmla="*/ 491490 w 1377315"/>
              <a:gd name="connsiteY2" fmla="*/ 45738 h 207816"/>
              <a:gd name="connsiteX3" fmla="*/ 706755 w 1377315"/>
              <a:gd name="connsiteY3" fmla="*/ 114318 h 207816"/>
              <a:gd name="connsiteX4" fmla="*/ 925830 w 1377315"/>
              <a:gd name="connsiteY4" fmla="*/ 173373 h 207816"/>
              <a:gd name="connsiteX5" fmla="*/ 1169670 w 1377315"/>
              <a:gd name="connsiteY5" fmla="*/ 203853 h 207816"/>
              <a:gd name="connsiteX6" fmla="*/ 1377315 w 1377315"/>
              <a:gd name="connsiteY6" fmla="*/ 194328 h 207816"/>
              <a:gd name="connsiteX0" fmla="*/ 0 w 1377315"/>
              <a:gd name="connsiteY0" fmla="*/ 13353 h 207816"/>
              <a:gd name="connsiteX1" fmla="*/ 230505 w 1377315"/>
              <a:gd name="connsiteY1" fmla="*/ 3828 h 207816"/>
              <a:gd name="connsiteX2" fmla="*/ 491490 w 1377315"/>
              <a:gd name="connsiteY2" fmla="*/ 45738 h 207816"/>
              <a:gd name="connsiteX3" fmla="*/ 706755 w 1377315"/>
              <a:gd name="connsiteY3" fmla="*/ 114318 h 207816"/>
              <a:gd name="connsiteX4" fmla="*/ 925830 w 1377315"/>
              <a:gd name="connsiteY4" fmla="*/ 173373 h 207816"/>
              <a:gd name="connsiteX5" fmla="*/ 1169670 w 1377315"/>
              <a:gd name="connsiteY5" fmla="*/ 203853 h 207816"/>
              <a:gd name="connsiteX6" fmla="*/ 1377315 w 1377315"/>
              <a:gd name="connsiteY6" fmla="*/ 194328 h 207816"/>
              <a:gd name="connsiteX0" fmla="*/ 0 w 1377315"/>
              <a:gd name="connsiteY0" fmla="*/ 13353 h 207816"/>
              <a:gd name="connsiteX1" fmla="*/ 230505 w 1377315"/>
              <a:gd name="connsiteY1" fmla="*/ 3828 h 207816"/>
              <a:gd name="connsiteX2" fmla="*/ 491490 w 1377315"/>
              <a:gd name="connsiteY2" fmla="*/ 45738 h 207816"/>
              <a:gd name="connsiteX3" fmla="*/ 706755 w 1377315"/>
              <a:gd name="connsiteY3" fmla="*/ 114318 h 207816"/>
              <a:gd name="connsiteX4" fmla="*/ 925830 w 1377315"/>
              <a:gd name="connsiteY4" fmla="*/ 173373 h 207816"/>
              <a:gd name="connsiteX5" fmla="*/ 1169670 w 1377315"/>
              <a:gd name="connsiteY5" fmla="*/ 203853 h 207816"/>
              <a:gd name="connsiteX6" fmla="*/ 1377315 w 1377315"/>
              <a:gd name="connsiteY6" fmla="*/ 194328 h 207816"/>
              <a:gd name="connsiteX0" fmla="*/ 0 w 1377315"/>
              <a:gd name="connsiteY0" fmla="*/ 13353 h 207816"/>
              <a:gd name="connsiteX1" fmla="*/ 230505 w 1377315"/>
              <a:gd name="connsiteY1" fmla="*/ 3828 h 207816"/>
              <a:gd name="connsiteX2" fmla="*/ 491490 w 1377315"/>
              <a:gd name="connsiteY2" fmla="*/ 45738 h 207816"/>
              <a:gd name="connsiteX3" fmla="*/ 706755 w 1377315"/>
              <a:gd name="connsiteY3" fmla="*/ 114318 h 207816"/>
              <a:gd name="connsiteX4" fmla="*/ 925830 w 1377315"/>
              <a:gd name="connsiteY4" fmla="*/ 173373 h 207816"/>
              <a:gd name="connsiteX5" fmla="*/ 1169670 w 1377315"/>
              <a:gd name="connsiteY5" fmla="*/ 203853 h 207816"/>
              <a:gd name="connsiteX6" fmla="*/ 1377315 w 1377315"/>
              <a:gd name="connsiteY6" fmla="*/ 194328 h 207816"/>
              <a:gd name="connsiteX0" fmla="*/ 0 w 1377315"/>
              <a:gd name="connsiteY0" fmla="*/ 29587 h 224050"/>
              <a:gd name="connsiteX1" fmla="*/ 230505 w 1377315"/>
              <a:gd name="connsiteY1" fmla="*/ 1012 h 224050"/>
              <a:gd name="connsiteX2" fmla="*/ 491490 w 1377315"/>
              <a:gd name="connsiteY2" fmla="*/ 61972 h 224050"/>
              <a:gd name="connsiteX3" fmla="*/ 706755 w 1377315"/>
              <a:gd name="connsiteY3" fmla="*/ 130552 h 224050"/>
              <a:gd name="connsiteX4" fmla="*/ 925830 w 1377315"/>
              <a:gd name="connsiteY4" fmla="*/ 189607 h 224050"/>
              <a:gd name="connsiteX5" fmla="*/ 1169670 w 1377315"/>
              <a:gd name="connsiteY5" fmla="*/ 220087 h 224050"/>
              <a:gd name="connsiteX6" fmla="*/ 1377315 w 1377315"/>
              <a:gd name="connsiteY6" fmla="*/ 210562 h 224050"/>
              <a:gd name="connsiteX0" fmla="*/ 0 w 1377315"/>
              <a:gd name="connsiteY0" fmla="*/ 25982 h 220445"/>
              <a:gd name="connsiteX1" fmla="*/ 230505 w 1377315"/>
              <a:gd name="connsiteY1" fmla="*/ 1217 h 220445"/>
              <a:gd name="connsiteX2" fmla="*/ 491490 w 1377315"/>
              <a:gd name="connsiteY2" fmla="*/ 58367 h 220445"/>
              <a:gd name="connsiteX3" fmla="*/ 706755 w 1377315"/>
              <a:gd name="connsiteY3" fmla="*/ 126947 h 220445"/>
              <a:gd name="connsiteX4" fmla="*/ 925830 w 1377315"/>
              <a:gd name="connsiteY4" fmla="*/ 186002 h 220445"/>
              <a:gd name="connsiteX5" fmla="*/ 1169670 w 1377315"/>
              <a:gd name="connsiteY5" fmla="*/ 216482 h 220445"/>
              <a:gd name="connsiteX6" fmla="*/ 1377315 w 1377315"/>
              <a:gd name="connsiteY6" fmla="*/ 206957 h 220445"/>
              <a:gd name="connsiteX0" fmla="*/ 0 w 1377315"/>
              <a:gd name="connsiteY0" fmla="*/ 25982 h 225678"/>
              <a:gd name="connsiteX1" fmla="*/ 230505 w 1377315"/>
              <a:gd name="connsiteY1" fmla="*/ 1217 h 225678"/>
              <a:gd name="connsiteX2" fmla="*/ 491490 w 1377315"/>
              <a:gd name="connsiteY2" fmla="*/ 58367 h 225678"/>
              <a:gd name="connsiteX3" fmla="*/ 706755 w 1377315"/>
              <a:gd name="connsiteY3" fmla="*/ 126947 h 225678"/>
              <a:gd name="connsiteX4" fmla="*/ 925830 w 1377315"/>
              <a:gd name="connsiteY4" fmla="*/ 186002 h 225678"/>
              <a:gd name="connsiteX5" fmla="*/ 1173480 w 1377315"/>
              <a:gd name="connsiteY5" fmla="*/ 224102 h 225678"/>
              <a:gd name="connsiteX6" fmla="*/ 1377315 w 1377315"/>
              <a:gd name="connsiteY6" fmla="*/ 206957 h 225678"/>
              <a:gd name="connsiteX0" fmla="*/ 0 w 1377315"/>
              <a:gd name="connsiteY0" fmla="*/ 25982 h 225678"/>
              <a:gd name="connsiteX1" fmla="*/ 230505 w 1377315"/>
              <a:gd name="connsiteY1" fmla="*/ 1217 h 225678"/>
              <a:gd name="connsiteX2" fmla="*/ 491490 w 1377315"/>
              <a:gd name="connsiteY2" fmla="*/ 58367 h 225678"/>
              <a:gd name="connsiteX3" fmla="*/ 706755 w 1377315"/>
              <a:gd name="connsiteY3" fmla="*/ 126947 h 225678"/>
              <a:gd name="connsiteX4" fmla="*/ 925830 w 1377315"/>
              <a:gd name="connsiteY4" fmla="*/ 186002 h 225678"/>
              <a:gd name="connsiteX5" fmla="*/ 1169670 w 1377315"/>
              <a:gd name="connsiteY5" fmla="*/ 224102 h 225678"/>
              <a:gd name="connsiteX6" fmla="*/ 1377315 w 1377315"/>
              <a:gd name="connsiteY6" fmla="*/ 206957 h 22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7315" h="225678">
                <a:moveTo>
                  <a:pt x="0" y="25982"/>
                </a:moveTo>
                <a:cubicBezTo>
                  <a:pt x="66992" y="9154"/>
                  <a:pt x="148590" y="-4180"/>
                  <a:pt x="230505" y="1217"/>
                </a:cubicBezTo>
                <a:cubicBezTo>
                  <a:pt x="312420" y="6614"/>
                  <a:pt x="412115" y="37412"/>
                  <a:pt x="491490" y="58367"/>
                </a:cubicBezTo>
                <a:cubicBezTo>
                  <a:pt x="570865" y="79322"/>
                  <a:pt x="634365" y="101865"/>
                  <a:pt x="706755" y="126947"/>
                </a:cubicBezTo>
                <a:cubicBezTo>
                  <a:pt x="779145" y="152029"/>
                  <a:pt x="848678" y="169810"/>
                  <a:pt x="925830" y="186002"/>
                </a:cubicBezTo>
                <a:cubicBezTo>
                  <a:pt x="1002982" y="202194"/>
                  <a:pt x="1094422" y="220609"/>
                  <a:pt x="1169670" y="224102"/>
                </a:cubicBezTo>
                <a:cubicBezTo>
                  <a:pt x="1244918" y="227595"/>
                  <a:pt x="1266825" y="226642"/>
                  <a:pt x="1377315" y="206957"/>
                </a:cubicBezTo>
              </a:path>
            </a:pathLst>
          </a:cu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Ellipse 290">
            <a:extLst>
              <a:ext uri="{FF2B5EF4-FFF2-40B4-BE49-F238E27FC236}">
                <a16:creationId xmlns:a16="http://schemas.microsoft.com/office/drawing/2014/main" id="{8DBE7494-D66F-4319-861D-8D138506824C}"/>
              </a:ext>
            </a:extLst>
          </p:cNvPr>
          <p:cNvSpPr>
            <a:spLocks noChangeAspect="1"/>
          </p:cNvSpPr>
          <p:nvPr/>
        </p:nvSpPr>
        <p:spPr>
          <a:xfrm>
            <a:off x="4116624" y="356645"/>
            <a:ext cx="228888" cy="228887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 extrusionH="127000"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61"/>
          </a:p>
        </p:txBody>
      </p:sp>
      <p:sp>
        <p:nvSpPr>
          <p:cNvPr id="343" name="Ellipse 342">
            <a:extLst>
              <a:ext uri="{FF2B5EF4-FFF2-40B4-BE49-F238E27FC236}">
                <a16:creationId xmlns:a16="http://schemas.microsoft.com/office/drawing/2014/main" id="{DF245D8F-4AF5-40DB-A539-5CB65C2C46DF}"/>
              </a:ext>
            </a:extLst>
          </p:cNvPr>
          <p:cNvSpPr/>
          <p:nvPr/>
        </p:nvSpPr>
        <p:spPr>
          <a:xfrm rot="21386679">
            <a:off x="2757691" y="404274"/>
            <a:ext cx="211294" cy="132823"/>
          </a:xfrm>
          <a:prstGeom prst="ellipse">
            <a:avLst/>
          </a:prstGeom>
          <a:ln>
            <a:noFill/>
          </a:ln>
          <a:scene3d>
            <a:camera prst="orthographicFront">
              <a:rot lat="5400000" lon="0" rev="0"/>
            </a:camera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1" name="Ellipse 230">
            <a:extLst>
              <a:ext uri="{FF2B5EF4-FFF2-40B4-BE49-F238E27FC236}">
                <a16:creationId xmlns:a16="http://schemas.microsoft.com/office/drawing/2014/main" id="{B8359EE5-7787-4D72-BDE8-9A0407085176}"/>
              </a:ext>
            </a:extLst>
          </p:cNvPr>
          <p:cNvSpPr>
            <a:spLocks noChangeAspect="1"/>
          </p:cNvSpPr>
          <p:nvPr/>
        </p:nvSpPr>
        <p:spPr>
          <a:xfrm>
            <a:off x="2744501" y="358351"/>
            <a:ext cx="228888" cy="228887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 extrusionH="127000"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61"/>
          </a:p>
        </p:txBody>
      </p:sp>
      <p:sp>
        <p:nvSpPr>
          <p:cNvPr id="340" name="Ellipse 339">
            <a:extLst>
              <a:ext uri="{FF2B5EF4-FFF2-40B4-BE49-F238E27FC236}">
                <a16:creationId xmlns:a16="http://schemas.microsoft.com/office/drawing/2014/main" id="{1EF2EF64-3E57-4915-BCEF-400D0D3E0271}"/>
              </a:ext>
            </a:extLst>
          </p:cNvPr>
          <p:cNvSpPr/>
          <p:nvPr/>
        </p:nvSpPr>
        <p:spPr>
          <a:xfrm rot="21364147">
            <a:off x="4117687" y="479082"/>
            <a:ext cx="211294" cy="132823"/>
          </a:xfrm>
          <a:prstGeom prst="ellipse">
            <a:avLst/>
          </a:prstGeom>
          <a:ln>
            <a:noFill/>
          </a:ln>
          <a:scene3d>
            <a:camera prst="orthographicFront">
              <a:rot lat="19800000" lon="0" rev="0"/>
            </a:camera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4" name="Ellipse 343">
            <a:extLst>
              <a:ext uri="{FF2B5EF4-FFF2-40B4-BE49-F238E27FC236}">
                <a16:creationId xmlns:a16="http://schemas.microsoft.com/office/drawing/2014/main" id="{5AAB01D9-E417-4035-AA56-01F08AB9EE8C}"/>
              </a:ext>
            </a:extLst>
          </p:cNvPr>
          <p:cNvSpPr/>
          <p:nvPr/>
        </p:nvSpPr>
        <p:spPr>
          <a:xfrm rot="21364147">
            <a:off x="2746087" y="463842"/>
            <a:ext cx="211294" cy="132823"/>
          </a:xfrm>
          <a:prstGeom prst="ellipse">
            <a:avLst/>
          </a:prstGeom>
          <a:ln>
            <a:noFill/>
          </a:ln>
          <a:scene3d>
            <a:camera prst="orthographicFront">
              <a:rot lat="19800000" lon="0" rev="0"/>
            </a:camera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5" name="Ellipse 344">
            <a:extLst>
              <a:ext uri="{FF2B5EF4-FFF2-40B4-BE49-F238E27FC236}">
                <a16:creationId xmlns:a16="http://schemas.microsoft.com/office/drawing/2014/main" id="{B717B07C-53DE-473C-8943-29E9F4012668}"/>
              </a:ext>
            </a:extLst>
          </p:cNvPr>
          <p:cNvSpPr/>
          <p:nvPr/>
        </p:nvSpPr>
        <p:spPr>
          <a:xfrm rot="21386679">
            <a:off x="1386108" y="404273"/>
            <a:ext cx="211294" cy="133391"/>
          </a:xfrm>
          <a:prstGeom prst="ellipse">
            <a:avLst/>
          </a:prstGeom>
          <a:ln>
            <a:noFill/>
          </a:ln>
          <a:scene3d>
            <a:camera prst="orthographicFront">
              <a:rot lat="5400000" lon="0" rev="0"/>
            </a:camera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Ellipse 302">
            <a:extLst>
              <a:ext uri="{FF2B5EF4-FFF2-40B4-BE49-F238E27FC236}">
                <a16:creationId xmlns:a16="http://schemas.microsoft.com/office/drawing/2014/main" id="{C51E0082-19F1-45EA-94D7-8445C502C6AD}"/>
              </a:ext>
            </a:extLst>
          </p:cNvPr>
          <p:cNvSpPr>
            <a:spLocks noChangeAspect="1"/>
          </p:cNvSpPr>
          <p:nvPr/>
        </p:nvSpPr>
        <p:spPr>
          <a:xfrm>
            <a:off x="1373517" y="361191"/>
            <a:ext cx="228888" cy="228887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 extrusionH="127000"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61"/>
          </a:p>
        </p:txBody>
      </p:sp>
      <p:sp>
        <p:nvSpPr>
          <p:cNvPr id="346" name="Ellipse 345">
            <a:extLst>
              <a:ext uri="{FF2B5EF4-FFF2-40B4-BE49-F238E27FC236}">
                <a16:creationId xmlns:a16="http://schemas.microsoft.com/office/drawing/2014/main" id="{653FFA07-DA29-4BDE-8F5D-6E3CEA1AC1A0}"/>
              </a:ext>
            </a:extLst>
          </p:cNvPr>
          <p:cNvSpPr/>
          <p:nvPr/>
        </p:nvSpPr>
        <p:spPr>
          <a:xfrm rot="21386679">
            <a:off x="3078" y="415703"/>
            <a:ext cx="211294" cy="133391"/>
          </a:xfrm>
          <a:prstGeom prst="ellipse">
            <a:avLst/>
          </a:prstGeom>
          <a:ln>
            <a:noFill/>
          </a:ln>
          <a:scene3d>
            <a:camera prst="orthographicFront">
              <a:rot lat="5400000" lon="0" rev="0"/>
            </a:camera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2" name="Ellipse 291">
            <a:extLst>
              <a:ext uri="{FF2B5EF4-FFF2-40B4-BE49-F238E27FC236}">
                <a16:creationId xmlns:a16="http://schemas.microsoft.com/office/drawing/2014/main" id="{AAA8E88C-6BAA-4878-B08B-E976430C7582}"/>
              </a:ext>
            </a:extLst>
          </p:cNvPr>
          <p:cNvSpPr>
            <a:spLocks noChangeAspect="1"/>
          </p:cNvSpPr>
          <p:nvPr/>
        </p:nvSpPr>
        <p:spPr>
          <a:xfrm>
            <a:off x="1394" y="362900"/>
            <a:ext cx="228888" cy="228887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 extrusionH="127000"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455" tIns="47226" rIns="94455" bIns="472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61"/>
          </a:p>
        </p:txBody>
      </p:sp>
      <p:sp>
        <p:nvSpPr>
          <p:cNvPr id="347" name="Ellipse 346">
            <a:extLst>
              <a:ext uri="{FF2B5EF4-FFF2-40B4-BE49-F238E27FC236}">
                <a16:creationId xmlns:a16="http://schemas.microsoft.com/office/drawing/2014/main" id="{8895483E-3A3B-419B-8CE8-B3749C36A957}"/>
              </a:ext>
            </a:extLst>
          </p:cNvPr>
          <p:cNvSpPr/>
          <p:nvPr/>
        </p:nvSpPr>
        <p:spPr>
          <a:xfrm rot="21364147">
            <a:off x="1374487" y="475272"/>
            <a:ext cx="211294" cy="132823"/>
          </a:xfrm>
          <a:prstGeom prst="ellipse">
            <a:avLst/>
          </a:prstGeom>
          <a:ln>
            <a:noFill/>
          </a:ln>
          <a:scene3d>
            <a:camera prst="orthographicFront">
              <a:rot lat="19800000" lon="0" rev="0"/>
            </a:camera>
            <a:lightRig rig="threePt" dir="t"/>
          </a:scene3d>
          <a:sp3d prstMaterial="matte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649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Benedikt Kraus</dc:creator>
  <cp:lastModifiedBy>Benedikt Kraus</cp:lastModifiedBy>
  <cp:revision>44</cp:revision>
  <dcterms:created xsi:type="dcterms:W3CDTF">2019-08-23T11:03:54Z</dcterms:created>
  <dcterms:modified xsi:type="dcterms:W3CDTF">2019-08-27T16:04:36Z</dcterms:modified>
</cp:coreProperties>
</file>