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56100" cy="1008063"/>
  <p:notesSz cx="6858000" cy="9144000"/>
  <p:defaultTextStyle>
    <a:defPPr>
      <a:defRPr lang="en-US"/>
    </a:defPPr>
    <a:lvl1pPr marL="0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1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2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3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2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3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4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4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" userDrawn="1">
          <p15:clr>
            <a:srgbClr val="A4A3A4"/>
          </p15:clr>
        </p15:guide>
        <p15:guide id="2" pos="1373" userDrawn="1">
          <p15:clr>
            <a:srgbClr val="A4A3A4"/>
          </p15:clr>
        </p15:guide>
        <p15:guide id="3" orient="horz" pos="3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F3F"/>
    <a:srgbClr val="4472C4"/>
    <a:srgbClr val="B21E96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8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134" y="1123"/>
      </p:cViewPr>
      <p:guideLst>
        <p:guide orient="horz" pos="318"/>
        <p:guide pos="1373"/>
        <p:guide orient="horz" pos="3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514" y="164979"/>
            <a:ext cx="3267075" cy="350955"/>
          </a:xfrm>
        </p:spPr>
        <p:txBody>
          <a:bodyPr anchor="b"/>
          <a:lstStyle>
            <a:lvl1pPr algn="ctr">
              <a:defRPr sz="88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514" y="529466"/>
            <a:ext cx="3267075" cy="243382"/>
          </a:xfrm>
        </p:spPr>
        <p:txBody>
          <a:bodyPr/>
          <a:lstStyle>
            <a:lvl1pPr marL="0" indent="0" algn="ctr">
              <a:buNone/>
              <a:defRPr sz="353"/>
            </a:lvl1pPr>
            <a:lvl2pPr marL="67219" indent="0" algn="ctr">
              <a:buNone/>
              <a:defRPr sz="294"/>
            </a:lvl2pPr>
            <a:lvl3pPr marL="134438" indent="0" algn="ctr">
              <a:buNone/>
              <a:defRPr sz="265"/>
            </a:lvl3pPr>
            <a:lvl4pPr marL="201655" indent="0" algn="ctr">
              <a:buNone/>
              <a:defRPr sz="235"/>
            </a:lvl4pPr>
            <a:lvl5pPr marL="268875" indent="0" algn="ctr">
              <a:buNone/>
              <a:defRPr sz="235"/>
            </a:lvl5pPr>
            <a:lvl6pPr marL="336093" indent="0" algn="ctr">
              <a:buNone/>
              <a:defRPr sz="235"/>
            </a:lvl6pPr>
            <a:lvl7pPr marL="403311" indent="0" algn="ctr">
              <a:buNone/>
              <a:defRPr sz="235"/>
            </a:lvl7pPr>
            <a:lvl8pPr marL="470531" indent="0" algn="ctr">
              <a:buNone/>
              <a:defRPr sz="235"/>
            </a:lvl8pPr>
            <a:lvl9pPr marL="537749" indent="0" algn="ctr">
              <a:buNone/>
              <a:defRPr sz="23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85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42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7334" y="53671"/>
            <a:ext cx="939284" cy="85428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484" y="53671"/>
            <a:ext cx="2763401" cy="8542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19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71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13" y="251316"/>
            <a:ext cx="3757136" cy="419326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13" y="674609"/>
            <a:ext cx="3757136" cy="220514"/>
          </a:xfrm>
        </p:spPr>
        <p:txBody>
          <a:bodyPr/>
          <a:lstStyle>
            <a:lvl1pPr marL="0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1pPr>
            <a:lvl2pPr marL="67219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2pPr>
            <a:lvl3pPr marL="134438" indent="0">
              <a:buNone/>
              <a:defRPr sz="265">
                <a:solidFill>
                  <a:schemeClr val="tx1">
                    <a:tint val="75000"/>
                  </a:schemeClr>
                </a:solidFill>
              </a:defRPr>
            </a:lvl3pPr>
            <a:lvl4pPr marL="201655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4pPr>
            <a:lvl5pPr marL="268875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5pPr>
            <a:lvl6pPr marL="336093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6pPr>
            <a:lvl7pPr marL="403311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7pPr>
            <a:lvl8pPr marL="470531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8pPr>
            <a:lvl9pPr marL="537749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78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485" y="268351"/>
            <a:ext cx="1851343" cy="639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5278" y="268351"/>
            <a:ext cx="1851343" cy="639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15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" y="53670"/>
            <a:ext cx="3757136" cy="1948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50" y="247119"/>
            <a:ext cx="1842834" cy="121107"/>
          </a:xfrm>
        </p:spPr>
        <p:txBody>
          <a:bodyPr anchor="b"/>
          <a:lstStyle>
            <a:lvl1pPr marL="0" indent="0">
              <a:buNone/>
              <a:defRPr sz="353" b="1"/>
            </a:lvl1pPr>
            <a:lvl2pPr marL="67219" indent="0">
              <a:buNone/>
              <a:defRPr sz="294" b="1"/>
            </a:lvl2pPr>
            <a:lvl3pPr marL="134438" indent="0">
              <a:buNone/>
              <a:defRPr sz="265" b="1"/>
            </a:lvl3pPr>
            <a:lvl4pPr marL="201655" indent="0">
              <a:buNone/>
              <a:defRPr sz="235" b="1"/>
            </a:lvl4pPr>
            <a:lvl5pPr marL="268875" indent="0">
              <a:buNone/>
              <a:defRPr sz="235" b="1"/>
            </a:lvl5pPr>
            <a:lvl6pPr marL="336093" indent="0">
              <a:buNone/>
              <a:defRPr sz="235" b="1"/>
            </a:lvl6pPr>
            <a:lvl7pPr marL="403311" indent="0">
              <a:buNone/>
              <a:defRPr sz="235" b="1"/>
            </a:lvl7pPr>
            <a:lvl8pPr marL="470531" indent="0">
              <a:buNone/>
              <a:defRPr sz="235" b="1"/>
            </a:lvl8pPr>
            <a:lvl9pPr marL="537749" indent="0">
              <a:buNone/>
              <a:defRPr sz="2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50" y="368226"/>
            <a:ext cx="1842834" cy="5416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5276" y="247119"/>
            <a:ext cx="1851910" cy="121107"/>
          </a:xfrm>
        </p:spPr>
        <p:txBody>
          <a:bodyPr anchor="b"/>
          <a:lstStyle>
            <a:lvl1pPr marL="0" indent="0">
              <a:buNone/>
              <a:defRPr sz="353" b="1"/>
            </a:lvl1pPr>
            <a:lvl2pPr marL="67219" indent="0">
              <a:buNone/>
              <a:defRPr sz="294" b="1"/>
            </a:lvl2pPr>
            <a:lvl3pPr marL="134438" indent="0">
              <a:buNone/>
              <a:defRPr sz="265" b="1"/>
            </a:lvl3pPr>
            <a:lvl4pPr marL="201655" indent="0">
              <a:buNone/>
              <a:defRPr sz="235" b="1"/>
            </a:lvl4pPr>
            <a:lvl5pPr marL="268875" indent="0">
              <a:buNone/>
              <a:defRPr sz="235" b="1"/>
            </a:lvl5pPr>
            <a:lvl6pPr marL="336093" indent="0">
              <a:buNone/>
              <a:defRPr sz="235" b="1"/>
            </a:lvl6pPr>
            <a:lvl7pPr marL="403311" indent="0">
              <a:buNone/>
              <a:defRPr sz="235" b="1"/>
            </a:lvl7pPr>
            <a:lvl8pPr marL="470531" indent="0">
              <a:buNone/>
              <a:defRPr sz="235" b="1"/>
            </a:lvl8pPr>
            <a:lvl9pPr marL="537749" indent="0">
              <a:buNone/>
              <a:defRPr sz="2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276" y="368226"/>
            <a:ext cx="1851910" cy="5416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4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8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" y="67207"/>
            <a:ext cx="1404956" cy="235215"/>
          </a:xfrm>
        </p:spPr>
        <p:txBody>
          <a:bodyPr anchor="b"/>
          <a:lstStyle>
            <a:lvl1pPr>
              <a:defRPr sz="4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910" y="145143"/>
            <a:ext cx="2205276" cy="716378"/>
          </a:xfrm>
        </p:spPr>
        <p:txBody>
          <a:bodyPr/>
          <a:lstStyle>
            <a:lvl1pPr>
              <a:defRPr sz="470"/>
            </a:lvl1pPr>
            <a:lvl2pPr>
              <a:defRPr sz="412"/>
            </a:lvl2pPr>
            <a:lvl3pPr>
              <a:defRPr sz="353"/>
            </a:lvl3pPr>
            <a:lvl4pPr>
              <a:defRPr sz="294"/>
            </a:lvl4pPr>
            <a:lvl5pPr>
              <a:defRPr sz="294"/>
            </a:lvl5pPr>
            <a:lvl6pPr>
              <a:defRPr sz="294"/>
            </a:lvl6pPr>
            <a:lvl7pPr>
              <a:defRPr sz="294"/>
            </a:lvl7pPr>
            <a:lvl8pPr>
              <a:defRPr sz="294"/>
            </a:lvl8pPr>
            <a:lvl9pPr>
              <a:defRPr sz="29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49" y="302419"/>
            <a:ext cx="1404956" cy="560268"/>
          </a:xfrm>
        </p:spPr>
        <p:txBody>
          <a:bodyPr/>
          <a:lstStyle>
            <a:lvl1pPr marL="0" indent="0">
              <a:buNone/>
              <a:defRPr sz="235"/>
            </a:lvl1pPr>
            <a:lvl2pPr marL="67219" indent="0">
              <a:buNone/>
              <a:defRPr sz="206"/>
            </a:lvl2pPr>
            <a:lvl3pPr marL="134438" indent="0">
              <a:buNone/>
              <a:defRPr sz="176"/>
            </a:lvl3pPr>
            <a:lvl4pPr marL="201655" indent="0">
              <a:buNone/>
              <a:defRPr sz="147"/>
            </a:lvl4pPr>
            <a:lvl5pPr marL="268875" indent="0">
              <a:buNone/>
              <a:defRPr sz="147"/>
            </a:lvl5pPr>
            <a:lvl6pPr marL="336093" indent="0">
              <a:buNone/>
              <a:defRPr sz="147"/>
            </a:lvl6pPr>
            <a:lvl7pPr marL="403311" indent="0">
              <a:buNone/>
              <a:defRPr sz="147"/>
            </a:lvl7pPr>
            <a:lvl8pPr marL="470531" indent="0">
              <a:buNone/>
              <a:defRPr sz="147"/>
            </a:lvl8pPr>
            <a:lvl9pPr marL="537749" indent="0">
              <a:buNone/>
              <a:defRPr sz="14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97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" y="67207"/>
            <a:ext cx="1404956" cy="235215"/>
          </a:xfrm>
        </p:spPr>
        <p:txBody>
          <a:bodyPr anchor="b"/>
          <a:lstStyle>
            <a:lvl1pPr>
              <a:defRPr sz="4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1910" y="145143"/>
            <a:ext cx="2205276" cy="716378"/>
          </a:xfrm>
        </p:spPr>
        <p:txBody>
          <a:bodyPr anchor="t"/>
          <a:lstStyle>
            <a:lvl1pPr marL="0" indent="0">
              <a:buNone/>
              <a:defRPr sz="470"/>
            </a:lvl1pPr>
            <a:lvl2pPr marL="67219" indent="0">
              <a:buNone/>
              <a:defRPr sz="412"/>
            </a:lvl2pPr>
            <a:lvl3pPr marL="134438" indent="0">
              <a:buNone/>
              <a:defRPr sz="353"/>
            </a:lvl3pPr>
            <a:lvl4pPr marL="201655" indent="0">
              <a:buNone/>
              <a:defRPr sz="294"/>
            </a:lvl4pPr>
            <a:lvl5pPr marL="268875" indent="0">
              <a:buNone/>
              <a:defRPr sz="294"/>
            </a:lvl5pPr>
            <a:lvl6pPr marL="336093" indent="0">
              <a:buNone/>
              <a:defRPr sz="294"/>
            </a:lvl6pPr>
            <a:lvl7pPr marL="403311" indent="0">
              <a:buNone/>
              <a:defRPr sz="294"/>
            </a:lvl7pPr>
            <a:lvl8pPr marL="470531" indent="0">
              <a:buNone/>
              <a:defRPr sz="294"/>
            </a:lvl8pPr>
            <a:lvl9pPr marL="537749" indent="0">
              <a:buNone/>
              <a:defRPr sz="29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49" y="302419"/>
            <a:ext cx="1404956" cy="560268"/>
          </a:xfrm>
        </p:spPr>
        <p:txBody>
          <a:bodyPr/>
          <a:lstStyle>
            <a:lvl1pPr marL="0" indent="0">
              <a:buNone/>
              <a:defRPr sz="235"/>
            </a:lvl1pPr>
            <a:lvl2pPr marL="67219" indent="0">
              <a:buNone/>
              <a:defRPr sz="206"/>
            </a:lvl2pPr>
            <a:lvl3pPr marL="134438" indent="0">
              <a:buNone/>
              <a:defRPr sz="176"/>
            </a:lvl3pPr>
            <a:lvl4pPr marL="201655" indent="0">
              <a:buNone/>
              <a:defRPr sz="147"/>
            </a:lvl4pPr>
            <a:lvl5pPr marL="268875" indent="0">
              <a:buNone/>
              <a:defRPr sz="147"/>
            </a:lvl5pPr>
            <a:lvl6pPr marL="336093" indent="0">
              <a:buNone/>
              <a:defRPr sz="147"/>
            </a:lvl6pPr>
            <a:lvl7pPr marL="403311" indent="0">
              <a:buNone/>
              <a:defRPr sz="147"/>
            </a:lvl7pPr>
            <a:lvl8pPr marL="470531" indent="0">
              <a:buNone/>
              <a:defRPr sz="147"/>
            </a:lvl8pPr>
            <a:lvl9pPr marL="537749" indent="0">
              <a:buNone/>
              <a:defRPr sz="14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50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482" y="53670"/>
            <a:ext cx="3757136" cy="19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2" y="268351"/>
            <a:ext cx="3757136" cy="63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484" y="934325"/>
            <a:ext cx="980123" cy="53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958" y="934325"/>
            <a:ext cx="1470184" cy="53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6497" y="934325"/>
            <a:ext cx="980123" cy="53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86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4438" rtl="0" eaLnBrk="1" latinLnBrk="0" hangingPunct="1">
        <a:lnSpc>
          <a:spcPct val="90000"/>
        </a:lnSpc>
        <a:spcBef>
          <a:spcPct val="0"/>
        </a:spcBef>
        <a:buNone/>
        <a:defRPr sz="6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10" indent="-33610" algn="l" defTabSz="134438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412" kern="1200">
          <a:solidFill>
            <a:schemeClr val="tx1"/>
          </a:solidFill>
          <a:latin typeface="+mn-lt"/>
          <a:ea typeface="+mn-ea"/>
          <a:cs typeface="+mn-cs"/>
        </a:defRPr>
      </a:lvl1pPr>
      <a:lvl2pPr marL="100828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3" kern="1200">
          <a:solidFill>
            <a:schemeClr val="tx1"/>
          </a:solidFill>
          <a:latin typeface="+mn-lt"/>
          <a:ea typeface="+mn-ea"/>
          <a:cs typeface="+mn-cs"/>
        </a:defRPr>
      </a:lvl2pPr>
      <a:lvl3pPr marL="168046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4" kern="1200">
          <a:solidFill>
            <a:schemeClr val="tx1"/>
          </a:solidFill>
          <a:latin typeface="+mn-lt"/>
          <a:ea typeface="+mn-ea"/>
          <a:cs typeface="+mn-cs"/>
        </a:defRPr>
      </a:lvl3pPr>
      <a:lvl4pPr marL="235265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4pPr>
      <a:lvl5pPr marL="302484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5pPr>
      <a:lvl6pPr marL="369702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6pPr>
      <a:lvl7pPr marL="436922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7pPr>
      <a:lvl8pPr marL="504139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8pPr>
      <a:lvl9pPr marL="571358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1pPr>
      <a:lvl2pPr marL="67219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2pPr>
      <a:lvl3pPr marL="134438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3pPr>
      <a:lvl4pPr marL="201655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4pPr>
      <a:lvl5pPr marL="268875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5pPr>
      <a:lvl6pPr marL="336093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6pPr>
      <a:lvl7pPr marL="403311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7pPr>
      <a:lvl8pPr marL="470531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8pPr>
      <a:lvl9pPr marL="537749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ruppieren 330">
            <a:extLst>
              <a:ext uri="{FF2B5EF4-FFF2-40B4-BE49-F238E27FC236}">
                <a16:creationId xmlns:a16="http://schemas.microsoft.com/office/drawing/2014/main" id="{A454D4BB-1C1E-489A-A807-E64730AF7FF1}"/>
              </a:ext>
            </a:extLst>
          </p:cNvPr>
          <p:cNvGrpSpPr>
            <a:grpSpLocks noChangeAspect="1"/>
          </p:cNvGrpSpPr>
          <p:nvPr/>
        </p:nvGrpSpPr>
        <p:grpSpPr>
          <a:xfrm>
            <a:off x="-3393115" y="20129"/>
            <a:ext cx="11129418" cy="964256"/>
            <a:chOff x="-2790992" y="-33372"/>
            <a:chExt cx="10774258" cy="933485"/>
          </a:xfrm>
        </p:grpSpPr>
        <p:grpSp>
          <p:nvGrpSpPr>
            <p:cNvPr id="330" name="Gruppieren 329">
              <a:extLst>
                <a:ext uri="{FF2B5EF4-FFF2-40B4-BE49-F238E27FC236}">
                  <a16:creationId xmlns:a16="http://schemas.microsoft.com/office/drawing/2014/main" id="{DA8B319B-31B4-48A0-8383-C9D8745F7FDF}"/>
                </a:ext>
              </a:extLst>
            </p:cNvPr>
            <p:cNvGrpSpPr/>
            <p:nvPr/>
          </p:nvGrpSpPr>
          <p:grpSpPr>
            <a:xfrm>
              <a:off x="-2790992" y="134844"/>
              <a:ext cx="10774258" cy="765269"/>
              <a:chOff x="-2790992" y="134844"/>
              <a:chExt cx="10774258" cy="765269"/>
            </a:xfrm>
          </p:grpSpPr>
          <p:grpSp>
            <p:nvGrpSpPr>
              <p:cNvPr id="311" name="Gruppieren 310">
                <a:extLst>
                  <a:ext uri="{FF2B5EF4-FFF2-40B4-BE49-F238E27FC236}">
                    <a16:creationId xmlns:a16="http://schemas.microsoft.com/office/drawing/2014/main" id="{75AB5E51-E187-4361-AF63-EEB49DC01ABB}"/>
                  </a:ext>
                </a:extLst>
              </p:cNvPr>
              <p:cNvGrpSpPr/>
              <p:nvPr/>
            </p:nvGrpSpPr>
            <p:grpSpPr>
              <a:xfrm>
                <a:off x="-2790992" y="180111"/>
                <a:ext cx="10774258" cy="450588"/>
                <a:chOff x="-120872" y="2448101"/>
                <a:chExt cx="12428272" cy="519760"/>
              </a:xfrm>
            </p:grpSpPr>
            <p:grpSp>
              <p:nvGrpSpPr>
                <p:cNvPr id="16" name="Gruppieren 15">
                  <a:extLst>
                    <a:ext uri="{FF2B5EF4-FFF2-40B4-BE49-F238E27FC236}">
                      <a16:creationId xmlns:a16="http://schemas.microsoft.com/office/drawing/2014/main" id="{EFFA99FA-F08F-431A-865A-5EB361E8578A}"/>
                    </a:ext>
                  </a:extLst>
                </p:cNvPr>
                <p:cNvGrpSpPr/>
                <p:nvPr/>
              </p:nvGrpSpPr>
              <p:grpSpPr>
                <a:xfrm>
                  <a:off x="-120872" y="2574214"/>
                  <a:ext cx="12428272" cy="269148"/>
                  <a:chOff x="7622064" y="3103043"/>
                  <a:chExt cx="1554182" cy="149354"/>
                </a:xfrm>
              </p:grpSpPr>
              <p:sp>
                <p:nvSpPr>
                  <p:cNvPr id="35" name="Freihandform: Form 34">
                    <a:extLst>
                      <a:ext uri="{FF2B5EF4-FFF2-40B4-BE49-F238E27FC236}">
                        <a16:creationId xmlns:a16="http://schemas.microsoft.com/office/drawing/2014/main" id="{5CBCD693-E062-4430-833A-2230672F6C4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622064" y="3103044"/>
                    <a:ext cx="1553432" cy="149353"/>
                  </a:xfrm>
                  <a:custGeom>
                    <a:avLst/>
                    <a:gdLst>
                      <a:gd name="connsiteX0" fmla="*/ 0 w 7217664"/>
                      <a:gd name="connsiteY0" fmla="*/ 731546 h 762035"/>
                      <a:gd name="connsiteX1" fmla="*/ 731520 w 7217664"/>
                      <a:gd name="connsiteY1" fmla="*/ 30506 h 762035"/>
                      <a:gd name="connsiteX2" fmla="*/ 1463040 w 7217664"/>
                      <a:gd name="connsiteY2" fmla="*/ 731546 h 762035"/>
                      <a:gd name="connsiteX3" fmla="*/ 2164080 w 7217664"/>
                      <a:gd name="connsiteY3" fmla="*/ 30506 h 762035"/>
                      <a:gd name="connsiteX4" fmla="*/ 2877312 w 7217664"/>
                      <a:gd name="connsiteY4" fmla="*/ 743738 h 762035"/>
                      <a:gd name="connsiteX5" fmla="*/ 3621024 w 7217664"/>
                      <a:gd name="connsiteY5" fmla="*/ 30506 h 762035"/>
                      <a:gd name="connsiteX6" fmla="*/ 4328160 w 7217664"/>
                      <a:gd name="connsiteY6" fmla="*/ 731546 h 762035"/>
                      <a:gd name="connsiteX7" fmla="*/ 5053584 w 7217664"/>
                      <a:gd name="connsiteY7" fmla="*/ 26 h 762035"/>
                      <a:gd name="connsiteX8" fmla="*/ 5785104 w 7217664"/>
                      <a:gd name="connsiteY8" fmla="*/ 762026 h 762035"/>
                      <a:gd name="connsiteX9" fmla="*/ 6504432 w 7217664"/>
                      <a:gd name="connsiteY9" fmla="*/ 18314 h 762035"/>
                      <a:gd name="connsiteX10" fmla="*/ 7217664 w 7217664"/>
                      <a:gd name="connsiteY10" fmla="*/ 731546 h 762035"/>
                      <a:gd name="connsiteX0" fmla="*/ 0 w 7217664"/>
                      <a:gd name="connsiteY0" fmla="*/ 882018 h 912507"/>
                      <a:gd name="connsiteX1" fmla="*/ 731520 w 7217664"/>
                      <a:gd name="connsiteY1" fmla="*/ 180978 h 912507"/>
                      <a:gd name="connsiteX2" fmla="*/ 1463040 w 7217664"/>
                      <a:gd name="connsiteY2" fmla="*/ 882018 h 912507"/>
                      <a:gd name="connsiteX3" fmla="*/ 2164080 w 7217664"/>
                      <a:gd name="connsiteY3" fmla="*/ 180978 h 912507"/>
                      <a:gd name="connsiteX4" fmla="*/ 2877312 w 7217664"/>
                      <a:gd name="connsiteY4" fmla="*/ 894210 h 912507"/>
                      <a:gd name="connsiteX5" fmla="*/ 3744849 w 7217664"/>
                      <a:gd name="connsiteY5" fmla="*/ 3 h 912507"/>
                      <a:gd name="connsiteX6" fmla="*/ 4328160 w 7217664"/>
                      <a:gd name="connsiteY6" fmla="*/ 882018 h 912507"/>
                      <a:gd name="connsiteX7" fmla="*/ 5053584 w 7217664"/>
                      <a:gd name="connsiteY7" fmla="*/ 150498 h 912507"/>
                      <a:gd name="connsiteX8" fmla="*/ 5785104 w 7217664"/>
                      <a:gd name="connsiteY8" fmla="*/ 912498 h 912507"/>
                      <a:gd name="connsiteX9" fmla="*/ 6504432 w 7217664"/>
                      <a:gd name="connsiteY9" fmla="*/ 168786 h 912507"/>
                      <a:gd name="connsiteX10" fmla="*/ 7217664 w 7217664"/>
                      <a:gd name="connsiteY10" fmla="*/ 882018 h 912507"/>
                      <a:gd name="connsiteX0" fmla="*/ 0 w 7217664"/>
                      <a:gd name="connsiteY0" fmla="*/ 731547 h 762036"/>
                      <a:gd name="connsiteX1" fmla="*/ 731520 w 7217664"/>
                      <a:gd name="connsiteY1" fmla="*/ 30507 h 762036"/>
                      <a:gd name="connsiteX2" fmla="*/ 1463040 w 7217664"/>
                      <a:gd name="connsiteY2" fmla="*/ 731547 h 762036"/>
                      <a:gd name="connsiteX3" fmla="*/ 2164080 w 7217664"/>
                      <a:gd name="connsiteY3" fmla="*/ 30507 h 762036"/>
                      <a:gd name="connsiteX4" fmla="*/ 2877312 w 7217664"/>
                      <a:gd name="connsiteY4" fmla="*/ 743739 h 762036"/>
                      <a:gd name="connsiteX5" fmla="*/ 3573399 w 7217664"/>
                      <a:gd name="connsiteY5" fmla="*/ 20982 h 762036"/>
                      <a:gd name="connsiteX6" fmla="*/ 4328160 w 7217664"/>
                      <a:gd name="connsiteY6" fmla="*/ 731547 h 762036"/>
                      <a:gd name="connsiteX7" fmla="*/ 5053584 w 7217664"/>
                      <a:gd name="connsiteY7" fmla="*/ 27 h 762036"/>
                      <a:gd name="connsiteX8" fmla="*/ 5785104 w 7217664"/>
                      <a:gd name="connsiteY8" fmla="*/ 762027 h 762036"/>
                      <a:gd name="connsiteX9" fmla="*/ 6504432 w 7217664"/>
                      <a:gd name="connsiteY9" fmla="*/ 18315 h 762036"/>
                      <a:gd name="connsiteX10" fmla="*/ 7217664 w 7217664"/>
                      <a:gd name="connsiteY10" fmla="*/ 731547 h 762036"/>
                      <a:gd name="connsiteX0" fmla="*/ 0 w 7217664"/>
                      <a:gd name="connsiteY0" fmla="*/ 731547 h 762036"/>
                      <a:gd name="connsiteX1" fmla="*/ 731520 w 7217664"/>
                      <a:gd name="connsiteY1" fmla="*/ 30507 h 762036"/>
                      <a:gd name="connsiteX2" fmla="*/ 1463040 w 7217664"/>
                      <a:gd name="connsiteY2" fmla="*/ 731547 h 762036"/>
                      <a:gd name="connsiteX3" fmla="*/ 2164080 w 7217664"/>
                      <a:gd name="connsiteY3" fmla="*/ 30507 h 762036"/>
                      <a:gd name="connsiteX4" fmla="*/ 2877312 w 7217664"/>
                      <a:gd name="connsiteY4" fmla="*/ 743739 h 762036"/>
                      <a:gd name="connsiteX5" fmla="*/ 3561969 w 7217664"/>
                      <a:gd name="connsiteY5" fmla="*/ 11457 h 762036"/>
                      <a:gd name="connsiteX6" fmla="*/ 4328160 w 7217664"/>
                      <a:gd name="connsiteY6" fmla="*/ 731547 h 762036"/>
                      <a:gd name="connsiteX7" fmla="*/ 5053584 w 7217664"/>
                      <a:gd name="connsiteY7" fmla="*/ 27 h 762036"/>
                      <a:gd name="connsiteX8" fmla="*/ 5785104 w 7217664"/>
                      <a:gd name="connsiteY8" fmla="*/ 762027 h 762036"/>
                      <a:gd name="connsiteX9" fmla="*/ 6504432 w 7217664"/>
                      <a:gd name="connsiteY9" fmla="*/ 18315 h 762036"/>
                      <a:gd name="connsiteX10" fmla="*/ 7217664 w 7217664"/>
                      <a:gd name="connsiteY10" fmla="*/ 731547 h 762036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77312 w 7217664"/>
                      <a:gd name="connsiteY4" fmla="*/ 743745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48737 w 7217664"/>
                      <a:gd name="connsiteY4" fmla="*/ 73422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0175 w 7217664"/>
                      <a:gd name="connsiteY2" fmla="*/ 735363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9700 w 7217664"/>
                      <a:gd name="connsiteY2" fmla="*/ 72583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1527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1527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574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74370 w 7217664"/>
                      <a:gd name="connsiteY1" fmla="*/ 193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574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59574"/>
                      <a:gd name="connsiteY0" fmla="*/ 735363 h 762042"/>
                      <a:gd name="connsiteX1" fmla="*/ 721995 w 7259574"/>
                      <a:gd name="connsiteY1" fmla="*/ 5748 h 762042"/>
                      <a:gd name="connsiteX2" fmla="*/ 1442085 w 7259574"/>
                      <a:gd name="connsiteY2" fmla="*/ 733458 h 762042"/>
                      <a:gd name="connsiteX3" fmla="*/ 2164080 w 7259574"/>
                      <a:gd name="connsiteY3" fmla="*/ 7653 h 762042"/>
                      <a:gd name="connsiteX4" fmla="*/ 2886837 w 7259574"/>
                      <a:gd name="connsiteY4" fmla="*/ 730410 h 762042"/>
                      <a:gd name="connsiteX5" fmla="*/ 3603879 w 7259574"/>
                      <a:gd name="connsiteY5" fmla="*/ 11463 h 762042"/>
                      <a:gd name="connsiteX6" fmla="*/ 4326255 w 7259574"/>
                      <a:gd name="connsiteY6" fmla="*/ 727743 h 762042"/>
                      <a:gd name="connsiteX7" fmla="*/ 5095494 w 7259574"/>
                      <a:gd name="connsiteY7" fmla="*/ 33 h 762042"/>
                      <a:gd name="connsiteX8" fmla="*/ 5827014 w 7259574"/>
                      <a:gd name="connsiteY8" fmla="*/ 762033 h 762042"/>
                      <a:gd name="connsiteX9" fmla="*/ 6546342 w 7259574"/>
                      <a:gd name="connsiteY9" fmla="*/ 18321 h 762042"/>
                      <a:gd name="connsiteX10" fmla="*/ 7259574 w 7259574"/>
                      <a:gd name="connsiteY10" fmla="*/ 731553 h 762042"/>
                      <a:gd name="connsiteX0" fmla="*/ 0 w 7259574"/>
                      <a:gd name="connsiteY0" fmla="*/ 723933 h 762042"/>
                      <a:gd name="connsiteX1" fmla="*/ 721995 w 7259574"/>
                      <a:gd name="connsiteY1" fmla="*/ 5748 h 762042"/>
                      <a:gd name="connsiteX2" fmla="*/ 1442085 w 7259574"/>
                      <a:gd name="connsiteY2" fmla="*/ 733458 h 762042"/>
                      <a:gd name="connsiteX3" fmla="*/ 2164080 w 7259574"/>
                      <a:gd name="connsiteY3" fmla="*/ 7653 h 762042"/>
                      <a:gd name="connsiteX4" fmla="*/ 2886837 w 7259574"/>
                      <a:gd name="connsiteY4" fmla="*/ 730410 h 762042"/>
                      <a:gd name="connsiteX5" fmla="*/ 3603879 w 7259574"/>
                      <a:gd name="connsiteY5" fmla="*/ 11463 h 762042"/>
                      <a:gd name="connsiteX6" fmla="*/ 4326255 w 7259574"/>
                      <a:gd name="connsiteY6" fmla="*/ 727743 h 762042"/>
                      <a:gd name="connsiteX7" fmla="*/ 5095494 w 7259574"/>
                      <a:gd name="connsiteY7" fmla="*/ 33 h 762042"/>
                      <a:gd name="connsiteX8" fmla="*/ 5827014 w 7259574"/>
                      <a:gd name="connsiteY8" fmla="*/ 762033 h 762042"/>
                      <a:gd name="connsiteX9" fmla="*/ 6546342 w 7259574"/>
                      <a:gd name="connsiteY9" fmla="*/ 18321 h 762042"/>
                      <a:gd name="connsiteX10" fmla="*/ 7259574 w 7259574"/>
                      <a:gd name="connsiteY10" fmla="*/ 731553 h 762042"/>
                      <a:gd name="connsiteX0" fmla="*/ 0 w 7261479"/>
                      <a:gd name="connsiteY0" fmla="*/ 742983 h 762042"/>
                      <a:gd name="connsiteX1" fmla="*/ 723900 w 7261479"/>
                      <a:gd name="connsiteY1" fmla="*/ 5748 h 762042"/>
                      <a:gd name="connsiteX2" fmla="*/ 1443990 w 7261479"/>
                      <a:gd name="connsiteY2" fmla="*/ 733458 h 762042"/>
                      <a:gd name="connsiteX3" fmla="*/ 2165985 w 7261479"/>
                      <a:gd name="connsiteY3" fmla="*/ 7653 h 762042"/>
                      <a:gd name="connsiteX4" fmla="*/ 2888742 w 7261479"/>
                      <a:gd name="connsiteY4" fmla="*/ 730410 h 762042"/>
                      <a:gd name="connsiteX5" fmla="*/ 3605784 w 7261479"/>
                      <a:gd name="connsiteY5" fmla="*/ 11463 h 762042"/>
                      <a:gd name="connsiteX6" fmla="*/ 4328160 w 7261479"/>
                      <a:gd name="connsiteY6" fmla="*/ 727743 h 762042"/>
                      <a:gd name="connsiteX7" fmla="*/ 5097399 w 7261479"/>
                      <a:gd name="connsiteY7" fmla="*/ 33 h 762042"/>
                      <a:gd name="connsiteX8" fmla="*/ 5828919 w 7261479"/>
                      <a:gd name="connsiteY8" fmla="*/ 762033 h 762042"/>
                      <a:gd name="connsiteX9" fmla="*/ 6548247 w 7261479"/>
                      <a:gd name="connsiteY9" fmla="*/ 18321 h 762042"/>
                      <a:gd name="connsiteX10" fmla="*/ 7261479 w 7261479"/>
                      <a:gd name="connsiteY10" fmla="*/ 731553 h 762042"/>
                      <a:gd name="connsiteX0" fmla="*/ 0 w 7257669"/>
                      <a:gd name="connsiteY0" fmla="*/ 729648 h 762042"/>
                      <a:gd name="connsiteX1" fmla="*/ 720090 w 7257669"/>
                      <a:gd name="connsiteY1" fmla="*/ 5748 h 762042"/>
                      <a:gd name="connsiteX2" fmla="*/ 1440180 w 7257669"/>
                      <a:gd name="connsiteY2" fmla="*/ 733458 h 762042"/>
                      <a:gd name="connsiteX3" fmla="*/ 2162175 w 7257669"/>
                      <a:gd name="connsiteY3" fmla="*/ 7653 h 762042"/>
                      <a:gd name="connsiteX4" fmla="*/ 2884932 w 7257669"/>
                      <a:gd name="connsiteY4" fmla="*/ 730410 h 762042"/>
                      <a:gd name="connsiteX5" fmla="*/ 3601974 w 7257669"/>
                      <a:gd name="connsiteY5" fmla="*/ 11463 h 762042"/>
                      <a:gd name="connsiteX6" fmla="*/ 4324350 w 7257669"/>
                      <a:gd name="connsiteY6" fmla="*/ 727743 h 762042"/>
                      <a:gd name="connsiteX7" fmla="*/ 5093589 w 7257669"/>
                      <a:gd name="connsiteY7" fmla="*/ 33 h 762042"/>
                      <a:gd name="connsiteX8" fmla="*/ 5825109 w 7257669"/>
                      <a:gd name="connsiteY8" fmla="*/ 762033 h 762042"/>
                      <a:gd name="connsiteX9" fmla="*/ 6544437 w 7257669"/>
                      <a:gd name="connsiteY9" fmla="*/ 18321 h 762042"/>
                      <a:gd name="connsiteX10" fmla="*/ 7257669 w 7257669"/>
                      <a:gd name="connsiteY10" fmla="*/ 731553 h 762042"/>
                      <a:gd name="connsiteX0" fmla="*/ 0 w 7257669"/>
                      <a:gd name="connsiteY0" fmla="*/ 723901 h 756286"/>
                      <a:gd name="connsiteX1" fmla="*/ 720090 w 7257669"/>
                      <a:gd name="connsiteY1" fmla="*/ 1 h 756286"/>
                      <a:gd name="connsiteX2" fmla="*/ 1440180 w 7257669"/>
                      <a:gd name="connsiteY2" fmla="*/ 727711 h 756286"/>
                      <a:gd name="connsiteX3" fmla="*/ 2162175 w 7257669"/>
                      <a:gd name="connsiteY3" fmla="*/ 1906 h 756286"/>
                      <a:gd name="connsiteX4" fmla="*/ 2884932 w 7257669"/>
                      <a:gd name="connsiteY4" fmla="*/ 724663 h 756286"/>
                      <a:gd name="connsiteX5" fmla="*/ 3601974 w 7257669"/>
                      <a:gd name="connsiteY5" fmla="*/ 5716 h 756286"/>
                      <a:gd name="connsiteX6" fmla="*/ 4324350 w 7257669"/>
                      <a:gd name="connsiteY6" fmla="*/ 721996 h 756286"/>
                      <a:gd name="connsiteX7" fmla="*/ 5040249 w 7257669"/>
                      <a:gd name="connsiteY7" fmla="*/ 7621 h 756286"/>
                      <a:gd name="connsiteX8" fmla="*/ 5825109 w 7257669"/>
                      <a:gd name="connsiteY8" fmla="*/ 756286 h 756286"/>
                      <a:gd name="connsiteX9" fmla="*/ 6544437 w 7257669"/>
                      <a:gd name="connsiteY9" fmla="*/ 12574 h 756286"/>
                      <a:gd name="connsiteX10" fmla="*/ 7257669 w 7257669"/>
                      <a:gd name="connsiteY10" fmla="*/ 725806 h 756286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14376 h 727711"/>
                      <a:gd name="connsiteX9" fmla="*/ 6544437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544437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85382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85382 w 7257669"/>
                      <a:gd name="connsiteY9" fmla="*/ 10669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79667 w 7257669"/>
                      <a:gd name="connsiteY9" fmla="*/ 6859 h 727711"/>
                      <a:gd name="connsiteX10" fmla="*/ 7257669 w 7257669"/>
                      <a:gd name="connsiteY10" fmla="*/ 725806 h 727711"/>
                      <a:gd name="connsiteX0" fmla="*/ 0 w 7200519"/>
                      <a:gd name="connsiteY0" fmla="*/ 723901 h 733426"/>
                      <a:gd name="connsiteX1" fmla="*/ 720090 w 7200519"/>
                      <a:gd name="connsiteY1" fmla="*/ 1 h 733426"/>
                      <a:gd name="connsiteX2" fmla="*/ 1440180 w 7200519"/>
                      <a:gd name="connsiteY2" fmla="*/ 727711 h 733426"/>
                      <a:gd name="connsiteX3" fmla="*/ 2162175 w 7200519"/>
                      <a:gd name="connsiteY3" fmla="*/ 1906 h 733426"/>
                      <a:gd name="connsiteX4" fmla="*/ 2884932 w 7200519"/>
                      <a:gd name="connsiteY4" fmla="*/ 724663 h 733426"/>
                      <a:gd name="connsiteX5" fmla="*/ 3601974 w 7200519"/>
                      <a:gd name="connsiteY5" fmla="*/ 5716 h 733426"/>
                      <a:gd name="connsiteX6" fmla="*/ 4324350 w 7200519"/>
                      <a:gd name="connsiteY6" fmla="*/ 721996 h 733426"/>
                      <a:gd name="connsiteX7" fmla="*/ 5040249 w 7200519"/>
                      <a:gd name="connsiteY7" fmla="*/ 7621 h 733426"/>
                      <a:gd name="connsiteX8" fmla="*/ 5762244 w 7200519"/>
                      <a:gd name="connsiteY8" fmla="*/ 723901 h 733426"/>
                      <a:gd name="connsiteX9" fmla="*/ 6479667 w 7200519"/>
                      <a:gd name="connsiteY9" fmla="*/ 6859 h 733426"/>
                      <a:gd name="connsiteX10" fmla="*/ 7200519 w 7200519"/>
                      <a:gd name="connsiteY10" fmla="*/ 733426 h 733426"/>
                      <a:gd name="connsiteX0" fmla="*/ 0 w 7208139"/>
                      <a:gd name="connsiteY0" fmla="*/ 723901 h 727711"/>
                      <a:gd name="connsiteX1" fmla="*/ 720090 w 7208139"/>
                      <a:gd name="connsiteY1" fmla="*/ 1 h 727711"/>
                      <a:gd name="connsiteX2" fmla="*/ 1440180 w 7208139"/>
                      <a:gd name="connsiteY2" fmla="*/ 727711 h 727711"/>
                      <a:gd name="connsiteX3" fmla="*/ 2162175 w 7208139"/>
                      <a:gd name="connsiteY3" fmla="*/ 1906 h 727711"/>
                      <a:gd name="connsiteX4" fmla="*/ 2884932 w 7208139"/>
                      <a:gd name="connsiteY4" fmla="*/ 724663 h 727711"/>
                      <a:gd name="connsiteX5" fmla="*/ 3601974 w 7208139"/>
                      <a:gd name="connsiteY5" fmla="*/ 5716 h 727711"/>
                      <a:gd name="connsiteX6" fmla="*/ 4324350 w 7208139"/>
                      <a:gd name="connsiteY6" fmla="*/ 721996 h 727711"/>
                      <a:gd name="connsiteX7" fmla="*/ 5040249 w 7208139"/>
                      <a:gd name="connsiteY7" fmla="*/ 7621 h 727711"/>
                      <a:gd name="connsiteX8" fmla="*/ 5762244 w 7208139"/>
                      <a:gd name="connsiteY8" fmla="*/ 723901 h 727711"/>
                      <a:gd name="connsiteX9" fmla="*/ 6479667 w 7208139"/>
                      <a:gd name="connsiteY9" fmla="*/ 6859 h 727711"/>
                      <a:gd name="connsiteX10" fmla="*/ 7208139 w 7208139"/>
                      <a:gd name="connsiteY10" fmla="*/ 723901 h 727711"/>
                      <a:gd name="connsiteX0" fmla="*/ 0 w 7192899"/>
                      <a:gd name="connsiteY0" fmla="*/ 723901 h 727711"/>
                      <a:gd name="connsiteX1" fmla="*/ 720090 w 7192899"/>
                      <a:gd name="connsiteY1" fmla="*/ 1 h 727711"/>
                      <a:gd name="connsiteX2" fmla="*/ 1440180 w 7192899"/>
                      <a:gd name="connsiteY2" fmla="*/ 727711 h 727711"/>
                      <a:gd name="connsiteX3" fmla="*/ 2162175 w 7192899"/>
                      <a:gd name="connsiteY3" fmla="*/ 1906 h 727711"/>
                      <a:gd name="connsiteX4" fmla="*/ 2884932 w 7192899"/>
                      <a:gd name="connsiteY4" fmla="*/ 724663 h 727711"/>
                      <a:gd name="connsiteX5" fmla="*/ 3601974 w 7192899"/>
                      <a:gd name="connsiteY5" fmla="*/ 5716 h 727711"/>
                      <a:gd name="connsiteX6" fmla="*/ 4324350 w 7192899"/>
                      <a:gd name="connsiteY6" fmla="*/ 721996 h 727711"/>
                      <a:gd name="connsiteX7" fmla="*/ 5040249 w 7192899"/>
                      <a:gd name="connsiteY7" fmla="*/ 7621 h 727711"/>
                      <a:gd name="connsiteX8" fmla="*/ 5762244 w 7192899"/>
                      <a:gd name="connsiteY8" fmla="*/ 723901 h 727711"/>
                      <a:gd name="connsiteX9" fmla="*/ 6479667 w 7192899"/>
                      <a:gd name="connsiteY9" fmla="*/ 6859 h 727711"/>
                      <a:gd name="connsiteX10" fmla="*/ 7192899 w 7192899"/>
                      <a:gd name="connsiteY10" fmla="*/ 727711 h 727711"/>
                      <a:gd name="connsiteX0" fmla="*/ 0 w 7192899"/>
                      <a:gd name="connsiteY0" fmla="*/ 723901 h 727711"/>
                      <a:gd name="connsiteX1" fmla="*/ 720090 w 7192899"/>
                      <a:gd name="connsiteY1" fmla="*/ 1 h 727711"/>
                      <a:gd name="connsiteX2" fmla="*/ 1440180 w 7192899"/>
                      <a:gd name="connsiteY2" fmla="*/ 727711 h 727711"/>
                      <a:gd name="connsiteX3" fmla="*/ 2162175 w 7192899"/>
                      <a:gd name="connsiteY3" fmla="*/ 1906 h 727711"/>
                      <a:gd name="connsiteX4" fmla="*/ 2884932 w 7192899"/>
                      <a:gd name="connsiteY4" fmla="*/ 724663 h 727711"/>
                      <a:gd name="connsiteX5" fmla="*/ 3601974 w 7192899"/>
                      <a:gd name="connsiteY5" fmla="*/ 5716 h 727711"/>
                      <a:gd name="connsiteX6" fmla="*/ 4324350 w 7192899"/>
                      <a:gd name="connsiteY6" fmla="*/ 721996 h 727711"/>
                      <a:gd name="connsiteX7" fmla="*/ 5040249 w 7192899"/>
                      <a:gd name="connsiteY7" fmla="*/ 7621 h 727711"/>
                      <a:gd name="connsiteX8" fmla="*/ 5762244 w 7192899"/>
                      <a:gd name="connsiteY8" fmla="*/ 723901 h 727711"/>
                      <a:gd name="connsiteX9" fmla="*/ 6479667 w 7192899"/>
                      <a:gd name="connsiteY9" fmla="*/ 6859 h 727711"/>
                      <a:gd name="connsiteX10" fmla="*/ 7192899 w 7192899"/>
                      <a:gd name="connsiteY10" fmla="*/ 718186 h 727711"/>
                      <a:gd name="connsiteX0" fmla="*/ 0 w 7190994"/>
                      <a:gd name="connsiteY0" fmla="*/ 723901 h 727711"/>
                      <a:gd name="connsiteX1" fmla="*/ 720090 w 7190994"/>
                      <a:gd name="connsiteY1" fmla="*/ 1 h 727711"/>
                      <a:gd name="connsiteX2" fmla="*/ 1440180 w 7190994"/>
                      <a:gd name="connsiteY2" fmla="*/ 727711 h 727711"/>
                      <a:gd name="connsiteX3" fmla="*/ 2162175 w 7190994"/>
                      <a:gd name="connsiteY3" fmla="*/ 1906 h 727711"/>
                      <a:gd name="connsiteX4" fmla="*/ 2884932 w 7190994"/>
                      <a:gd name="connsiteY4" fmla="*/ 724663 h 727711"/>
                      <a:gd name="connsiteX5" fmla="*/ 3601974 w 7190994"/>
                      <a:gd name="connsiteY5" fmla="*/ 5716 h 727711"/>
                      <a:gd name="connsiteX6" fmla="*/ 4324350 w 7190994"/>
                      <a:gd name="connsiteY6" fmla="*/ 721996 h 727711"/>
                      <a:gd name="connsiteX7" fmla="*/ 5040249 w 7190994"/>
                      <a:gd name="connsiteY7" fmla="*/ 7621 h 727711"/>
                      <a:gd name="connsiteX8" fmla="*/ 5762244 w 7190994"/>
                      <a:gd name="connsiteY8" fmla="*/ 723901 h 727711"/>
                      <a:gd name="connsiteX9" fmla="*/ 6479667 w 7190994"/>
                      <a:gd name="connsiteY9" fmla="*/ 6859 h 727711"/>
                      <a:gd name="connsiteX10" fmla="*/ 7190994 w 7190994"/>
                      <a:gd name="connsiteY10" fmla="*/ 727711 h 727711"/>
                      <a:gd name="connsiteX0" fmla="*/ 0 w 7204329"/>
                      <a:gd name="connsiteY0" fmla="*/ 723901 h 727711"/>
                      <a:gd name="connsiteX1" fmla="*/ 720090 w 7204329"/>
                      <a:gd name="connsiteY1" fmla="*/ 1 h 727711"/>
                      <a:gd name="connsiteX2" fmla="*/ 1440180 w 7204329"/>
                      <a:gd name="connsiteY2" fmla="*/ 727711 h 727711"/>
                      <a:gd name="connsiteX3" fmla="*/ 2162175 w 7204329"/>
                      <a:gd name="connsiteY3" fmla="*/ 1906 h 727711"/>
                      <a:gd name="connsiteX4" fmla="*/ 2884932 w 7204329"/>
                      <a:gd name="connsiteY4" fmla="*/ 724663 h 727711"/>
                      <a:gd name="connsiteX5" fmla="*/ 3601974 w 7204329"/>
                      <a:gd name="connsiteY5" fmla="*/ 5716 h 727711"/>
                      <a:gd name="connsiteX6" fmla="*/ 4324350 w 7204329"/>
                      <a:gd name="connsiteY6" fmla="*/ 721996 h 727711"/>
                      <a:gd name="connsiteX7" fmla="*/ 5040249 w 7204329"/>
                      <a:gd name="connsiteY7" fmla="*/ 7621 h 727711"/>
                      <a:gd name="connsiteX8" fmla="*/ 5762244 w 7204329"/>
                      <a:gd name="connsiteY8" fmla="*/ 723901 h 727711"/>
                      <a:gd name="connsiteX9" fmla="*/ 6479667 w 7204329"/>
                      <a:gd name="connsiteY9" fmla="*/ 6859 h 727711"/>
                      <a:gd name="connsiteX10" fmla="*/ 7204329 w 7204329"/>
                      <a:gd name="connsiteY10" fmla="*/ 721996 h 727711"/>
                      <a:gd name="connsiteX0" fmla="*/ -2 w 6484237"/>
                      <a:gd name="connsiteY0" fmla="*/ 1 h 727711"/>
                      <a:gd name="connsiteX1" fmla="*/ 720088 w 6484237"/>
                      <a:gd name="connsiteY1" fmla="*/ 727711 h 727711"/>
                      <a:gd name="connsiteX2" fmla="*/ 1442083 w 6484237"/>
                      <a:gd name="connsiteY2" fmla="*/ 1906 h 727711"/>
                      <a:gd name="connsiteX3" fmla="*/ 2164840 w 6484237"/>
                      <a:gd name="connsiteY3" fmla="*/ 724663 h 727711"/>
                      <a:gd name="connsiteX4" fmla="*/ 2881882 w 6484237"/>
                      <a:gd name="connsiteY4" fmla="*/ 5716 h 727711"/>
                      <a:gd name="connsiteX5" fmla="*/ 3604258 w 6484237"/>
                      <a:gd name="connsiteY5" fmla="*/ 721996 h 727711"/>
                      <a:gd name="connsiteX6" fmla="*/ 4320157 w 6484237"/>
                      <a:gd name="connsiteY6" fmla="*/ 7621 h 727711"/>
                      <a:gd name="connsiteX7" fmla="*/ 5042152 w 6484237"/>
                      <a:gd name="connsiteY7" fmla="*/ 723901 h 727711"/>
                      <a:gd name="connsiteX8" fmla="*/ 5759575 w 6484237"/>
                      <a:gd name="connsiteY8" fmla="*/ 6859 h 727711"/>
                      <a:gd name="connsiteX9" fmla="*/ 6484237 w 6484237"/>
                      <a:gd name="connsiteY9" fmla="*/ 721996 h 727711"/>
                      <a:gd name="connsiteX0" fmla="*/ 2 w 5759577"/>
                      <a:gd name="connsiteY0" fmla="*/ 1 h 727711"/>
                      <a:gd name="connsiteX1" fmla="*/ 720092 w 5759577"/>
                      <a:gd name="connsiteY1" fmla="*/ 727711 h 727711"/>
                      <a:gd name="connsiteX2" fmla="*/ 1442087 w 5759577"/>
                      <a:gd name="connsiteY2" fmla="*/ 1906 h 727711"/>
                      <a:gd name="connsiteX3" fmla="*/ 2164844 w 5759577"/>
                      <a:gd name="connsiteY3" fmla="*/ 724663 h 727711"/>
                      <a:gd name="connsiteX4" fmla="*/ 2881886 w 5759577"/>
                      <a:gd name="connsiteY4" fmla="*/ 5716 h 727711"/>
                      <a:gd name="connsiteX5" fmla="*/ 3604262 w 5759577"/>
                      <a:gd name="connsiteY5" fmla="*/ 721996 h 727711"/>
                      <a:gd name="connsiteX6" fmla="*/ 4320161 w 5759577"/>
                      <a:gd name="connsiteY6" fmla="*/ 7621 h 727711"/>
                      <a:gd name="connsiteX7" fmla="*/ 5042156 w 5759577"/>
                      <a:gd name="connsiteY7" fmla="*/ 723901 h 727711"/>
                      <a:gd name="connsiteX8" fmla="*/ 5759579 w 5759577"/>
                      <a:gd name="connsiteY8" fmla="*/ 6859 h 727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59577" h="727711">
                        <a:moveTo>
                          <a:pt x="2" y="1"/>
                        </a:moveTo>
                        <a:cubicBezTo>
                          <a:pt x="240032" y="636"/>
                          <a:pt x="479745" y="727394"/>
                          <a:pt x="720092" y="727711"/>
                        </a:cubicBezTo>
                        <a:cubicBezTo>
                          <a:pt x="960439" y="728028"/>
                          <a:pt x="1201295" y="2414"/>
                          <a:pt x="1442087" y="1906"/>
                        </a:cubicBezTo>
                        <a:cubicBezTo>
                          <a:pt x="1682879" y="1398"/>
                          <a:pt x="1924878" y="724028"/>
                          <a:pt x="2164844" y="724663"/>
                        </a:cubicBezTo>
                        <a:cubicBezTo>
                          <a:pt x="2404810" y="725298"/>
                          <a:pt x="2641983" y="6161"/>
                          <a:pt x="2881886" y="5716"/>
                        </a:cubicBezTo>
                        <a:cubicBezTo>
                          <a:pt x="3121789" y="5272"/>
                          <a:pt x="3364550" y="721679"/>
                          <a:pt x="3604262" y="721996"/>
                        </a:cubicBezTo>
                        <a:cubicBezTo>
                          <a:pt x="3843974" y="722313"/>
                          <a:pt x="4080512" y="7304"/>
                          <a:pt x="4320161" y="7621"/>
                        </a:cubicBezTo>
                        <a:cubicBezTo>
                          <a:pt x="4559810" y="7938"/>
                          <a:pt x="4802253" y="724028"/>
                          <a:pt x="5042156" y="723901"/>
                        </a:cubicBezTo>
                        <a:cubicBezTo>
                          <a:pt x="5282059" y="723774"/>
                          <a:pt x="5519232" y="7176"/>
                          <a:pt x="5759579" y="6859"/>
                        </a:cubicBezTo>
                      </a:path>
                    </a:pathLst>
                  </a:custGeom>
                  <a:noFill/>
                  <a:ln w="25400" cap="rnd" cmpd="sng">
                    <a:solidFill>
                      <a:schemeClr val="tx1">
                        <a:alpha val="50000"/>
                      </a:schemeClr>
                    </a:solidFill>
                    <a:prstDash val="lgDash"/>
                    <a:miter lim="800000"/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36" name="Freihandform: Form 35">
                    <a:extLst>
                      <a:ext uri="{FF2B5EF4-FFF2-40B4-BE49-F238E27FC236}">
                        <a16:creationId xmlns:a16="http://schemas.microsoft.com/office/drawing/2014/main" id="{E1C802C7-3BE8-4ED8-BD47-ABDE2750148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800000">
                    <a:off x="7622815" y="3103043"/>
                    <a:ext cx="1553431" cy="149353"/>
                  </a:xfrm>
                  <a:custGeom>
                    <a:avLst/>
                    <a:gdLst>
                      <a:gd name="connsiteX0" fmla="*/ 0 w 7217664"/>
                      <a:gd name="connsiteY0" fmla="*/ 731546 h 762035"/>
                      <a:gd name="connsiteX1" fmla="*/ 731520 w 7217664"/>
                      <a:gd name="connsiteY1" fmla="*/ 30506 h 762035"/>
                      <a:gd name="connsiteX2" fmla="*/ 1463040 w 7217664"/>
                      <a:gd name="connsiteY2" fmla="*/ 731546 h 762035"/>
                      <a:gd name="connsiteX3" fmla="*/ 2164080 w 7217664"/>
                      <a:gd name="connsiteY3" fmla="*/ 30506 h 762035"/>
                      <a:gd name="connsiteX4" fmla="*/ 2877312 w 7217664"/>
                      <a:gd name="connsiteY4" fmla="*/ 743738 h 762035"/>
                      <a:gd name="connsiteX5" fmla="*/ 3621024 w 7217664"/>
                      <a:gd name="connsiteY5" fmla="*/ 30506 h 762035"/>
                      <a:gd name="connsiteX6" fmla="*/ 4328160 w 7217664"/>
                      <a:gd name="connsiteY6" fmla="*/ 731546 h 762035"/>
                      <a:gd name="connsiteX7" fmla="*/ 5053584 w 7217664"/>
                      <a:gd name="connsiteY7" fmla="*/ 26 h 762035"/>
                      <a:gd name="connsiteX8" fmla="*/ 5785104 w 7217664"/>
                      <a:gd name="connsiteY8" fmla="*/ 762026 h 762035"/>
                      <a:gd name="connsiteX9" fmla="*/ 6504432 w 7217664"/>
                      <a:gd name="connsiteY9" fmla="*/ 18314 h 762035"/>
                      <a:gd name="connsiteX10" fmla="*/ 7217664 w 7217664"/>
                      <a:gd name="connsiteY10" fmla="*/ 731546 h 762035"/>
                      <a:gd name="connsiteX0" fmla="*/ 0 w 7217664"/>
                      <a:gd name="connsiteY0" fmla="*/ 882018 h 912507"/>
                      <a:gd name="connsiteX1" fmla="*/ 731520 w 7217664"/>
                      <a:gd name="connsiteY1" fmla="*/ 180978 h 912507"/>
                      <a:gd name="connsiteX2" fmla="*/ 1463040 w 7217664"/>
                      <a:gd name="connsiteY2" fmla="*/ 882018 h 912507"/>
                      <a:gd name="connsiteX3" fmla="*/ 2164080 w 7217664"/>
                      <a:gd name="connsiteY3" fmla="*/ 180978 h 912507"/>
                      <a:gd name="connsiteX4" fmla="*/ 2877312 w 7217664"/>
                      <a:gd name="connsiteY4" fmla="*/ 894210 h 912507"/>
                      <a:gd name="connsiteX5" fmla="*/ 3744849 w 7217664"/>
                      <a:gd name="connsiteY5" fmla="*/ 3 h 912507"/>
                      <a:gd name="connsiteX6" fmla="*/ 4328160 w 7217664"/>
                      <a:gd name="connsiteY6" fmla="*/ 882018 h 912507"/>
                      <a:gd name="connsiteX7" fmla="*/ 5053584 w 7217664"/>
                      <a:gd name="connsiteY7" fmla="*/ 150498 h 912507"/>
                      <a:gd name="connsiteX8" fmla="*/ 5785104 w 7217664"/>
                      <a:gd name="connsiteY8" fmla="*/ 912498 h 912507"/>
                      <a:gd name="connsiteX9" fmla="*/ 6504432 w 7217664"/>
                      <a:gd name="connsiteY9" fmla="*/ 168786 h 912507"/>
                      <a:gd name="connsiteX10" fmla="*/ 7217664 w 7217664"/>
                      <a:gd name="connsiteY10" fmla="*/ 882018 h 912507"/>
                      <a:gd name="connsiteX0" fmla="*/ 0 w 7217664"/>
                      <a:gd name="connsiteY0" fmla="*/ 731547 h 762036"/>
                      <a:gd name="connsiteX1" fmla="*/ 731520 w 7217664"/>
                      <a:gd name="connsiteY1" fmla="*/ 30507 h 762036"/>
                      <a:gd name="connsiteX2" fmla="*/ 1463040 w 7217664"/>
                      <a:gd name="connsiteY2" fmla="*/ 731547 h 762036"/>
                      <a:gd name="connsiteX3" fmla="*/ 2164080 w 7217664"/>
                      <a:gd name="connsiteY3" fmla="*/ 30507 h 762036"/>
                      <a:gd name="connsiteX4" fmla="*/ 2877312 w 7217664"/>
                      <a:gd name="connsiteY4" fmla="*/ 743739 h 762036"/>
                      <a:gd name="connsiteX5" fmla="*/ 3573399 w 7217664"/>
                      <a:gd name="connsiteY5" fmla="*/ 20982 h 762036"/>
                      <a:gd name="connsiteX6" fmla="*/ 4328160 w 7217664"/>
                      <a:gd name="connsiteY6" fmla="*/ 731547 h 762036"/>
                      <a:gd name="connsiteX7" fmla="*/ 5053584 w 7217664"/>
                      <a:gd name="connsiteY7" fmla="*/ 27 h 762036"/>
                      <a:gd name="connsiteX8" fmla="*/ 5785104 w 7217664"/>
                      <a:gd name="connsiteY8" fmla="*/ 762027 h 762036"/>
                      <a:gd name="connsiteX9" fmla="*/ 6504432 w 7217664"/>
                      <a:gd name="connsiteY9" fmla="*/ 18315 h 762036"/>
                      <a:gd name="connsiteX10" fmla="*/ 7217664 w 7217664"/>
                      <a:gd name="connsiteY10" fmla="*/ 731547 h 762036"/>
                      <a:gd name="connsiteX0" fmla="*/ 0 w 7217664"/>
                      <a:gd name="connsiteY0" fmla="*/ 731547 h 762036"/>
                      <a:gd name="connsiteX1" fmla="*/ 731520 w 7217664"/>
                      <a:gd name="connsiteY1" fmla="*/ 30507 h 762036"/>
                      <a:gd name="connsiteX2" fmla="*/ 1463040 w 7217664"/>
                      <a:gd name="connsiteY2" fmla="*/ 731547 h 762036"/>
                      <a:gd name="connsiteX3" fmla="*/ 2164080 w 7217664"/>
                      <a:gd name="connsiteY3" fmla="*/ 30507 h 762036"/>
                      <a:gd name="connsiteX4" fmla="*/ 2877312 w 7217664"/>
                      <a:gd name="connsiteY4" fmla="*/ 743739 h 762036"/>
                      <a:gd name="connsiteX5" fmla="*/ 3561969 w 7217664"/>
                      <a:gd name="connsiteY5" fmla="*/ 11457 h 762036"/>
                      <a:gd name="connsiteX6" fmla="*/ 4328160 w 7217664"/>
                      <a:gd name="connsiteY6" fmla="*/ 731547 h 762036"/>
                      <a:gd name="connsiteX7" fmla="*/ 5053584 w 7217664"/>
                      <a:gd name="connsiteY7" fmla="*/ 27 h 762036"/>
                      <a:gd name="connsiteX8" fmla="*/ 5785104 w 7217664"/>
                      <a:gd name="connsiteY8" fmla="*/ 762027 h 762036"/>
                      <a:gd name="connsiteX9" fmla="*/ 6504432 w 7217664"/>
                      <a:gd name="connsiteY9" fmla="*/ 18315 h 762036"/>
                      <a:gd name="connsiteX10" fmla="*/ 7217664 w 7217664"/>
                      <a:gd name="connsiteY10" fmla="*/ 731547 h 762036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77312 w 7217664"/>
                      <a:gd name="connsiteY4" fmla="*/ 743745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48737 w 7217664"/>
                      <a:gd name="connsiteY4" fmla="*/ 73422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64080 w 7217664"/>
                      <a:gd name="connsiteY3" fmla="*/ 3051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63040 w 7217664"/>
                      <a:gd name="connsiteY2" fmla="*/ 731553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0175 w 7217664"/>
                      <a:gd name="connsiteY2" fmla="*/ 735363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9700 w 7217664"/>
                      <a:gd name="connsiteY2" fmla="*/ 72583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731520 w 7217664"/>
                      <a:gd name="connsiteY1" fmla="*/ 3051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1527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15273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574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74370 w 7217664"/>
                      <a:gd name="connsiteY1" fmla="*/ 193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17664"/>
                      <a:gd name="connsiteY0" fmla="*/ 731553 h 762042"/>
                      <a:gd name="connsiteX1" fmla="*/ 680085 w 7217664"/>
                      <a:gd name="connsiteY1" fmla="*/ 5748 h 762042"/>
                      <a:gd name="connsiteX2" fmla="*/ 1400175 w 7217664"/>
                      <a:gd name="connsiteY2" fmla="*/ 733458 h 762042"/>
                      <a:gd name="connsiteX3" fmla="*/ 2122170 w 7217664"/>
                      <a:gd name="connsiteY3" fmla="*/ 7653 h 762042"/>
                      <a:gd name="connsiteX4" fmla="*/ 2844927 w 7217664"/>
                      <a:gd name="connsiteY4" fmla="*/ 730410 h 762042"/>
                      <a:gd name="connsiteX5" fmla="*/ 3561969 w 7217664"/>
                      <a:gd name="connsiteY5" fmla="*/ 11463 h 762042"/>
                      <a:gd name="connsiteX6" fmla="*/ 4284345 w 7217664"/>
                      <a:gd name="connsiteY6" fmla="*/ 727743 h 762042"/>
                      <a:gd name="connsiteX7" fmla="*/ 5053584 w 7217664"/>
                      <a:gd name="connsiteY7" fmla="*/ 33 h 762042"/>
                      <a:gd name="connsiteX8" fmla="*/ 5785104 w 7217664"/>
                      <a:gd name="connsiteY8" fmla="*/ 762033 h 762042"/>
                      <a:gd name="connsiteX9" fmla="*/ 6504432 w 7217664"/>
                      <a:gd name="connsiteY9" fmla="*/ 18321 h 762042"/>
                      <a:gd name="connsiteX10" fmla="*/ 7217664 w 7217664"/>
                      <a:gd name="connsiteY10" fmla="*/ 731553 h 762042"/>
                      <a:gd name="connsiteX0" fmla="*/ 0 w 7259574"/>
                      <a:gd name="connsiteY0" fmla="*/ 735363 h 762042"/>
                      <a:gd name="connsiteX1" fmla="*/ 721995 w 7259574"/>
                      <a:gd name="connsiteY1" fmla="*/ 5748 h 762042"/>
                      <a:gd name="connsiteX2" fmla="*/ 1442085 w 7259574"/>
                      <a:gd name="connsiteY2" fmla="*/ 733458 h 762042"/>
                      <a:gd name="connsiteX3" fmla="*/ 2164080 w 7259574"/>
                      <a:gd name="connsiteY3" fmla="*/ 7653 h 762042"/>
                      <a:gd name="connsiteX4" fmla="*/ 2886837 w 7259574"/>
                      <a:gd name="connsiteY4" fmla="*/ 730410 h 762042"/>
                      <a:gd name="connsiteX5" fmla="*/ 3603879 w 7259574"/>
                      <a:gd name="connsiteY5" fmla="*/ 11463 h 762042"/>
                      <a:gd name="connsiteX6" fmla="*/ 4326255 w 7259574"/>
                      <a:gd name="connsiteY6" fmla="*/ 727743 h 762042"/>
                      <a:gd name="connsiteX7" fmla="*/ 5095494 w 7259574"/>
                      <a:gd name="connsiteY7" fmla="*/ 33 h 762042"/>
                      <a:gd name="connsiteX8" fmla="*/ 5827014 w 7259574"/>
                      <a:gd name="connsiteY8" fmla="*/ 762033 h 762042"/>
                      <a:gd name="connsiteX9" fmla="*/ 6546342 w 7259574"/>
                      <a:gd name="connsiteY9" fmla="*/ 18321 h 762042"/>
                      <a:gd name="connsiteX10" fmla="*/ 7259574 w 7259574"/>
                      <a:gd name="connsiteY10" fmla="*/ 731553 h 762042"/>
                      <a:gd name="connsiteX0" fmla="*/ 0 w 7259574"/>
                      <a:gd name="connsiteY0" fmla="*/ 723933 h 762042"/>
                      <a:gd name="connsiteX1" fmla="*/ 721995 w 7259574"/>
                      <a:gd name="connsiteY1" fmla="*/ 5748 h 762042"/>
                      <a:gd name="connsiteX2" fmla="*/ 1442085 w 7259574"/>
                      <a:gd name="connsiteY2" fmla="*/ 733458 h 762042"/>
                      <a:gd name="connsiteX3" fmla="*/ 2164080 w 7259574"/>
                      <a:gd name="connsiteY3" fmla="*/ 7653 h 762042"/>
                      <a:gd name="connsiteX4" fmla="*/ 2886837 w 7259574"/>
                      <a:gd name="connsiteY4" fmla="*/ 730410 h 762042"/>
                      <a:gd name="connsiteX5" fmla="*/ 3603879 w 7259574"/>
                      <a:gd name="connsiteY5" fmla="*/ 11463 h 762042"/>
                      <a:gd name="connsiteX6" fmla="*/ 4326255 w 7259574"/>
                      <a:gd name="connsiteY6" fmla="*/ 727743 h 762042"/>
                      <a:gd name="connsiteX7" fmla="*/ 5095494 w 7259574"/>
                      <a:gd name="connsiteY7" fmla="*/ 33 h 762042"/>
                      <a:gd name="connsiteX8" fmla="*/ 5827014 w 7259574"/>
                      <a:gd name="connsiteY8" fmla="*/ 762033 h 762042"/>
                      <a:gd name="connsiteX9" fmla="*/ 6546342 w 7259574"/>
                      <a:gd name="connsiteY9" fmla="*/ 18321 h 762042"/>
                      <a:gd name="connsiteX10" fmla="*/ 7259574 w 7259574"/>
                      <a:gd name="connsiteY10" fmla="*/ 731553 h 762042"/>
                      <a:gd name="connsiteX0" fmla="*/ 0 w 7261479"/>
                      <a:gd name="connsiteY0" fmla="*/ 742983 h 762042"/>
                      <a:gd name="connsiteX1" fmla="*/ 723900 w 7261479"/>
                      <a:gd name="connsiteY1" fmla="*/ 5748 h 762042"/>
                      <a:gd name="connsiteX2" fmla="*/ 1443990 w 7261479"/>
                      <a:gd name="connsiteY2" fmla="*/ 733458 h 762042"/>
                      <a:gd name="connsiteX3" fmla="*/ 2165985 w 7261479"/>
                      <a:gd name="connsiteY3" fmla="*/ 7653 h 762042"/>
                      <a:gd name="connsiteX4" fmla="*/ 2888742 w 7261479"/>
                      <a:gd name="connsiteY4" fmla="*/ 730410 h 762042"/>
                      <a:gd name="connsiteX5" fmla="*/ 3605784 w 7261479"/>
                      <a:gd name="connsiteY5" fmla="*/ 11463 h 762042"/>
                      <a:gd name="connsiteX6" fmla="*/ 4328160 w 7261479"/>
                      <a:gd name="connsiteY6" fmla="*/ 727743 h 762042"/>
                      <a:gd name="connsiteX7" fmla="*/ 5097399 w 7261479"/>
                      <a:gd name="connsiteY7" fmla="*/ 33 h 762042"/>
                      <a:gd name="connsiteX8" fmla="*/ 5828919 w 7261479"/>
                      <a:gd name="connsiteY8" fmla="*/ 762033 h 762042"/>
                      <a:gd name="connsiteX9" fmla="*/ 6548247 w 7261479"/>
                      <a:gd name="connsiteY9" fmla="*/ 18321 h 762042"/>
                      <a:gd name="connsiteX10" fmla="*/ 7261479 w 7261479"/>
                      <a:gd name="connsiteY10" fmla="*/ 731553 h 762042"/>
                      <a:gd name="connsiteX0" fmla="*/ 0 w 7257669"/>
                      <a:gd name="connsiteY0" fmla="*/ 729648 h 762042"/>
                      <a:gd name="connsiteX1" fmla="*/ 720090 w 7257669"/>
                      <a:gd name="connsiteY1" fmla="*/ 5748 h 762042"/>
                      <a:gd name="connsiteX2" fmla="*/ 1440180 w 7257669"/>
                      <a:gd name="connsiteY2" fmla="*/ 733458 h 762042"/>
                      <a:gd name="connsiteX3" fmla="*/ 2162175 w 7257669"/>
                      <a:gd name="connsiteY3" fmla="*/ 7653 h 762042"/>
                      <a:gd name="connsiteX4" fmla="*/ 2884932 w 7257669"/>
                      <a:gd name="connsiteY4" fmla="*/ 730410 h 762042"/>
                      <a:gd name="connsiteX5" fmla="*/ 3601974 w 7257669"/>
                      <a:gd name="connsiteY5" fmla="*/ 11463 h 762042"/>
                      <a:gd name="connsiteX6" fmla="*/ 4324350 w 7257669"/>
                      <a:gd name="connsiteY6" fmla="*/ 727743 h 762042"/>
                      <a:gd name="connsiteX7" fmla="*/ 5093589 w 7257669"/>
                      <a:gd name="connsiteY7" fmla="*/ 33 h 762042"/>
                      <a:gd name="connsiteX8" fmla="*/ 5825109 w 7257669"/>
                      <a:gd name="connsiteY8" fmla="*/ 762033 h 762042"/>
                      <a:gd name="connsiteX9" fmla="*/ 6544437 w 7257669"/>
                      <a:gd name="connsiteY9" fmla="*/ 18321 h 762042"/>
                      <a:gd name="connsiteX10" fmla="*/ 7257669 w 7257669"/>
                      <a:gd name="connsiteY10" fmla="*/ 731553 h 762042"/>
                      <a:gd name="connsiteX0" fmla="*/ 0 w 7257669"/>
                      <a:gd name="connsiteY0" fmla="*/ 723901 h 756286"/>
                      <a:gd name="connsiteX1" fmla="*/ 720090 w 7257669"/>
                      <a:gd name="connsiteY1" fmla="*/ 1 h 756286"/>
                      <a:gd name="connsiteX2" fmla="*/ 1440180 w 7257669"/>
                      <a:gd name="connsiteY2" fmla="*/ 727711 h 756286"/>
                      <a:gd name="connsiteX3" fmla="*/ 2162175 w 7257669"/>
                      <a:gd name="connsiteY3" fmla="*/ 1906 h 756286"/>
                      <a:gd name="connsiteX4" fmla="*/ 2884932 w 7257669"/>
                      <a:gd name="connsiteY4" fmla="*/ 724663 h 756286"/>
                      <a:gd name="connsiteX5" fmla="*/ 3601974 w 7257669"/>
                      <a:gd name="connsiteY5" fmla="*/ 5716 h 756286"/>
                      <a:gd name="connsiteX6" fmla="*/ 4324350 w 7257669"/>
                      <a:gd name="connsiteY6" fmla="*/ 721996 h 756286"/>
                      <a:gd name="connsiteX7" fmla="*/ 5040249 w 7257669"/>
                      <a:gd name="connsiteY7" fmla="*/ 7621 h 756286"/>
                      <a:gd name="connsiteX8" fmla="*/ 5825109 w 7257669"/>
                      <a:gd name="connsiteY8" fmla="*/ 756286 h 756286"/>
                      <a:gd name="connsiteX9" fmla="*/ 6544437 w 7257669"/>
                      <a:gd name="connsiteY9" fmla="*/ 12574 h 756286"/>
                      <a:gd name="connsiteX10" fmla="*/ 7257669 w 7257669"/>
                      <a:gd name="connsiteY10" fmla="*/ 725806 h 756286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14376 h 727711"/>
                      <a:gd name="connsiteX9" fmla="*/ 6544437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544437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85382 w 7257669"/>
                      <a:gd name="connsiteY9" fmla="*/ 12574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85382 w 7257669"/>
                      <a:gd name="connsiteY9" fmla="*/ 10669 h 727711"/>
                      <a:gd name="connsiteX10" fmla="*/ 7257669 w 7257669"/>
                      <a:gd name="connsiteY10" fmla="*/ 725806 h 727711"/>
                      <a:gd name="connsiteX0" fmla="*/ 0 w 7257669"/>
                      <a:gd name="connsiteY0" fmla="*/ 723901 h 727711"/>
                      <a:gd name="connsiteX1" fmla="*/ 720090 w 7257669"/>
                      <a:gd name="connsiteY1" fmla="*/ 1 h 727711"/>
                      <a:gd name="connsiteX2" fmla="*/ 1440180 w 7257669"/>
                      <a:gd name="connsiteY2" fmla="*/ 727711 h 727711"/>
                      <a:gd name="connsiteX3" fmla="*/ 2162175 w 7257669"/>
                      <a:gd name="connsiteY3" fmla="*/ 1906 h 727711"/>
                      <a:gd name="connsiteX4" fmla="*/ 2884932 w 7257669"/>
                      <a:gd name="connsiteY4" fmla="*/ 724663 h 727711"/>
                      <a:gd name="connsiteX5" fmla="*/ 3601974 w 7257669"/>
                      <a:gd name="connsiteY5" fmla="*/ 5716 h 727711"/>
                      <a:gd name="connsiteX6" fmla="*/ 4324350 w 7257669"/>
                      <a:gd name="connsiteY6" fmla="*/ 721996 h 727711"/>
                      <a:gd name="connsiteX7" fmla="*/ 5040249 w 7257669"/>
                      <a:gd name="connsiteY7" fmla="*/ 7621 h 727711"/>
                      <a:gd name="connsiteX8" fmla="*/ 5762244 w 7257669"/>
                      <a:gd name="connsiteY8" fmla="*/ 723901 h 727711"/>
                      <a:gd name="connsiteX9" fmla="*/ 6479667 w 7257669"/>
                      <a:gd name="connsiteY9" fmla="*/ 6859 h 727711"/>
                      <a:gd name="connsiteX10" fmla="*/ 7257669 w 7257669"/>
                      <a:gd name="connsiteY10" fmla="*/ 725806 h 727711"/>
                      <a:gd name="connsiteX0" fmla="*/ 0 w 7200519"/>
                      <a:gd name="connsiteY0" fmla="*/ 723901 h 733426"/>
                      <a:gd name="connsiteX1" fmla="*/ 720090 w 7200519"/>
                      <a:gd name="connsiteY1" fmla="*/ 1 h 733426"/>
                      <a:gd name="connsiteX2" fmla="*/ 1440180 w 7200519"/>
                      <a:gd name="connsiteY2" fmla="*/ 727711 h 733426"/>
                      <a:gd name="connsiteX3" fmla="*/ 2162175 w 7200519"/>
                      <a:gd name="connsiteY3" fmla="*/ 1906 h 733426"/>
                      <a:gd name="connsiteX4" fmla="*/ 2884932 w 7200519"/>
                      <a:gd name="connsiteY4" fmla="*/ 724663 h 733426"/>
                      <a:gd name="connsiteX5" fmla="*/ 3601974 w 7200519"/>
                      <a:gd name="connsiteY5" fmla="*/ 5716 h 733426"/>
                      <a:gd name="connsiteX6" fmla="*/ 4324350 w 7200519"/>
                      <a:gd name="connsiteY6" fmla="*/ 721996 h 733426"/>
                      <a:gd name="connsiteX7" fmla="*/ 5040249 w 7200519"/>
                      <a:gd name="connsiteY7" fmla="*/ 7621 h 733426"/>
                      <a:gd name="connsiteX8" fmla="*/ 5762244 w 7200519"/>
                      <a:gd name="connsiteY8" fmla="*/ 723901 h 733426"/>
                      <a:gd name="connsiteX9" fmla="*/ 6479667 w 7200519"/>
                      <a:gd name="connsiteY9" fmla="*/ 6859 h 733426"/>
                      <a:gd name="connsiteX10" fmla="*/ 7200519 w 7200519"/>
                      <a:gd name="connsiteY10" fmla="*/ 733426 h 733426"/>
                      <a:gd name="connsiteX0" fmla="*/ 0 w 7208139"/>
                      <a:gd name="connsiteY0" fmla="*/ 723901 h 727711"/>
                      <a:gd name="connsiteX1" fmla="*/ 720090 w 7208139"/>
                      <a:gd name="connsiteY1" fmla="*/ 1 h 727711"/>
                      <a:gd name="connsiteX2" fmla="*/ 1440180 w 7208139"/>
                      <a:gd name="connsiteY2" fmla="*/ 727711 h 727711"/>
                      <a:gd name="connsiteX3" fmla="*/ 2162175 w 7208139"/>
                      <a:gd name="connsiteY3" fmla="*/ 1906 h 727711"/>
                      <a:gd name="connsiteX4" fmla="*/ 2884932 w 7208139"/>
                      <a:gd name="connsiteY4" fmla="*/ 724663 h 727711"/>
                      <a:gd name="connsiteX5" fmla="*/ 3601974 w 7208139"/>
                      <a:gd name="connsiteY5" fmla="*/ 5716 h 727711"/>
                      <a:gd name="connsiteX6" fmla="*/ 4324350 w 7208139"/>
                      <a:gd name="connsiteY6" fmla="*/ 721996 h 727711"/>
                      <a:gd name="connsiteX7" fmla="*/ 5040249 w 7208139"/>
                      <a:gd name="connsiteY7" fmla="*/ 7621 h 727711"/>
                      <a:gd name="connsiteX8" fmla="*/ 5762244 w 7208139"/>
                      <a:gd name="connsiteY8" fmla="*/ 723901 h 727711"/>
                      <a:gd name="connsiteX9" fmla="*/ 6479667 w 7208139"/>
                      <a:gd name="connsiteY9" fmla="*/ 6859 h 727711"/>
                      <a:gd name="connsiteX10" fmla="*/ 7208139 w 7208139"/>
                      <a:gd name="connsiteY10" fmla="*/ 723901 h 727711"/>
                      <a:gd name="connsiteX0" fmla="*/ 0 w 7192899"/>
                      <a:gd name="connsiteY0" fmla="*/ 723901 h 727711"/>
                      <a:gd name="connsiteX1" fmla="*/ 720090 w 7192899"/>
                      <a:gd name="connsiteY1" fmla="*/ 1 h 727711"/>
                      <a:gd name="connsiteX2" fmla="*/ 1440180 w 7192899"/>
                      <a:gd name="connsiteY2" fmla="*/ 727711 h 727711"/>
                      <a:gd name="connsiteX3" fmla="*/ 2162175 w 7192899"/>
                      <a:gd name="connsiteY3" fmla="*/ 1906 h 727711"/>
                      <a:gd name="connsiteX4" fmla="*/ 2884932 w 7192899"/>
                      <a:gd name="connsiteY4" fmla="*/ 724663 h 727711"/>
                      <a:gd name="connsiteX5" fmla="*/ 3601974 w 7192899"/>
                      <a:gd name="connsiteY5" fmla="*/ 5716 h 727711"/>
                      <a:gd name="connsiteX6" fmla="*/ 4324350 w 7192899"/>
                      <a:gd name="connsiteY6" fmla="*/ 721996 h 727711"/>
                      <a:gd name="connsiteX7" fmla="*/ 5040249 w 7192899"/>
                      <a:gd name="connsiteY7" fmla="*/ 7621 h 727711"/>
                      <a:gd name="connsiteX8" fmla="*/ 5762244 w 7192899"/>
                      <a:gd name="connsiteY8" fmla="*/ 723901 h 727711"/>
                      <a:gd name="connsiteX9" fmla="*/ 6479667 w 7192899"/>
                      <a:gd name="connsiteY9" fmla="*/ 6859 h 727711"/>
                      <a:gd name="connsiteX10" fmla="*/ 7192899 w 7192899"/>
                      <a:gd name="connsiteY10" fmla="*/ 727711 h 727711"/>
                      <a:gd name="connsiteX0" fmla="*/ 0 w 7192899"/>
                      <a:gd name="connsiteY0" fmla="*/ 723901 h 727711"/>
                      <a:gd name="connsiteX1" fmla="*/ 720090 w 7192899"/>
                      <a:gd name="connsiteY1" fmla="*/ 1 h 727711"/>
                      <a:gd name="connsiteX2" fmla="*/ 1440180 w 7192899"/>
                      <a:gd name="connsiteY2" fmla="*/ 727711 h 727711"/>
                      <a:gd name="connsiteX3" fmla="*/ 2162175 w 7192899"/>
                      <a:gd name="connsiteY3" fmla="*/ 1906 h 727711"/>
                      <a:gd name="connsiteX4" fmla="*/ 2884932 w 7192899"/>
                      <a:gd name="connsiteY4" fmla="*/ 724663 h 727711"/>
                      <a:gd name="connsiteX5" fmla="*/ 3601974 w 7192899"/>
                      <a:gd name="connsiteY5" fmla="*/ 5716 h 727711"/>
                      <a:gd name="connsiteX6" fmla="*/ 4324350 w 7192899"/>
                      <a:gd name="connsiteY6" fmla="*/ 721996 h 727711"/>
                      <a:gd name="connsiteX7" fmla="*/ 5040249 w 7192899"/>
                      <a:gd name="connsiteY7" fmla="*/ 7621 h 727711"/>
                      <a:gd name="connsiteX8" fmla="*/ 5762244 w 7192899"/>
                      <a:gd name="connsiteY8" fmla="*/ 723901 h 727711"/>
                      <a:gd name="connsiteX9" fmla="*/ 6479667 w 7192899"/>
                      <a:gd name="connsiteY9" fmla="*/ 6859 h 727711"/>
                      <a:gd name="connsiteX10" fmla="*/ 7192899 w 7192899"/>
                      <a:gd name="connsiteY10" fmla="*/ 718186 h 727711"/>
                      <a:gd name="connsiteX0" fmla="*/ 0 w 7190994"/>
                      <a:gd name="connsiteY0" fmla="*/ 723901 h 727711"/>
                      <a:gd name="connsiteX1" fmla="*/ 720090 w 7190994"/>
                      <a:gd name="connsiteY1" fmla="*/ 1 h 727711"/>
                      <a:gd name="connsiteX2" fmla="*/ 1440180 w 7190994"/>
                      <a:gd name="connsiteY2" fmla="*/ 727711 h 727711"/>
                      <a:gd name="connsiteX3" fmla="*/ 2162175 w 7190994"/>
                      <a:gd name="connsiteY3" fmla="*/ 1906 h 727711"/>
                      <a:gd name="connsiteX4" fmla="*/ 2884932 w 7190994"/>
                      <a:gd name="connsiteY4" fmla="*/ 724663 h 727711"/>
                      <a:gd name="connsiteX5" fmla="*/ 3601974 w 7190994"/>
                      <a:gd name="connsiteY5" fmla="*/ 5716 h 727711"/>
                      <a:gd name="connsiteX6" fmla="*/ 4324350 w 7190994"/>
                      <a:gd name="connsiteY6" fmla="*/ 721996 h 727711"/>
                      <a:gd name="connsiteX7" fmla="*/ 5040249 w 7190994"/>
                      <a:gd name="connsiteY7" fmla="*/ 7621 h 727711"/>
                      <a:gd name="connsiteX8" fmla="*/ 5762244 w 7190994"/>
                      <a:gd name="connsiteY8" fmla="*/ 723901 h 727711"/>
                      <a:gd name="connsiteX9" fmla="*/ 6479667 w 7190994"/>
                      <a:gd name="connsiteY9" fmla="*/ 6859 h 727711"/>
                      <a:gd name="connsiteX10" fmla="*/ 7190994 w 7190994"/>
                      <a:gd name="connsiteY10" fmla="*/ 727711 h 727711"/>
                      <a:gd name="connsiteX0" fmla="*/ 0 w 7204329"/>
                      <a:gd name="connsiteY0" fmla="*/ 723901 h 727711"/>
                      <a:gd name="connsiteX1" fmla="*/ 720090 w 7204329"/>
                      <a:gd name="connsiteY1" fmla="*/ 1 h 727711"/>
                      <a:gd name="connsiteX2" fmla="*/ 1440180 w 7204329"/>
                      <a:gd name="connsiteY2" fmla="*/ 727711 h 727711"/>
                      <a:gd name="connsiteX3" fmla="*/ 2162175 w 7204329"/>
                      <a:gd name="connsiteY3" fmla="*/ 1906 h 727711"/>
                      <a:gd name="connsiteX4" fmla="*/ 2884932 w 7204329"/>
                      <a:gd name="connsiteY4" fmla="*/ 724663 h 727711"/>
                      <a:gd name="connsiteX5" fmla="*/ 3601974 w 7204329"/>
                      <a:gd name="connsiteY5" fmla="*/ 5716 h 727711"/>
                      <a:gd name="connsiteX6" fmla="*/ 4324350 w 7204329"/>
                      <a:gd name="connsiteY6" fmla="*/ 721996 h 727711"/>
                      <a:gd name="connsiteX7" fmla="*/ 5040249 w 7204329"/>
                      <a:gd name="connsiteY7" fmla="*/ 7621 h 727711"/>
                      <a:gd name="connsiteX8" fmla="*/ 5762244 w 7204329"/>
                      <a:gd name="connsiteY8" fmla="*/ 723901 h 727711"/>
                      <a:gd name="connsiteX9" fmla="*/ 6479667 w 7204329"/>
                      <a:gd name="connsiteY9" fmla="*/ 6859 h 727711"/>
                      <a:gd name="connsiteX10" fmla="*/ 7204329 w 7204329"/>
                      <a:gd name="connsiteY10" fmla="*/ 721996 h 727711"/>
                      <a:gd name="connsiteX0" fmla="*/ 0 w 7204329"/>
                      <a:gd name="connsiteY0" fmla="*/ 723901 h 727711"/>
                      <a:gd name="connsiteX1" fmla="*/ 720090 w 7204329"/>
                      <a:gd name="connsiteY1" fmla="*/ 1 h 727711"/>
                      <a:gd name="connsiteX2" fmla="*/ 1440180 w 7204329"/>
                      <a:gd name="connsiteY2" fmla="*/ 727711 h 727711"/>
                      <a:gd name="connsiteX3" fmla="*/ 2162175 w 7204329"/>
                      <a:gd name="connsiteY3" fmla="*/ 1906 h 727711"/>
                      <a:gd name="connsiteX4" fmla="*/ 2884932 w 7204329"/>
                      <a:gd name="connsiteY4" fmla="*/ 724663 h 727711"/>
                      <a:gd name="connsiteX5" fmla="*/ 3601974 w 7204329"/>
                      <a:gd name="connsiteY5" fmla="*/ 5716 h 727711"/>
                      <a:gd name="connsiteX6" fmla="*/ 4324350 w 7204329"/>
                      <a:gd name="connsiteY6" fmla="*/ 721996 h 727711"/>
                      <a:gd name="connsiteX7" fmla="*/ 5040249 w 7204329"/>
                      <a:gd name="connsiteY7" fmla="*/ 7621 h 727711"/>
                      <a:gd name="connsiteX8" fmla="*/ 5762244 w 7204329"/>
                      <a:gd name="connsiteY8" fmla="*/ 723901 h 727711"/>
                      <a:gd name="connsiteX9" fmla="*/ 6479667 w 7204329"/>
                      <a:gd name="connsiteY9" fmla="*/ 6859 h 727711"/>
                      <a:gd name="connsiteX10" fmla="*/ 7204329 w 7204329"/>
                      <a:gd name="connsiteY10" fmla="*/ 721996 h 727711"/>
                      <a:gd name="connsiteX0" fmla="*/ 0 w 6479666"/>
                      <a:gd name="connsiteY0" fmla="*/ 723901 h 727711"/>
                      <a:gd name="connsiteX1" fmla="*/ 720090 w 6479666"/>
                      <a:gd name="connsiteY1" fmla="*/ 1 h 727711"/>
                      <a:gd name="connsiteX2" fmla="*/ 1440180 w 6479666"/>
                      <a:gd name="connsiteY2" fmla="*/ 727711 h 727711"/>
                      <a:gd name="connsiteX3" fmla="*/ 2162175 w 6479666"/>
                      <a:gd name="connsiteY3" fmla="*/ 1906 h 727711"/>
                      <a:gd name="connsiteX4" fmla="*/ 2884932 w 6479666"/>
                      <a:gd name="connsiteY4" fmla="*/ 724663 h 727711"/>
                      <a:gd name="connsiteX5" fmla="*/ 3601974 w 6479666"/>
                      <a:gd name="connsiteY5" fmla="*/ 5716 h 727711"/>
                      <a:gd name="connsiteX6" fmla="*/ 4324350 w 6479666"/>
                      <a:gd name="connsiteY6" fmla="*/ 721996 h 727711"/>
                      <a:gd name="connsiteX7" fmla="*/ 5040249 w 6479666"/>
                      <a:gd name="connsiteY7" fmla="*/ 7621 h 727711"/>
                      <a:gd name="connsiteX8" fmla="*/ 5762244 w 6479666"/>
                      <a:gd name="connsiteY8" fmla="*/ 723901 h 727711"/>
                      <a:gd name="connsiteX9" fmla="*/ 6479667 w 6479666"/>
                      <a:gd name="connsiteY9" fmla="*/ 6859 h 727711"/>
                      <a:gd name="connsiteX0" fmla="*/ -2 w 5759574"/>
                      <a:gd name="connsiteY0" fmla="*/ 1 h 727711"/>
                      <a:gd name="connsiteX1" fmla="*/ 720088 w 5759574"/>
                      <a:gd name="connsiteY1" fmla="*/ 727711 h 727711"/>
                      <a:gd name="connsiteX2" fmla="*/ 1442083 w 5759574"/>
                      <a:gd name="connsiteY2" fmla="*/ 1906 h 727711"/>
                      <a:gd name="connsiteX3" fmla="*/ 2164840 w 5759574"/>
                      <a:gd name="connsiteY3" fmla="*/ 724663 h 727711"/>
                      <a:gd name="connsiteX4" fmla="*/ 2881882 w 5759574"/>
                      <a:gd name="connsiteY4" fmla="*/ 5716 h 727711"/>
                      <a:gd name="connsiteX5" fmla="*/ 3604258 w 5759574"/>
                      <a:gd name="connsiteY5" fmla="*/ 721996 h 727711"/>
                      <a:gd name="connsiteX6" fmla="*/ 4320157 w 5759574"/>
                      <a:gd name="connsiteY6" fmla="*/ 7621 h 727711"/>
                      <a:gd name="connsiteX7" fmla="*/ 5042152 w 5759574"/>
                      <a:gd name="connsiteY7" fmla="*/ 723901 h 727711"/>
                      <a:gd name="connsiteX8" fmla="*/ 5759575 w 5759574"/>
                      <a:gd name="connsiteY8" fmla="*/ 6859 h 727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59574" h="727711">
                        <a:moveTo>
                          <a:pt x="-2" y="1"/>
                        </a:moveTo>
                        <a:cubicBezTo>
                          <a:pt x="240028" y="636"/>
                          <a:pt x="479741" y="727394"/>
                          <a:pt x="720088" y="727711"/>
                        </a:cubicBezTo>
                        <a:cubicBezTo>
                          <a:pt x="960435" y="728028"/>
                          <a:pt x="1201291" y="2414"/>
                          <a:pt x="1442083" y="1906"/>
                        </a:cubicBezTo>
                        <a:cubicBezTo>
                          <a:pt x="1682875" y="1398"/>
                          <a:pt x="1924874" y="724028"/>
                          <a:pt x="2164840" y="724663"/>
                        </a:cubicBezTo>
                        <a:cubicBezTo>
                          <a:pt x="2404806" y="725298"/>
                          <a:pt x="2641979" y="6161"/>
                          <a:pt x="2881882" y="5716"/>
                        </a:cubicBezTo>
                        <a:cubicBezTo>
                          <a:pt x="3121785" y="5272"/>
                          <a:pt x="3364546" y="721679"/>
                          <a:pt x="3604258" y="721996"/>
                        </a:cubicBezTo>
                        <a:cubicBezTo>
                          <a:pt x="3843970" y="722313"/>
                          <a:pt x="4080508" y="7304"/>
                          <a:pt x="4320157" y="7621"/>
                        </a:cubicBezTo>
                        <a:cubicBezTo>
                          <a:pt x="4559806" y="7938"/>
                          <a:pt x="4802249" y="724028"/>
                          <a:pt x="5042152" y="723901"/>
                        </a:cubicBezTo>
                        <a:cubicBezTo>
                          <a:pt x="5282055" y="723774"/>
                          <a:pt x="5519228" y="7176"/>
                          <a:pt x="5759575" y="6859"/>
                        </a:cubicBezTo>
                      </a:path>
                    </a:pathLst>
                  </a:custGeom>
                  <a:noFill/>
                  <a:ln w="25400" cap="rnd" cmpd="sng">
                    <a:solidFill>
                      <a:schemeClr val="tx1">
                        <a:alpha val="50000"/>
                      </a:schemeClr>
                    </a:solidFill>
                    <a:prstDash val="lgDash"/>
                    <a:miter lim="800000"/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861"/>
                  </a:p>
                </p:txBody>
              </p:sp>
            </p:grpSp>
            <p:grpSp>
              <p:nvGrpSpPr>
                <p:cNvPr id="310" name="Gruppieren 309">
                  <a:extLst>
                    <a:ext uri="{FF2B5EF4-FFF2-40B4-BE49-F238E27FC236}">
                      <a16:creationId xmlns:a16="http://schemas.microsoft.com/office/drawing/2014/main" id="{37BE9A54-FF0F-44D0-88C2-5B6CF0D2633D}"/>
                    </a:ext>
                  </a:extLst>
                </p:cNvPr>
                <p:cNvGrpSpPr/>
                <p:nvPr/>
              </p:nvGrpSpPr>
              <p:grpSpPr>
                <a:xfrm>
                  <a:off x="3669792" y="2448101"/>
                  <a:ext cx="4851095" cy="519760"/>
                  <a:chOff x="3669792" y="2448101"/>
                  <a:chExt cx="4851095" cy="519760"/>
                </a:xfrm>
              </p:grpSpPr>
              <p:sp>
                <p:nvSpPr>
                  <p:cNvPr id="267" name="Ellipse 266">
                    <a:extLst>
                      <a:ext uri="{FF2B5EF4-FFF2-40B4-BE49-F238E27FC236}">
                        <a16:creationId xmlns:a16="http://schemas.microsoft.com/office/drawing/2014/main" id="{E1B5E590-F97A-44EF-A90F-6F7D1FF71B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8207" y="244810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74" name="Ellipse 273">
                    <a:extLst>
                      <a:ext uri="{FF2B5EF4-FFF2-40B4-BE49-F238E27FC236}">
                        <a16:creationId xmlns:a16="http://schemas.microsoft.com/office/drawing/2014/main" id="{92107BE7-5B3A-4141-962E-217FEDDBB4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39127" y="246905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75" name="Ellipse 274">
                    <a:extLst>
                      <a:ext uri="{FF2B5EF4-FFF2-40B4-BE49-F238E27FC236}">
                        <a16:creationId xmlns:a16="http://schemas.microsoft.com/office/drawing/2014/main" id="{55F76A21-E17A-4A2F-A481-F68EB20ABA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983857" y="251668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98" name="Ellipse 297">
                    <a:extLst>
                      <a:ext uri="{FF2B5EF4-FFF2-40B4-BE49-F238E27FC236}">
                        <a16:creationId xmlns:a16="http://schemas.microsoft.com/office/drawing/2014/main" id="{B082F205-9FB2-467A-9648-DF7CD01A79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20617" y="252176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99" name="Ellipse 298">
                    <a:extLst>
                      <a:ext uri="{FF2B5EF4-FFF2-40B4-BE49-F238E27FC236}">
                        <a16:creationId xmlns:a16="http://schemas.microsoft.com/office/drawing/2014/main" id="{BD9A6210-AC28-47FD-B29B-F38CAA7474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75887" y="247413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17" name="Ellipse 16">
                    <a:extLst>
                      <a:ext uri="{FF2B5EF4-FFF2-40B4-BE49-F238E27FC236}">
                        <a16:creationId xmlns:a16="http://schemas.microsoft.com/office/drawing/2014/main" id="{B1AAAAC1-866F-4799-AAA2-594ED8E296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969127" y="244810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128D99BC-2C9A-45C9-A68B-EDB60D0A0B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967222" y="270718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B8359EE5-7787-4D72-BDE8-9A04070851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33032" y="257954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32" name="Ellipse 231">
                    <a:extLst>
                      <a:ext uri="{FF2B5EF4-FFF2-40B4-BE49-F238E27FC236}">
                        <a16:creationId xmlns:a16="http://schemas.microsoft.com/office/drawing/2014/main" id="{505A9CB3-6F50-4901-AF76-B7CE80765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26302" y="269003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33" name="Ellipse 232">
                    <a:extLst>
                      <a:ext uri="{FF2B5EF4-FFF2-40B4-BE49-F238E27FC236}">
                        <a16:creationId xmlns:a16="http://schemas.microsoft.com/office/drawing/2014/main" id="{87AA73EE-DC58-4CB6-9B7E-7564684F03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79667" y="264241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35" name="Ellipse 234">
                    <a:extLst>
                      <a:ext uri="{FF2B5EF4-FFF2-40B4-BE49-F238E27FC236}">
                        <a16:creationId xmlns:a16="http://schemas.microsoft.com/office/drawing/2014/main" id="{8506E1E3-06AB-4EB8-B0D0-75E7D176B1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10047" y="246905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36" name="Ellipse 235">
                    <a:extLst>
                      <a:ext uri="{FF2B5EF4-FFF2-40B4-BE49-F238E27FC236}">
                        <a16:creationId xmlns:a16="http://schemas.microsoft.com/office/drawing/2014/main" id="{AD3A1B11-D7F7-4A38-8937-2A42F3DAC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54777" y="251668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37" name="Ellipse 236">
                    <a:extLst>
                      <a:ext uri="{FF2B5EF4-FFF2-40B4-BE49-F238E27FC236}">
                        <a16:creationId xmlns:a16="http://schemas.microsoft.com/office/drawing/2014/main" id="{0096C4E1-395A-406F-846A-3513C95CB9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03317" y="2581451"/>
                    <a:ext cx="255600" cy="255600"/>
                  </a:xfrm>
                  <a:prstGeom prst="ellipse">
                    <a:avLst/>
                  </a:prstGeom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38" name="Ellipse 237">
                    <a:extLst>
                      <a:ext uri="{FF2B5EF4-FFF2-40B4-BE49-F238E27FC236}">
                        <a16:creationId xmlns:a16="http://schemas.microsoft.com/office/drawing/2014/main" id="{AF72991C-AAD5-4D4A-A192-1683EDFC2F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54777" y="264622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39" name="Ellipse 238">
                    <a:extLst>
                      <a:ext uri="{FF2B5EF4-FFF2-40B4-BE49-F238E27FC236}">
                        <a16:creationId xmlns:a16="http://schemas.microsoft.com/office/drawing/2014/main" id="{3BE66981-FA8A-41AA-B76D-4196B448ED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08142" y="269194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68" name="Ellipse 267">
                    <a:extLst>
                      <a:ext uri="{FF2B5EF4-FFF2-40B4-BE49-F238E27FC236}">
                        <a16:creationId xmlns:a16="http://schemas.microsoft.com/office/drawing/2014/main" id="{E684E900-3121-4C67-8AA0-23A357F9E7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96302" y="270718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72" name="Ellipse 271">
                    <a:extLst>
                      <a:ext uri="{FF2B5EF4-FFF2-40B4-BE49-F238E27FC236}">
                        <a16:creationId xmlns:a16="http://schemas.microsoft.com/office/drawing/2014/main" id="{59CC4E46-A629-4874-B36C-344A763446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55382" y="269003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73" name="Ellipse 272">
                    <a:extLst>
                      <a:ext uri="{FF2B5EF4-FFF2-40B4-BE49-F238E27FC236}">
                        <a16:creationId xmlns:a16="http://schemas.microsoft.com/office/drawing/2014/main" id="{88C5FFC7-53DD-4A92-BE48-5553D9E6D7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010652" y="264241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77" name="Ellipse 276">
                    <a:extLst>
                      <a:ext uri="{FF2B5EF4-FFF2-40B4-BE49-F238E27FC236}">
                        <a16:creationId xmlns:a16="http://schemas.microsoft.com/office/drawing/2014/main" id="{DDC2CEB5-555D-44BB-A645-390E8AD3D8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983857" y="264622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78" name="Ellipse 277">
                    <a:extLst>
                      <a:ext uri="{FF2B5EF4-FFF2-40B4-BE49-F238E27FC236}">
                        <a16:creationId xmlns:a16="http://schemas.microsoft.com/office/drawing/2014/main" id="{3D035CD6-8D59-4A40-B7BB-EF50615F7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37222" y="269194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91" name="Ellipse 290">
                    <a:extLst>
                      <a:ext uri="{FF2B5EF4-FFF2-40B4-BE49-F238E27FC236}">
                        <a16:creationId xmlns:a16="http://schemas.microsoft.com/office/drawing/2014/main" id="{8DBE7494-D66F-4319-861D-8D13850682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5287" y="257764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92" name="Ellipse 291">
                    <a:extLst>
                      <a:ext uri="{FF2B5EF4-FFF2-40B4-BE49-F238E27FC236}">
                        <a16:creationId xmlns:a16="http://schemas.microsoft.com/office/drawing/2014/main" id="{AAA8E88C-6BAA-4878-B08B-E976430C75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69792" y="258462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93" name="Ellipse 292">
                    <a:extLst>
                      <a:ext uri="{FF2B5EF4-FFF2-40B4-BE49-F238E27FC236}">
                        <a16:creationId xmlns:a16="http://schemas.microsoft.com/office/drawing/2014/main" id="{B386422C-3585-4B6B-BDBB-18933729EC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33062" y="271226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94" name="Ellipse 293">
                    <a:extLst>
                      <a:ext uri="{FF2B5EF4-FFF2-40B4-BE49-F238E27FC236}">
                        <a16:creationId xmlns:a16="http://schemas.microsoft.com/office/drawing/2014/main" id="{3DCBA4A0-AC60-4115-80F8-99A8D1DC4D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92142" y="269511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95" name="Ellipse 294">
                    <a:extLst>
                      <a:ext uri="{FF2B5EF4-FFF2-40B4-BE49-F238E27FC236}">
                        <a16:creationId xmlns:a16="http://schemas.microsoft.com/office/drawing/2014/main" id="{987A788C-A389-49D2-B4D4-E689C63C07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47412" y="264749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96" name="Ellipse 295">
                    <a:extLst>
                      <a:ext uri="{FF2B5EF4-FFF2-40B4-BE49-F238E27FC236}">
                        <a16:creationId xmlns:a16="http://schemas.microsoft.com/office/drawing/2014/main" id="{4ED26D90-1FDC-47CA-97F9-6C04BEA0E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20617" y="265130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97" name="Ellipse 296">
                    <a:extLst>
                      <a:ext uri="{FF2B5EF4-FFF2-40B4-BE49-F238E27FC236}">
                        <a16:creationId xmlns:a16="http://schemas.microsoft.com/office/drawing/2014/main" id="{11F50B13-5442-46FF-9550-116308C699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73982" y="269702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300" name="Ellipse 299">
                    <a:extLst>
                      <a:ext uri="{FF2B5EF4-FFF2-40B4-BE49-F238E27FC236}">
                        <a16:creationId xmlns:a16="http://schemas.microsoft.com/office/drawing/2014/main" id="{5149E783-A1D8-432C-B114-D95D441E14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34967" y="245318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301" name="Ellipse 300">
                    <a:extLst>
                      <a:ext uri="{FF2B5EF4-FFF2-40B4-BE49-F238E27FC236}">
                        <a16:creationId xmlns:a16="http://schemas.microsoft.com/office/drawing/2014/main" id="{88AC0633-E548-463E-B305-B3C7B09177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92142" y="247794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302" name="Ellipse 301">
                    <a:extLst>
                      <a:ext uri="{FF2B5EF4-FFF2-40B4-BE49-F238E27FC236}">
                        <a16:creationId xmlns:a16="http://schemas.microsoft.com/office/drawing/2014/main" id="{95DCD56B-070E-48EE-A26B-655A627B3A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47412" y="251985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303" name="Ellipse 302">
                    <a:extLst>
                      <a:ext uri="{FF2B5EF4-FFF2-40B4-BE49-F238E27FC236}">
                        <a16:creationId xmlns:a16="http://schemas.microsoft.com/office/drawing/2014/main" id="{C51E0082-19F1-45EA-94D7-8445C502C6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02047" y="2582721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29" name="Ellipse 228">
                    <a:extLst>
                      <a:ext uri="{FF2B5EF4-FFF2-40B4-BE49-F238E27FC236}">
                        <a16:creationId xmlns:a16="http://schemas.microsoft.com/office/drawing/2014/main" id="{4021B183-416D-4FDE-B596-EA3A5BC672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26302" y="247286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30" name="Ellipse 229">
                    <a:extLst>
                      <a:ext uri="{FF2B5EF4-FFF2-40B4-BE49-F238E27FC236}">
                        <a16:creationId xmlns:a16="http://schemas.microsoft.com/office/drawing/2014/main" id="{519D0F6E-F620-4D69-827B-5DF605795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81572" y="251477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 dirty="0"/>
                  </a:p>
                </p:txBody>
              </p:sp>
              <p:sp>
                <p:nvSpPr>
                  <p:cNvPr id="269" name="Ellipse 268">
                    <a:extLst>
                      <a:ext uri="{FF2B5EF4-FFF2-40B4-BE49-F238E27FC236}">
                        <a16:creationId xmlns:a16="http://schemas.microsoft.com/office/drawing/2014/main" id="{11058FF2-2D9F-4698-A4E1-963DDC548D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55382" y="247286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  <p:sp>
                <p:nvSpPr>
                  <p:cNvPr id="270" name="Ellipse 269">
                    <a:extLst>
                      <a:ext uri="{FF2B5EF4-FFF2-40B4-BE49-F238E27FC236}">
                        <a16:creationId xmlns:a16="http://schemas.microsoft.com/office/drawing/2014/main" id="{4E846935-498C-4F0B-8119-21A94B9717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010652" y="2514776"/>
                    <a:ext cx="255600" cy="2556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127000" prstMaterial="matte">
                    <a:bevelT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861"/>
                  </a:p>
                </p:txBody>
              </p:sp>
            </p:grpSp>
          </p:grpSp>
          <p:grpSp>
            <p:nvGrpSpPr>
              <p:cNvPr id="329" name="Gruppieren 328">
                <a:extLst>
                  <a:ext uri="{FF2B5EF4-FFF2-40B4-BE49-F238E27FC236}">
                    <a16:creationId xmlns:a16="http://schemas.microsoft.com/office/drawing/2014/main" id="{57E271D7-1FBA-47EC-AA34-9A85E279D22E}"/>
                  </a:ext>
                </a:extLst>
              </p:cNvPr>
              <p:cNvGrpSpPr/>
              <p:nvPr/>
            </p:nvGrpSpPr>
            <p:grpSpPr>
              <a:xfrm>
                <a:off x="1934324" y="134844"/>
                <a:ext cx="1326175" cy="765269"/>
                <a:chOff x="1934324" y="134844"/>
                <a:chExt cx="1326175" cy="765269"/>
              </a:xfrm>
            </p:grpSpPr>
            <p:grpSp>
              <p:nvGrpSpPr>
                <p:cNvPr id="66" name="Gruppieren 65">
                  <a:extLst>
                    <a:ext uri="{FF2B5EF4-FFF2-40B4-BE49-F238E27FC236}">
                      <a16:creationId xmlns:a16="http://schemas.microsoft.com/office/drawing/2014/main" id="{F2236005-637C-4D80-8CC3-3DB599C075E2}"/>
                    </a:ext>
                  </a:extLst>
                </p:cNvPr>
                <p:cNvGrpSpPr/>
                <p:nvPr/>
              </p:nvGrpSpPr>
              <p:grpSpPr>
                <a:xfrm>
                  <a:off x="1989139" y="809298"/>
                  <a:ext cx="1218710" cy="54375"/>
                  <a:chOff x="5328285" y="3308376"/>
                  <a:chExt cx="1533817" cy="62723"/>
                </a:xfrm>
              </p:grpSpPr>
              <p:cxnSp>
                <p:nvCxnSpPr>
                  <p:cNvPr id="19" name="Gerader Verbinder 18">
                    <a:extLst>
                      <a:ext uri="{FF2B5EF4-FFF2-40B4-BE49-F238E27FC236}">
                        <a16:creationId xmlns:a16="http://schemas.microsoft.com/office/drawing/2014/main" id="{11D42F7E-32C9-4E2F-BE31-296DA8851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28285" y="3342982"/>
                    <a:ext cx="1532547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Gerader Verbinder 303">
                    <a:extLst>
                      <a:ext uri="{FF2B5EF4-FFF2-40B4-BE49-F238E27FC236}">
                        <a16:creationId xmlns:a16="http://schemas.microsoft.com/office/drawing/2014/main" id="{AB0C7785-35AB-4923-8E19-24F76AC7F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300053" y="3338829"/>
                    <a:ext cx="61200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Gerader Verbinder 304">
                    <a:extLst>
                      <a:ext uri="{FF2B5EF4-FFF2-40B4-BE49-F238E27FC236}">
                        <a16:creationId xmlns:a16="http://schemas.microsoft.com/office/drawing/2014/main" id="{C5066437-F9C7-4331-98F6-B9D0EDEAAD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31356" y="3340352"/>
                    <a:ext cx="61200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6" name="Gerader Verbinder 305">
                  <a:extLst>
                    <a:ext uri="{FF2B5EF4-FFF2-40B4-BE49-F238E27FC236}">
                      <a16:creationId xmlns:a16="http://schemas.microsoft.com/office/drawing/2014/main" id="{A6964B78-924E-4629-9FCE-00B12AEE61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324" y="405958"/>
                  <a:ext cx="296" cy="4610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Rechteck 308">
                  <a:extLst>
                    <a:ext uri="{FF2B5EF4-FFF2-40B4-BE49-F238E27FC236}">
                      <a16:creationId xmlns:a16="http://schemas.microsoft.com/office/drawing/2014/main" id="{5269DA6C-A422-40C5-9DBF-696B3E4EE4A6}"/>
                    </a:ext>
                  </a:extLst>
                </p:cNvPr>
                <p:cNvSpPr/>
                <p:nvPr/>
              </p:nvSpPr>
              <p:spPr>
                <a:xfrm>
                  <a:off x="2422253" y="771529"/>
                  <a:ext cx="355160" cy="1285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414" b="1" dirty="0"/>
                    <a:t>37,5 </a:t>
                  </a:r>
                  <a:r>
                    <a:rPr lang="de-DE" sz="414" b="1" dirty="0" err="1"/>
                    <a:t>nm</a:t>
                  </a:r>
                  <a:endParaRPr lang="de-DE" sz="414" b="1" dirty="0"/>
                </a:p>
              </p:txBody>
            </p:sp>
            <p:cxnSp>
              <p:nvCxnSpPr>
                <p:cNvPr id="315" name="Gerader Verbinder 314">
                  <a:extLst>
                    <a:ext uri="{FF2B5EF4-FFF2-40B4-BE49-F238E27FC236}">
                      <a16:creationId xmlns:a16="http://schemas.microsoft.com/office/drawing/2014/main" id="{6EFE4CD3-E749-46E5-B942-92619FA91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60203" y="405958"/>
                  <a:ext cx="296" cy="4610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Gerader Verbinder 315">
                  <a:extLst>
                    <a:ext uri="{FF2B5EF4-FFF2-40B4-BE49-F238E27FC236}">
                      <a16:creationId xmlns:a16="http://schemas.microsoft.com/office/drawing/2014/main" id="{E12EDFFF-18DC-41BA-A21C-48876C9F0E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5301" y="134846"/>
                  <a:ext cx="0" cy="2082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Gerader Verbinder 317">
                  <a:extLst>
                    <a:ext uri="{FF2B5EF4-FFF2-40B4-BE49-F238E27FC236}">
                      <a16:creationId xmlns:a16="http://schemas.microsoft.com/office/drawing/2014/main" id="{763BB4E5-0F0A-4A53-93ED-AD66CD12D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3063" y="134844"/>
                  <a:ext cx="1315" cy="1644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4" name="Gruppieren 323">
                  <a:extLst>
                    <a:ext uri="{FF2B5EF4-FFF2-40B4-BE49-F238E27FC236}">
                      <a16:creationId xmlns:a16="http://schemas.microsoft.com/office/drawing/2014/main" id="{8ED0B9C8-0F2F-4D48-B8AC-E71746B4939A}"/>
                    </a:ext>
                  </a:extLst>
                </p:cNvPr>
                <p:cNvGrpSpPr/>
                <p:nvPr/>
              </p:nvGrpSpPr>
              <p:grpSpPr>
                <a:xfrm>
                  <a:off x="2194880" y="136831"/>
                  <a:ext cx="144001" cy="54375"/>
                  <a:chOff x="5328285" y="3308376"/>
                  <a:chExt cx="1533817" cy="62723"/>
                </a:xfrm>
              </p:grpSpPr>
              <p:cxnSp>
                <p:nvCxnSpPr>
                  <p:cNvPr id="325" name="Gerader Verbinder 324">
                    <a:extLst>
                      <a:ext uri="{FF2B5EF4-FFF2-40B4-BE49-F238E27FC236}">
                        <a16:creationId xmlns:a16="http://schemas.microsoft.com/office/drawing/2014/main" id="{6BEF81B9-A640-4F0C-AEAF-A97CFCD49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28285" y="3342982"/>
                    <a:ext cx="1532547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Gerader Verbinder 325">
                    <a:extLst>
                      <a:ext uri="{FF2B5EF4-FFF2-40B4-BE49-F238E27FC236}">
                        <a16:creationId xmlns:a16="http://schemas.microsoft.com/office/drawing/2014/main" id="{EE4D9256-1E2F-4BF8-9408-09B3A663FB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300053" y="3338829"/>
                    <a:ext cx="61200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Gerader Verbinder 326">
                    <a:extLst>
                      <a:ext uri="{FF2B5EF4-FFF2-40B4-BE49-F238E27FC236}">
                        <a16:creationId xmlns:a16="http://schemas.microsoft.com/office/drawing/2014/main" id="{6F0DEDB1-13E3-4697-8C54-62E697E19F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6831356" y="3340352"/>
                    <a:ext cx="61200" cy="2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id="{1D327AE0-C783-49E7-95CE-65C0F712297E}"/>
                </a:ext>
              </a:extLst>
            </p:cNvPr>
            <p:cNvSpPr/>
            <p:nvPr/>
          </p:nvSpPr>
          <p:spPr>
            <a:xfrm>
              <a:off x="2102252" y="-33372"/>
              <a:ext cx="348382" cy="128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414" b="1" dirty="0"/>
                <a:t>5,9 </a:t>
              </a:r>
              <a:r>
                <a:rPr lang="de-DE" sz="414" b="1" dirty="0" err="1"/>
                <a:t>nm</a:t>
              </a:r>
              <a:endParaRPr lang="de-DE" sz="414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764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38</cp:revision>
  <dcterms:created xsi:type="dcterms:W3CDTF">2019-08-23T11:03:54Z</dcterms:created>
  <dcterms:modified xsi:type="dcterms:W3CDTF">2019-08-27T15:14:11Z</dcterms:modified>
</cp:coreProperties>
</file>