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Abschnitts-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Click icon to add picture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2">
            <a:lumMod val="60000"/>
            <a:lumOff val="40000"/>
            <a:alpha val="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8195925" name=""/>
          <p:cNvSpPr/>
          <p:nvPr/>
        </p:nvSpPr>
        <p:spPr bwMode="auto">
          <a:xfrm flipH="0" flipV="0">
            <a:off x="788863" y="2879483"/>
            <a:ext cx="7966363" cy="3835977"/>
          </a:xfrm>
          <a:prstGeom prst="rect">
            <a:avLst/>
          </a:prstGeom>
          <a:solidFill>
            <a:schemeClr val="accent6">
              <a:lumMod val="75000"/>
              <a:alpha val="31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0" name=""/>
          <p:cNvCxnSpPr>
            <a:cxnSpLocks/>
            <a:stCxn id="1699513557" idx="1"/>
            <a:endCxn id="1154622702" idx="2"/>
          </p:cNvCxnSpPr>
          <p:nvPr/>
        </p:nvCxnSpPr>
        <p:spPr bwMode="auto">
          <a:xfrm rot="10799990" flipH="0" flipV="1">
            <a:off x="1499054" y="3872589"/>
            <a:ext cx="6797240" cy="455272"/>
          </a:xfrm>
          <a:prstGeom prst="bentConnector4">
            <a:avLst>
              <a:gd name="adj1" fmla="val 6624"/>
              <a:gd name="adj2" fmla="val 524505"/>
            </a:avLst>
          </a:prstGeom>
          <a:ln w="1270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611712" name=""/>
          <p:cNvSpPr/>
          <p:nvPr/>
        </p:nvSpPr>
        <p:spPr bwMode="auto">
          <a:xfrm flipH="0" flipV="0">
            <a:off x="833229" y="5594781"/>
            <a:ext cx="6649004" cy="4253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Raspberry Pi</a:t>
            </a:r>
            <a:endParaRPr/>
          </a:p>
        </p:txBody>
      </p:sp>
      <p:sp>
        <p:nvSpPr>
          <p:cNvPr id="1186054511" name=""/>
          <p:cNvSpPr/>
          <p:nvPr/>
        </p:nvSpPr>
        <p:spPr bwMode="auto">
          <a:xfrm flipH="0" flipV="0">
            <a:off x="833229" y="5039926"/>
            <a:ext cx="6649003" cy="425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Raspian OS</a:t>
            </a:r>
            <a:endParaRPr/>
          </a:p>
        </p:txBody>
      </p:sp>
      <p:sp>
        <p:nvSpPr>
          <p:cNvPr id="1251942603" name=""/>
          <p:cNvSpPr/>
          <p:nvPr/>
        </p:nvSpPr>
        <p:spPr bwMode="auto">
          <a:xfrm flipH="0" flipV="0">
            <a:off x="833228" y="4475824"/>
            <a:ext cx="4179903" cy="425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464287" name=""/>
          <p:cNvSpPr/>
          <p:nvPr/>
        </p:nvSpPr>
        <p:spPr bwMode="auto">
          <a:xfrm flipH="0" flipV="0">
            <a:off x="833227" y="4475823"/>
            <a:ext cx="4179902" cy="425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Docker / Ethernet Bridge</a:t>
            </a:r>
            <a:endParaRPr/>
          </a:p>
        </p:txBody>
      </p:sp>
      <p:sp>
        <p:nvSpPr>
          <p:cNvPr id="781864350" name=""/>
          <p:cNvSpPr/>
          <p:nvPr/>
        </p:nvSpPr>
        <p:spPr bwMode="auto">
          <a:xfrm flipH="0" flipV="0">
            <a:off x="5225826" y="4475824"/>
            <a:ext cx="2256407" cy="4253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Firefox</a:t>
            </a:r>
            <a:endParaRPr/>
          </a:p>
        </p:txBody>
      </p:sp>
      <p:sp>
        <p:nvSpPr>
          <p:cNvPr id="1154622702" name=""/>
          <p:cNvSpPr/>
          <p:nvPr/>
        </p:nvSpPr>
        <p:spPr bwMode="auto">
          <a:xfrm flipH="0" flipV="0">
            <a:off x="833229" y="3902474"/>
            <a:ext cx="1331650" cy="4253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b="1" baseline="-25000">
                <a:solidFill>
                  <a:schemeClr val="tx1"/>
                </a:solidFill>
              </a:rPr>
              <a:t>Zigbee2mqtt</a:t>
            </a:r>
            <a:endParaRPr b="1" baseline="-25000">
              <a:solidFill>
                <a:schemeClr val="tx1"/>
              </a:solidFill>
            </a:endParaRPr>
          </a:p>
        </p:txBody>
      </p:sp>
      <p:sp>
        <p:nvSpPr>
          <p:cNvPr id="1904260380" name=""/>
          <p:cNvSpPr/>
          <p:nvPr/>
        </p:nvSpPr>
        <p:spPr bwMode="auto">
          <a:xfrm flipH="0" flipV="0">
            <a:off x="2257354" y="3902474"/>
            <a:ext cx="1331649" cy="42538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de-DE" sz="1800" b="1" i="0" u="none" strike="noStrike" cap="none" spc="0" baseline="-25000">
                <a:solidFill>
                  <a:schemeClr val="lt1"/>
                </a:solidFill>
                <a:latin typeface="Arial"/>
                <a:cs typeface="Arial"/>
              </a:rPr>
              <a:t>mosquitto</a:t>
            </a:r>
            <a:endParaRPr sz="1400"/>
          </a:p>
        </p:txBody>
      </p:sp>
      <p:sp>
        <p:nvSpPr>
          <p:cNvPr id="1199781432" name=""/>
          <p:cNvSpPr/>
          <p:nvPr/>
        </p:nvSpPr>
        <p:spPr bwMode="auto">
          <a:xfrm flipH="0" flipV="0">
            <a:off x="3681480" y="3902473"/>
            <a:ext cx="1331649" cy="4253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de-DE" sz="1800" b="1" i="0" u="none" strike="noStrike" cap="none" spc="0" baseline="-25000">
                <a:solidFill>
                  <a:schemeClr val="lt1"/>
                </a:solidFill>
                <a:latin typeface="Arial"/>
                <a:cs typeface="Arial"/>
              </a:rPr>
              <a:t>Homeassistant</a:t>
            </a:r>
            <a:endParaRPr/>
          </a:p>
        </p:txBody>
      </p:sp>
      <p:cxnSp>
        <p:nvCxnSpPr>
          <p:cNvPr id="0" name=""/>
          <p:cNvCxnSpPr>
            <a:cxnSpLocks/>
            <a:stCxn id="781864350" idx="0"/>
            <a:endCxn id="1154622702" idx="0"/>
          </p:cNvCxnSpPr>
          <p:nvPr/>
        </p:nvCxnSpPr>
        <p:spPr bwMode="auto">
          <a:xfrm rot="16199969" flipH="0" flipV="1">
            <a:off x="3639867" y="1761661"/>
            <a:ext cx="573350" cy="4854975"/>
          </a:xfrm>
          <a:prstGeom prst="curvedConnector3">
            <a:avLst>
              <a:gd name="adj1" fmla="val 247521"/>
            </a:avLst>
          </a:prstGeom>
          <a:ln w="28575" cap="flat" cmpd="sng" algn="ctr">
            <a:solidFill>
              <a:schemeClr val="bg1">
                <a:lumMod val="50196"/>
              </a:schemeClr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193910" name=""/>
          <p:cNvSpPr txBox="1"/>
          <p:nvPr/>
        </p:nvSpPr>
        <p:spPr bwMode="auto">
          <a:xfrm flipH="0" flipV="0">
            <a:off x="3148315" y="3125931"/>
            <a:ext cx="1368802" cy="274356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solidFill>
                  <a:schemeClr val="bg1">
                    <a:lumMod val="50000"/>
                  </a:schemeClr>
                </a:solidFill>
              </a:rPr>
              <a:t>Accesses via http</a:t>
            </a:r>
            <a:endParaRPr sz="1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08109996" name=""/>
          <p:cNvCxnSpPr>
            <a:cxnSpLocks/>
            <a:endCxn id="1199781432" idx="0"/>
          </p:cNvCxnSpPr>
          <p:nvPr/>
        </p:nvCxnSpPr>
        <p:spPr bwMode="auto">
          <a:xfrm rot="10799990" flipH="0" flipV="0">
            <a:off x="4347305" y="3902473"/>
            <a:ext cx="2006723" cy="573348"/>
          </a:xfrm>
          <a:prstGeom prst="curvedConnector4">
            <a:avLst>
              <a:gd name="adj1" fmla="val 44745"/>
              <a:gd name="adj2" fmla="val 168987"/>
            </a:avLst>
          </a:prstGeom>
          <a:ln w="28575" cap="flat" cmpd="sng" algn="ctr">
            <a:solidFill>
              <a:schemeClr val="bg1">
                <a:lumMod val="50196"/>
              </a:schemeClr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3441439" name=""/>
          <p:cNvSpPr/>
          <p:nvPr/>
        </p:nvSpPr>
        <p:spPr bwMode="auto">
          <a:xfrm flipH="0" flipV="0">
            <a:off x="8296295" y="4688517"/>
            <a:ext cx="346363" cy="13468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just">
              <a:defRPr/>
            </a:pPr>
            <a:r>
              <a:rPr/>
              <a:t>USB</a:t>
            </a:r>
            <a:endParaRPr/>
          </a:p>
        </p:txBody>
      </p:sp>
      <p:sp>
        <p:nvSpPr>
          <p:cNvPr id="1897294269" name=""/>
          <p:cNvSpPr/>
          <p:nvPr/>
        </p:nvSpPr>
        <p:spPr bwMode="auto">
          <a:xfrm flipH="0" flipV="0">
            <a:off x="8755227" y="5465314"/>
            <a:ext cx="2182090" cy="4849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CC 2231 Sniffer</a:t>
            </a:r>
            <a:endParaRPr/>
          </a:p>
        </p:txBody>
      </p:sp>
      <p:sp>
        <p:nvSpPr>
          <p:cNvPr id="1005151983" name=""/>
          <p:cNvSpPr/>
          <p:nvPr/>
        </p:nvSpPr>
        <p:spPr bwMode="auto">
          <a:xfrm flipH="0" flipV="0">
            <a:off x="8296294" y="4688516"/>
            <a:ext cx="346362" cy="13468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just">
              <a:defRPr/>
            </a:pPr>
            <a:r>
              <a:rPr/>
              <a:t>USB</a:t>
            </a:r>
            <a:endParaRPr/>
          </a:p>
        </p:txBody>
      </p:sp>
      <p:sp>
        <p:nvSpPr>
          <p:cNvPr id="1699513557" name=""/>
          <p:cNvSpPr/>
          <p:nvPr/>
        </p:nvSpPr>
        <p:spPr bwMode="auto">
          <a:xfrm flipH="0" flipV="0">
            <a:off x="8296295" y="3199155"/>
            <a:ext cx="346362" cy="13468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just">
              <a:defRPr/>
            </a:pPr>
            <a:r>
              <a:rPr/>
              <a:t>UART</a:t>
            </a:r>
            <a:endParaRPr/>
          </a:p>
        </p:txBody>
      </p:sp>
      <p:sp>
        <p:nvSpPr>
          <p:cNvPr id="1170946421" name=""/>
          <p:cNvSpPr/>
          <p:nvPr/>
        </p:nvSpPr>
        <p:spPr bwMode="auto">
          <a:xfrm flipH="0" flipV="0">
            <a:off x="8755227" y="4797471"/>
            <a:ext cx="2182089" cy="4849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Maus &amp; Tastatur</a:t>
            </a:r>
            <a:endParaRPr/>
          </a:p>
        </p:txBody>
      </p:sp>
      <p:sp>
        <p:nvSpPr>
          <p:cNvPr id="357254829" name=""/>
          <p:cNvSpPr/>
          <p:nvPr/>
        </p:nvSpPr>
        <p:spPr bwMode="auto">
          <a:xfrm flipH="0" flipV="0">
            <a:off x="8755227" y="3263109"/>
            <a:ext cx="2182089" cy="4849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cod.m CC 2653</a:t>
            </a:r>
            <a:endParaRPr/>
          </a:p>
        </p:txBody>
      </p:sp>
      <p:cxnSp>
        <p:nvCxnSpPr>
          <p:cNvPr id="0" name=""/>
          <p:cNvCxnSpPr>
            <a:cxnSpLocks/>
            <a:endCxn id="1186054511" idx="2"/>
          </p:cNvCxnSpPr>
          <p:nvPr/>
        </p:nvCxnSpPr>
        <p:spPr bwMode="auto">
          <a:xfrm rot="10799990" flipH="0" flipV="1">
            <a:off x="4157731" y="5342658"/>
            <a:ext cx="4181859" cy="122655"/>
          </a:xfrm>
          <a:prstGeom prst="bentConnector4">
            <a:avLst>
              <a:gd name="adj1" fmla="val 5176"/>
              <a:gd name="adj2" fmla="val 967178"/>
            </a:avLst>
          </a:prstGeom>
          <a:ln w="1270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2199764" name=""/>
          <p:cNvSpPr/>
          <p:nvPr/>
        </p:nvSpPr>
        <p:spPr bwMode="auto">
          <a:xfrm flipH="0" flipV="0">
            <a:off x="892772" y="2944090"/>
            <a:ext cx="1194954" cy="3190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HDMI</a:t>
            </a:r>
            <a:endParaRPr/>
          </a:p>
        </p:txBody>
      </p:sp>
      <p:pic>
        <p:nvPicPr>
          <p:cNvPr id="87288493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712181" y="3103600"/>
            <a:ext cx="852899" cy="852899"/>
          </a:xfrm>
          <a:prstGeom prst="rect">
            <a:avLst/>
          </a:prstGeom>
        </p:spPr>
      </p:pic>
      <p:pic>
        <p:nvPicPr>
          <p:cNvPr id="44940208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10799990" flipH="0" flipV="0">
            <a:off x="10803992" y="5282380"/>
            <a:ext cx="852899" cy="852899"/>
          </a:xfrm>
          <a:prstGeom prst="rect">
            <a:avLst/>
          </a:prstGeom>
        </p:spPr>
      </p:pic>
      <p:pic>
        <p:nvPicPr>
          <p:cNvPr id="201912358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168089" y="953811"/>
            <a:ext cx="296381" cy="296381"/>
          </a:xfrm>
          <a:prstGeom prst="rect">
            <a:avLst/>
          </a:prstGeom>
        </p:spPr>
      </p:pic>
      <p:pic>
        <p:nvPicPr>
          <p:cNvPr id="15698956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563991" y="3357373"/>
            <a:ext cx="296380" cy="296380"/>
          </a:xfrm>
          <a:prstGeom prst="rect">
            <a:avLst/>
          </a:prstGeom>
        </p:spPr>
      </p:pic>
      <p:pic>
        <p:nvPicPr>
          <p:cNvPr id="75076115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88863" y="52840"/>
            <a:ext cx="1801090" cy="1801090"/>
          </a:xfrm>
          <a:prstGeom prst="rect">
            <a:avLst/>
          </a:prstGeom>
        </p:spPr>
      </p:pic>
      <p:cxnSp>
        <p:nvCxnSpPr>
          <p:cNvPr id="0" name=""/>
          <p:cNvCxnSpPr>
            <a:cxnSpLocks/>
            <a:stCxn id="750761153" idx="2"/>
            <a:endCxn id="1012199764" idx="0"/>
          </p:cNvCxnSpPr>
          <p:nvPr/>
        </p:nvCxnSpPr>
        <p:spPr bwMode="auto">
          <a:xfrm rot="5399978" flipH="0" flipV="0">
            <a:off x="1044000" y="2300400"/>
            <a:ext cx="1090158" cy="1991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tx1"/>
            </a:solidFill>
            <a:prstDash val="solid"/>
            <a:miter lim="800000"/>
            <a:headEnd type="none" len="med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623428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693019" y="444354"/>
            <a:ext cx="1315295" cy="1315295"/>
          </a:xfrm>
          <a:prstGeom prst="rect">
            <a:avLst/>
          </a:prstGeom>
        </p:spPr>
      </p:pic>
      <p:pic>
        <p:nvPicPr>
          <p:cNvPr id="44449638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658632" y="444354"/>
            <a:ext cx="1315294" cy="1315294"/>
          </a:xfrm>
          <a:prstGeom prst="rect">
            <a:avLst/>
          </a:prstGeom>
        </p:spPr>
      </p:pic>
      <p:pic>
        <p:nvPicPr>
          <p:cNvPr id="19758554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202477" y="953811"/>
            <a:ext cx="296380" cy="296380"/>
          </a:xfrm>
          <a:prstGeom prst="rect">
            <a:avLst/>
          </a:prstGeom>
        </p:spPr>
      </p:pic>
      <p:pic>
        <p:nvPicPr>
          <p:cNvPr id="62197228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350667" y="1102001"/>
            <a:ext cx="852899" cy="852899"/>
          </a:xfrm>
          <a:prstGeom prst="rect">
            <a:avLst/>
          </a:prstGeom>
        </p:spPr>
      </p:pic>
      <p:pic>
        <p:nvPicPr>
          <p:cNvPr id="12238936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265862" y="1155304"/>
            <a:ext cx="852899" cy="852899"/>
          </a:xfrm>
          <a:prstGeom prst="rect">
            <a:avLst/>
          </a:prstGeom>
        </p:spPr>
      </p:pic>
      <p:pic>
        <p:nvPicPr>
          <p:cNvPr id="96038653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8642657" y="580766"/>
            <a:ext cx="1178883" cy="1178883"/>
          </a:xfrm>
          <a:prstGeom prst="rect">
            <a:avLst/>
          </a:prstGeom>
        </p:spPr>
      </p:pic>
      <p:pic>
        <p:nvPicPr>
          <p:cNvPr id="11493131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083908" y="1285373"/>
            <a:ext cx="296380" cy="296380"/>
          </a:xfrm>
          <a:prstGeom prst="rect">
            <a:avLst/>
          </a:prstGeom>
        </p:spPr>
      </p:pic>
      <p:pic>
        <p:nvPicPr>
          <p:cNvPr id="203987865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309408" y="1155304"/>
            <a:ext cx="852899" cy="8528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2022-12-09T16:35:01Z</dcterms:modified>
  <cp:category/>
  <cp:contentStatus/>
  <cp:version/>
</cp:coreProperties>
</file>