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de-DE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el und vertikaler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kaler Titel u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el und 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Abschnitts-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Zwei Inhal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Vergleich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Nur 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Le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Inhalt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Bild mit Überschrif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de-DE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de-DE"/>
              <a:t>Click icon to add picture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de-DE"/>
              <a:t>Textmasterformat bearbeiten</a:t>
            </a:r>
            <a:endParaRPr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de-DE"/>
              <a:t>Click to edit Master title style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de-DE"/>
              <a:t>Click to edit Master text styles</a:t>
            </a:r>
            <a:endParaRPr/>
          </a:p>
          <a:p>
            <a:pPr lvl="1">
              <a:defRPr/>
            </a:pPr>
            <a:r>
              <a:rPr lang="de-DE"/>
              <a:t>Second level</a:t>
            </a:r>
            <a:endParaRPr/>
          </a:p>
          <a:p>
            <a:pPr lvl="2">
              <a:defRPr/>
            </a:pPr>
            <a:r>
              <a:rPr lang="de-DE"/>
              <a:t>Third level</a:t>
            </a:r>
            <a:endParaRPr/>
          </a:p>
          <a:p>
            <a:pPr lvl="3">
              <a:defRPr/>
            </a:pPr>
            <a:r>
              <a:rPr lang="de-DE"/>
              <a:t>Fourth level</a:t>
            </a:r>
            <a:endParaRPr/>
          </a:p>
          <a:p>
            <a:pPr lvl="4">
              <a:defRPr/>
            </a:pPr>
            <a:r>
              <a:rPr lang="de-DE"/>
              <a:t>Fifth level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de-DE"/>
              <a:t/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de-DE"/>
              <a:t/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bg>
      <p:bgPr shadeToTitle="0">
        <a:solidFill>
          <a:schemeClr val="accent2">
            <a:lumMod val="60000"/>
            <a:lumOff val="40000"/>
            <a:alpha val="0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8195925" name=""/>
          <p:cNvSpPr/>
          <p:nvPr/>
        </p:nvSpPr>
        <p:spPr bwMode="auto">
          <a:xfrm flipH="0" flipV="0">
            <a:off x="788863" y="2879483"/>
            <a:ext cx="7966363" cy="3835977"/>
          </a:xfrm>
          <a:prstGeom prst="rect">
            <a:avLst/>
          </a:prstGeom>
          <a:solidFill>
            <a:schemeClr val="accent6">
              <a:lumMod val="75000"/>
              <a:alpha val="31998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cxnSp>
        <p:nvCxnSpPr>
          <p:cNvPr id="0" name=""/>
          <p:cNvCxnSpPr>
            <a:cxnSpLocks/>
            <a:stCxn id="1699513557" idx="1"/>
            <a:endCxn id="1154622702" idx="2"/>
          </p:cNvCxnSpPr>
          <p:nvPr/>
        </p:nvCxnSpPr>
        <p:spPr bwMode="auto">
          <a:xfrm rot="10799989" flipH="0" flipV="1">
            <a:off x="1499054" y="3872589"/>
            <a:ext cx="6797240" cy="455272"/>
          </a:xfrm>
          <a:prstGeom prst="bentConnector4">
            <a:avLst>
              <a:gd name="adj1" fmla="val 6624"/>
              <a:gd name="adj2" fmla="val 524505"/>
            </a:avLst>
          </a:prstGeom>
          <a:ln w="1270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  <a:effectLst/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3611712" name=""/>
          <p:cNvSpPr/>
          <p:nvPr/>
        </p:nvSpPr>
        <p:spPr bwMode="auto">
          <a:xfrm flipH="0" flipV="0">
            <a:off x="833229" y="5594781"/>
            <a:ext cx="6649004" cy="425388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Raspberry Pi</a:t>
            </a:r>
            <a:endParaRPr/>
          </a:p>
        </p:txBody>
      </p:sp>
      <p:sp>
        <p:nvSpPr>
          <p:cNvPr id="1186054511" name=""/>
          <p:cNvSpPr/>
          <p:nvPr/>
        </p:nvSpPr>
        <p:spPr bwMode="auto">
          <a:xfrm flipH="0" flipV="0">
            <a:off x="833229" y="5039926"/>
            <a:ext cx="6649003" cy="42538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Raspian OS</a:t>
            </a:r>
            <a:endParaRPr/>
          </a:p>
        </p:txBody>
      </p:sp>
      <p:sp>
        <p:nvSpPr>
          <p:cNvPr id="1251942603" name=""/>
          <p:cNvSpPr/>
          <p:nvPr/>
        </p:nvSpPr>
        <p:spPr bwMode="auto">
          <a:xfrm flipH="0" flipV="0">
            <a:off x="833228" y="4475824"/>
            <a:ext cx="4179903" cy="425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6464287" name=""/>
          <p:cNvSpPr/>
          <p:nvPr/>
        </p:nvSpPr>
        <p:spPr bwMode="auto">
          <a:xfrm flipH="0" flipV="0">
            <a:off x="833227" y="4475823"/>
            <a:ext cx="4179901" cy="4253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Docker / Ethernet Bridge</a:t>
            </a:r>
            <a:endParaRPr/>
          </a:p>
        </p:txBody>
      </p:sp>
      <p:sp>
        <p:nvSpPr>
          <p:cNvPr id="781864350" name=""/>
          <p:cNvSpPr/>
          <p:nvPr/>
        </p:nvSpPr>
        <p:spPr bwMode="auto">
          <a:xfrm flipH="0" flipV="0">
            <a:off x="5225826" y="4475824"/>
            <a:ext cx="2256407" cy="42538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Firefox</a:t>
            </a:r>
            <a:endParaRPr/>
          </a:p>
        </p:txBody>
      </p:sp>
      <p:sp>
        <p:nvSpPr>
          <p:cNvPr id="1154622702" name=""/>
          <p:cNvSpPr/>
          <p:nvPr/>
        </p:nvSpPr>
        <p:spPr bwMode="auto">
          <a:xfrm flipH="0" flipV="0">
            <a:off x="833229" y="3902473"/>
            <a:ext cx="1331650" cy="42538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b="1" baseline="-25000">
                <a:solidFill>
                  <a:schemeClr val="tx1"/>
                </a:solidFill>
              </a:rPr>
              <a:t>Zigbee2mqtt</a:t>
            </a:r>
            <a:endParaRPr b="1" baseline="-25000">
              <a:solidFill>
                <a:schemeClr val="tx1"/>
              </a:solidFill>
            </a:endParaRPr>
          </a:p>
        </p:txBody>
      </p:sp>
      <p:sp>
        <p:nvSpPr>
          <p:cNvPr id="1904260380" name=""/>
          <p:cNvSpPr/>
          <p:nvPr/>
        </p:nvSpPr>
        <p:spPr bwMode="auto">
          <a:xfrm flipH="0" flipV="0">
            <a:off x="2257354" y="3902473"/>
            <a:ext cx="1331649" cy="425387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de-DE" sz="1800" b="1" i="0" u="none" strike="noStrike" cap="none" spc="0" baseline="-25000">
                <a:solidFill>
                  <a:schemeClr val="lt1"/>
                </a:solidFill>
                <a:latin typeface="Arial"/>
                <a:cs typeface="Arial"/>
              </a:rPr>
              <a:t>mosquitto</a:t>
            </a:r>
            <a:endParaRPr sz="1400"/>
          </a:p>
        </p:txBody>
      </p:sp>
      <p:sp>
        <p:nvSpPr>
          <p:cNvPr id="1199781432" name=""/>
          <p:cNvSpPr/>
          <p:nvPr/>
        </p:nvSpPr>
        <p:spPr bwMode="auto">
          <a:xfrm flipH="0" flipV="0">
            <a:off x="3681480" y="3902473"/>
            <a:ext cx="1331649" cy="425387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de-DE" sz="1800" b="1" i="0" u="none" strike="noStrike" cap="none" spc="0" baseline="-25000">
                <a:solidFill>
                  <a:schemeClr val="lt1"/>
                </a:solidFill>
                <a:latin typeface="Arial"/>
                <a:cs typeface="Arial"/>
              </a:rPr>
              <a:t>Homeassistant</a:t>
            </a:r>
            <a:endParaRPr/>
          </a:p>
        </p:txBody>
      </p:sp>
      <p:cxnSp>
        <p:nvCxnSpPr>
          <p:cNvPr id="0" name=""/>
          <p:cNvCxnSpPr>
            <a:cxnSpLocks/>
            <a:stCxn id="781864350" idx="0"/>
            <a:endCxn id="1154622702" idx="0"/>
          </p:cNvCxnSpPr>
          <p:nvPr/>
        </p:nvCxnSpPr>
        <p:spPr bwMode="auto">
          <a:xfrm rot="16199969" flipH="0" flipV="1">
            <a:off x="3639867" y="1761661"/>
            <a:ext cx="573350" cy="4854975"/>
          </a:xfrm>
          <a:prstGeom prst="curvedConnector3">
            <a:avLst>
              <a:gd name="adj1" fmla="val 247521"/>
            </a:avLst>
          </a:prstGeom>
          <a:ln w="28575" cap="flat" cmpd="sng" algn="ctr">
            <a:solidFill>
              <a:schemeClr val="bg1">
                <a:lumMod val="50196"/>
              </a:schemeClr>
            </a:solidFill>
            <a:prstDash val="solid"/>
            <a:miter lim="800000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193910" name=""/>
          <p:cNvSpPr txBox="1"/>
          <p:nvPr/>
        </p:nvSpPr>
        <p:spPr bwMode="auto">
          <a:xfrm flipH="0" flipV="0">
            <a:off x="3148315" y="3125931"/>
            <a:ext cx="1368802" cy="274356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1200">
                <a:solidFill>
                  <a:schemeClr val="bg1">
                    <a:lumMod val="50000"/>
                  </a:schemeClr>
                </a:solidFill>
              </a:rPr>
              <a:t>Accesses via http</a:t>
            </a:r>
            <a:endParaRPr sz="12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08109996" name=""/>
          <p:cNvCxnSpPr>
            <a:cxnSpLocks/>
            <a:endCxn id="1199781432" idx="0"/>
          </p:cNvCxnSpPr>
          <p:nvPr/>
        </p:nvCxnSpPr>
        <p:spPr bwMode="auto">
          <a:xfrm rot="10799989" flipH="0" flipV="0">
            <a:off x="4347305" y="3902473"/>
            <a:ext cx="2006723" cy="573348"/>
          </a:xfrm>
          <a:prstGeom prst="curvedConnector4">
            <a:avLst>
              <a:gd name="adj1" fmla="val 44745"/>
              <a:gd name="adj2" fmla="val 168987"/>
            </a:avLst>
          </a:prstGeom>
          <a:ln w="28575" cap="flat" cmpd="sng" algn="ctr">
            <a:solidFill>
              <a:schemeClr val="bg1">
                <a:lumMod val="50196"/>
              </a:schemeClr>
            </a:solidFill>
            <a:prstDash val="solid"/>
            <a:miter lim="800000"/>
            <a:headEnd type="arrow" len="med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3441439" name=""/>
          <p:cNvSpPr/>
          <p:nvPr/>
        </p:nvSpPr>
        <p:spPr bwMode="auto">
          <a:xfrm flipH="0" flipV="0">
            <a:off x="8296295" y="4688517"/>
            <a:ext cx="346363" cy="13468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just">
              <a:defRPr/>
            </a:pPr>
            <a:r>
              <a:rPr/>
              <a:t>USB</a:t>
            </a:r>
            <a:endParaRPr/>
          </a:p>
        </p:txBody>
      </p:sp>
      <p:sp>
        <p:nvSpPr>
          <p:cNvPr id="1897294269" name=""/>
          <p:cNvSpPr/>
          <p:nvPr/>
        </p:nvSpPr>
        <p:spPr bwMode="auto">
          <a:xfrm flipH="0" flipV="0">
            <a:off x="8755227" y="5465314"/>
            <a:ext cx="2182090" cy="4849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CC 2231 Sniffer</a:t>
            </a:r>
            <a:endParaRPr/>
          </a:p>
        </p:txBody>
      </p:sp>
      <p:sp>
        <p:nvSpPr>
          <p:cNvPr id="1005151983" name=""/>
          <p:cNvSpPr/>
          <p:nvPr/>
        </p:nvSpPr>
        <p:spPr bwMode="auto">
          <a:xfrm flipH="0" flipV="0">
            <a:off x="8296294" y="4688516"/>
            <a:ext cx="346362" cy="134686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just">
              <a:defRPr/>
            </a:pPr>
            <a:r>
              <a:rPr/>
              <a:t>USB</a:t>
            </a:r>
            <a:endParaRPr/>
          </a:p>
        </p:txBody>
      </p:sp>
      <p:sp>
        <p:nvSpPr>
          <p:cNvPr id="1699513557" name=""/>
          <p:cNvSpPr/>
          <p:nvPr/>
        </p:nvSpPr>
        <p:spPr bwMode="auto">
          <a:xfrm flipH="0" flipV="0">
            <a:off x="8296295" y="3199155"/>
            <a:ext cx="346362" cy="134686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just">
              <a:defRPr/>
            </a:pPr>
            <a:r>
              <a:rPr/>
              <a:t>UART</a:t>
            </a:r>
            <a:endParaRPr/>
          </a:p>
        </p:txBody>
      </p:sp>
      <p:sp>
        <p:nvSpPr>
          <p:cNvPr id="1170946421" name=""/>
          <p:cNvSpPr/>
          <p:nvPr/>
        </p:nvSpPr>
        <p:spPr bwMode="auto">
          <a:xfrm flipH="0" flipV="0">
            <a:off x="8755227" y="4797471"/>
            <a:ext cx="2182089" cy="4849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Maus &amp; Tastatur</a:t>
            </a:r>
            <a:endParaRPr/>
          </a:p>
        </p:txBody>
      </p:sp>
      <p:sp>
        <p:nvSpPr>
          <p:cNvPr id="357254829" name=""/>
          <p:cNvSpPr/>
          <p:nvPr/>
        </p:nvSpPr>
        <p:spPr bwMode="auto">
          <a:xfrm flipH="0" flipV="0">
            <a:off x="8755227" y="3263108"/>
            <a:ext cx="2182089" cy="48490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cod.m CC 2653</a:t>
            </a:r>
            <a:endParaRPr/>
          </a:p>
        </p:txBody>
      </p:sp>
      <p:cxnSp>
        <p:nvCxnSpPr>
          <p:cNvPr id="0" name=""/>
          <p:cNvCxnSpPr>
            <a:cxnSpLocks/>
            <a:endCxn id="1186054511" idx="2"/>
          </p:cNvCxnSpPr>
          <p:nvPr/>
        </p:nvCxnSpPr>
        <p:spPr bwMode="auto">
          <a:xfrm rot="10799989" flipH="0" flipV="1">
            <a:off x="4157731" y="5342658"/>
            <a:ext cx="4181859" cy="122655"/>
          </a:xfrm>
          <a:prstGeom prst="bentConnector4">
            <a:avLst>
              <a:gd name="adj1" fmla="val 5176"/>
              <a:gd name="adj2" fmla="val 967178"/>
            </a:avLst>
          </a:prstGeom>
          <a:ln w="127000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2199764" name=""/>
          <p:cNvSpPr/>
          <p:nvPr/>
        </p:nvSpPr>
        <p:spPr bwMode="auto">
          <a:xfrm flipH="0" flipV="0">
            <a:off x="892772" y="2944090"/>
            <a:ext cx="1194954" cy="3190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/>
              <a:t>HDMI</a:t>
            </a:r>
            <a:endParaRPr/>
          </a:p>
        </p:txBody>
      </p:sp>
      <p:pic>
        <p:nvPicPr>
          <p:cNvPr id="87288493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0712181" y="3103600"/>
            <a:ext cx="852899" cy="852899"/>
          </a:xfrm>
          <a:prstGeom prst="rect">
            <a:avLst/>
          </a:prstGeom>
        </p:spPr>
      </p:pic>
      <p:pic>
        <p:nvPicPr>
          <p:cNvPr id="44940208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10799989" flipH="0" flipV="0">
            <a:off x="10803992" y="5282380"/>
            <a:ext cx="852899" cy="852899"/>
          </a:xfrm>
          <a:prstGeom prst="rect">
            <a:avLst/>
          </a:prstGeom>
        </p:spPr>
      </p:pic>
      <p:pic>
        <p:nvPicPr>
          <p:cNvPr id="2019123582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168089" y="953811"/>
            <a:ext cx="296381" cy="296381"/>
          </a:xfrm>
          <a:prstGeom prst="rect">
            <a:avLst/>
          </a:prstGeom>
        </p:spPr>
      </p:pic>
      <p:pic>
        <p:nvPicPr>
          <p:cNvPr id="156989562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563991" y="3357373"/>
            <a:ext cx="296380" cy="296380"/>
          </a:xfrm>
          <a:prstGeom prst="rect">
            <a:avLst/>
          </a:prstGeom>
        </p:spPr>
      </p:pic>
      <p:pic>
        <p:nvPicPr>
          <p:cNvPr id="75076115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788863" y="52840"/>
            <a:ext cx="1801090" cy="1801090"/>
          </a:xfrm>
          <a:prstGeom prst="rect">
            <a:avLst/>
          </a:prstGeom>
        </p:spPr>
      </p:pic>
      <p:cxnSp>
        <p:nvCxnSpPr>
          <p:cNvPr id="0" name=""/>
          <p:cNvCxnSpPr>
            <a:cxnSpLocks/>
            <a:stCxn id="750761153" idx="2"/>
            <a:endCxn id="1012199764" idx="0"/>
          </p:cNvCxnSpPr>
          <p:nvPr/>
        </p:nvCxnSpPr>
        <p:spPr bwMode="auto">
          <a:xfrm rot="5399977" flipH="0" flipV="0">
            <a:off x="1044000" y="2300400"/>
            <a:ext cx="1090158" cy="199158"/>
          </a:xfrm>
          <a:prstGeom prst="curvedConnector3">
            <a:avLst>
              <a:gd name="adj1" fmla="val 50000"/>
            </a:avLst>
          </a:prstGeom>
          <a:ln w="57150" cap="flat" cmpd="sng" algn="ctr">
            <a:solidFill>
              <a:schemeClr val="tx1"/>
            </a:solidFill>
            <a:prstDash val="solid"/>
            <a:miter lim="800000"/>
            <a:headEnd type="none" len="med"/>
            <a:tailEnd type="none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623428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4693019" y="444354"/>
            <a:ext cx="1315295" cy="1315295"/>
          </a:xfrm>
          <a:prstGeom prst="rect">
            <a:avLst/>
          </a:prstGeom>
        </p:spPr>
      </p:pic>
      <p:pic>
        <p:nvPicPr>
          <p:cNvPr id="444496381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6658632" y="444354"/>
            <a:ext cx="1315294" cy="1315294"/>
          </a:xfrm>
          <a:prstGeom prst="rect">
            <a:avLst/>
          </a:prstGeom>
        </p:spPr>
      </p:pic>
      <p:pic>
        <p:nvPicPr>
          <p:cNvPr id="197585544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202477" y="953811"/>
            <a:ext cx="296380" cy="296380"/>
          </a:xfrm>
          <a:prstGeom prst="rect">
            <a:avLst/>
          </a:prstGeom>
        </p:spPr>
      </p:pic>
      <p:pic>
        <p:nvPicPr>
          <p:cNvPr id="62197228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5350667" y="1102001"/>
            <a:ext cx="852899" cy="852899"/>
          </a:xfrm>
          <a:prstGeom prst="rect">
            <a:avLst/>
          </a:prstGeom>
        </p:spPr>
      </p:pic>
      <p:pic>
        <p:nvPicPr>
          <p:cNvPr id="122389365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265862" y="1155304"/>
            <a:ext cx="852899" cy="852899"/>
          </a:xfrm>
          <a:prstGeom prst="rect">
            <a:avLst/>
          </a:prstGeom>
        </p:spPr>
      </p:pic>
      <p:pic>
        <p:nvPicPr>
          <p:cNvPr id="960386534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8642657" y="580766"/>
            <a:ext cx="1178883" cy="1178883"/>
          </a:xfrm>
          <a:prstGeom prst="rect">
            <a:avLst/>
          </a:prstGeom>
        </p:spPr>
      </p:pic>
      <p:pic>
        <p:nvPicPr>
          <p:cNvPr id="203987865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309408" y="1155304"/>
            <a:ext cx="852899" cy="852899"/>
          </a:xfrm>
          <a:prstGeom prst="rect">
            <a:avLst/>
          </a:prstGeom>
        </p:spPr>
      </p:pic>
      <p:sp>
        <p:nvSpPr>
          <p:cNvPr id="994474660" name=""/>
          <p:cNvSpPr/>
          <p:nvPr/>
        </p:nvSpPr>
        <p:spPr bwMode="auto">
          <a:xfrm flipH="0" flipV="0">
            <a:off x="9008082" y="1220679"/>
            <a:ext cx="434635" cy="45313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4931314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083908" y="1299054"/>
            <a:ext cx="296380" cy="296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ONLYOFFICE/7.2.1.36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7</cp:revision>
  <dcterms:created xsi:type="dcterms:W3CDTF">2012-12-03T06:56:55Z</dcterms:created>
  <dcterms:modified xsi:type="dcterms:W3CDTF">2022-12-10T11:22:53Z</dcterms:modified>
  <cp:category/>
  <cp:contentStatus/>
  <cp:version/>
</cp:coreProperties>
</file>