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DF876-C93C-384D-A2C7-3BC0BE5BD4E1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67B4F11-B001-584E-B6D2-A33E7736D644}">
      <dgm:prSet phldrT="[Text]"/>
      <dgm:spPr/>
      <dgm:t>
        <a:bodyPr/>
        <a:lstStyle/>
        <a:p>
          <a:r>
            <a:rPr lang="de-DE" dirty="0" smtClean="0"/>
            <a:t>Eingaben abfragen</a:t>
          </a:r>
          <a:endParaRPr lang="de-DE" dirty="0"/>
        </a:p>
      </dgm:t>
    </dgm:pt>
    <dgm:pt modelId="{483E3C33-480B-474D-BAFF-0135DDDE3629}" type="parTrans" cxnId="{EB76FCD2-C507-4B42-A4DA-B5A2BF86CB30}">
      <dgm:prSet/>
      <dgm:spPr/>
      <dgm:t>
        <a:bodyPr/>
        <a:lstStyle/>
        <a:p>
          <a:endParaRPr lang="de-DE"/>
        </a:p>
      </dgm:t>
    </dgm:pt>
    <dgm:pt modelId="{B3A7D624-57E0-2E4C-A1A5-1D64EBFF3C1C}" type="sibTrans" cxnId="{EB76FCD2-C507-4B42-A4DA-B5A2BF86CB30}">
      <dgm:prSet/>
      <dgm:spPr/>
      <dgm:t>
        <a:bodyPr/>
        <a:lstStyle/>
        <a:p>
          <a:endParaRPr lang="de-DE"/>
        </a:p>
      </dgm:t>
    </dgm:pt>
    <dgm:pt modelId="{652C2CD3-3FC6-8E47-ABD5-C2F0B9E0AE6F}">
      <dgm:prSet phldrT="[Text]"/>
      <dgm:spPr/>
      <dgm:t>
        <a:bodyPr/>
        <a:lstStyle/>
        <a:p>
          <a:r>
            <a:rPr lang="de-DE" dirty="0" smtClean="0"/>
            <a:t>Spielzustand verändern</a:t>
          </a:r>
          <a:endParaRPr lang="de-DE" dirty="0"/>
        </a:p>
      </dgm:t>
    </dgm:pt>
    <dgm:pt modelId="{EF30FB39-DE6D-F84D-A590-7149551A7C3E}" type="parTrans" cxnId="{E689F8A0-7314-424B-9847-CA6A00989B3F}">
      <dgm:prSet/>
      <dgm:spPr/>
      <dgm:t>
        <a:bodyPr/>
        <a:lstStyle/>
        <a:p>
          <a:endParaRPr lang="de-DE"/>
        </a:p>
      </dgm:t>
    </dgm:pt>
    <dgm:pt modelId="{243A9208-5F65-D140-9E6B-E4620395F5DE}" type="sibTrans" cxnId="{E689F8A0-7314-424B-9847-CA6A00989B3F}">
      <dgm:prSet/>
      <dgm:spPr/>
      <dgm:t>
        <a:bodyPr/>
        <a:lstStyle/>
        <a:p>
          <a:endParaRPr lang="de-DE"/>
        </a:p>
      </dgm:t>
    </dgm:pt>
    <dgm:pt modelId="{FE01D4B3-B315-DB45-B32E-330B248E4AA0}">
      <dgm:prSet phldrT="[Text]"/>
      <dgm:spPr/>
      <dgm:t>
        <a:bodyPr/>
        <a:lstStyle/>
        <a:p>
          <a:r>
            <a:rPr lang="de-DE" dirty="0" smtClean="0"/>
            <a:t>Ausgabe aktualisieren</a:t>
          </a:r>
          <a:endParaRPr lang="de-DE" dirty="0"/>
        </a:p>
      </dgm:t>
    </dgm:pt>
    <dgm:pt modelId="{045811E4-617B-614F-A710-09B2ED63A61B}" type="parTrans" cxnId="{589E8A08-C318-6747-A023-F0464CF61685}">
      <dgm:prSet/>
      <dgm:spPr/>
      <dgm:t>
        <a:bodyPr/>
        <a:lstStyle/>
        <a:p>
          <a:endParaRPr lang="de-DE"/>
        </a:p>
      </dgm:t>
    </dgm:pt>
    <dgm:pt modelId="{85FC9CF3-E6B2-6544-9251-131D0FE88D6E}" type="sibTrans" cxnId="{589E8A08-C318-6747-A023-F0464CF61685}">
      <dgm:prSet/>
      <dgm:spPr/>
      <dgm:t>
        <a:bodyPr/>
        <a:lstStyle/>
        <a:p>
          <a:endParaRPr lang="de-DE"/>
        </a:p>
      </dgm:t>
    </dgm:pt>
    <dgm:pt modelId="{FCB320DA-937E-054C-8137-26C0F6907ED5}" type="pres">
      <dgm:prSet presAssocID="{409DF876-C93C-384D-A2C7-3BC0BE5BD4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FD7611-4853-5042-8A48-ACE11F06841F}" type="pres">
      <dgm:prSet presAssocID="{267B4F11-B001-584E-B6D2-A33E7736D644}" presName="dummy" presStyleCnt="0"/>
      <dgm:spPr/>
    </dgm:pt>
    <dgm:pt modelId="{44734926-1906-EB45-8543-91523248499A}" type="pres">
      <dgm:prSet presAssocID="{267B4F11-B001-584E-B6D2-A33E7736D64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46F457-65F4-7D45-B0B6-8BF3B3808F68}" type="pres">
      <dgm:prSet presAssocID="{B3A7D624-57E0-2E4C-A1A5-1D64EBFF3C1C}" presName="sibTrans" presStyleLbl="node1" presStyleIdx="0" presStyleCnt="3"/>
      <dgm:spPr/>
      <dgm:t>
        <a:bodyPr/>
        <a:lstStyle/>
        <a:p>
          <a:endParaRPr lang="de-DE"/>
        </a:p>
      </dgm:t>
    </dgm:pt>
    <dgm:pt modelId="{72D712B5-0F3E-4B4E-9B31-94804899811D}" type="pres">
      <dgm:prSet presAssocID="{652C2CD3-3FC6-8E47-ABD5-C2F0B9E0AE6F}" presName="dummy" presStyleCnt="0"/>
      <dgm:spPr/>
    </dgm:pt>
    <dgm:pt modelId="{72A5C477-32D6-A84A-9C96-6F20C9161FA0}" type="pres">
      <dgm:prSet presAssocID="{652C2CD3-3FC6-8E47-ABD5-C2F0B9E0AE6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FADE48-FB4C-8640-9F8E-1AA9F13B5EBE}" type="pres">
      <dgm:prSet presAssocID="{243A9208-5F65-D140-9E6B-E4620395F5DE}" presName="sibTrans" presStyleLbl="node1" presStyleIdx="1" presStyleCnt="3"/>
      <dgm:spPr/>
      <dgm:t>
        <a:bodyPr/>
        <a:lstStyle/>
        <a:p>
          <a:endParaRPr lang="de-DE"/>
        </a:p>
      </dgm:t>
    </dgm:pt>
    <dgm:pt modelId="{C46DAB46-37D9-A14A-9BFA-0A3D0A3BF869}" type="pres">
      <dgm:prSet presAssocID="{FE01D4B3-B315-DB45-B32E-330B248E4AA0}" presName="dummy" presStyleCnt="0"/>
      <dgm:spPr/>
    </dgm:pt>
    <dgm:pt modelId="{A74782C7-E7D3-E046-91AD-417A21292EAA}" type="pres">
      <dgm:prSet presAssocID="{FE01D4B3-B315-DB45-B32E-330B248E4AA0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6084C2-CB32-E04E-87AB-D29C3549ED57}" type="pres">
      <dgm:prSet presAssocID="{85FC9CF3-E6B2-6544-9251-131D0FE88D6E}" presName="sibTrans" presStyleLbl="node1" presStyleIdx="2" presStyleCnt="3"/>
      <dgm:spPr/>
      <dgm:t>
        <a:bodyPr/>
        <a:lstStyle/>
        <a:p>
          <a:endParaRPr lang="de-DE"/>
        </a:p>
      </dgm:t>
    </dgm:pt>
  </dgm:ptLst>
  <dgm:cxnLst>
    <dgm:cxn modelId="{589E8A08-C318-6747-A023-F0464CF61685}" srcId="{409DF876-C93C-384D-A2C7-3BC0BE5BD4E1}" destId="{FE01D4B3-B315-DB45-B32E-330B248E4AA0}" srcOrd="2" destOrd="0" parTransId="{045811E4-617B-614F-A710-09B2ED63A61B}" sibTransId="{85FC9CF3-E6B2-6544-9251-131D0FE88D6E}"/>
    <dgm:cxn modelId="{E689F8A0-7314-424B-9847-CA6A00989B3F}" srcId="{409DF876-C93C-384D-A2C7-3BC0BE5BD4E1}" destId="{652C2CD3-3FC6-8E47-ABD5-C2F0B9E0AE6F}" srcOrd="1" destOrd="0" parTransId="{EF30FB39-DE6D-F84D-A590-7149551A7C3E}" sibTransId="{243A9208-5F65-D140-9E6B-E4620395F5DE}"/>
    <dgm:cxn modelId="{84FC12B9-2A1C-E44D-8A4E-829618183752}" type="presOf" srcId="{B3A7D624-57E0-2E4C-A1A5-1D64EBFF3C1C}" destId="{B246F457-65F4-7D45-B0B6-8BF3B3808F68}" srcOrd="0" destOrd="0" presId="urn:microsoft.com/office/officeart/2005/8/layout/cycle1"/>
    <dgm:cxn modelId="{EB76FCD2-C507-4B42-A4DA-B5A2BF86CB30}" srcId="{409DF876-C93C-384D-A2C7-3BC0BE5BD4E1}" destId="{267B4F11-B001-584E-B6D2-A33E7736D644}" srcOrd="0" destOrd="0" parTransId="{483E3C33-480B-474D-BAFF-0135DDDE3629}" sibTransId="{B3A7D624-57E0-2E4C-A1A5-1D64EBFF3C1C}"/>
    <dgm:cxn modelId="{00C0EE9F-4F0F-AD4E-AFF6-C5D1ECEA789F}" type="presOf" srcId="{267B4F11-B001-584E-B6D2-A33E7736D644}" destId="{44734926-1906-EB45-8543-91523248499A}" srcOrd="0" destOrd="0" presId="urn:microsoft.com/office/officeart/2005/8/layout/cycle1"/>
    <dgm:cxn modelId="{B3545AE4-CB46-424A-9B61-A82886DE4671}" type="presOf" srcId="{FE01D4B3-B315-DB45-B32E-330B248E4AA0}" destId="{A74782C7-E7D3-E046-91AD-417A21292EAA}" srcOrd="0" destOrd="0" presId="urn:microsoft.com/office/officeart/2005/8/layout/cycle1"/>
    <dgm:cxn modelId="{B82B9B07-CD17-564F-BA53-5E6F9C569707}" type="presOf" srcId="{85FC9CF3-E6B2-6544-9251-131D0FE88D6E}" destId="{5F6084C2-CB32-E04E-87AB-D29C3549ED57}" srcOrd="0" destOrd="0" presId="urn:microsoft.com/office/officeart/2005/8/layout/cycle1"/>
    <dgm:cxn modelId="{22B216EF-74D9-AD44-93FD-0A567916E395}" type="presOf" srcId="{243A9208-5F65-D140-9E6B-E4620395F5DE}" destId="{F7FADE48-FB4C-8640-9F8E-1AA9F13B5EBE}" srcOrd="0" destOrd="0" presId="urn:microsoft.com/office/officeart/2005/8/layout/cycle1"/>
    <dgm:cxn modelId="{E9B083A8-7E41-0C4E-961F-DA8E2F66897E}" type="presOf" srcId="{409DF876-C93C-384D-A2C7-3BC0BE5BD4E1}" destId="{FCB320DA-937E-054C-8137-26C0F6907ED5}" srcOrd="0" destOrd="0" presId="urn:microsoft.com/office/officeart/2005/8/layout/cycle1"/>
    <dgm:cxn modelId="{4D74F09B-FA31-F340-B145-E0D76C449B81}" type="presOf" srcId="{652C2CD3-3FC6-8E47-ABD5-C2F0B9E0AE6F}" destId="{72A5C477-32D6-A84A-9C96-6F20C9161FA0}" srcOrd="0" destOrd="0" presId="urn:microsoft.com/office/officeart/2005/8/layout/cycle1"/>
    <dgm:cxn modelId="{52C4B8BB-EFF7-0143-BD9E-F2E017C5FB8B}" type="presParOf" srcId="{FCB320DA-937E-054C-8137-26C0F6907ED5}" destId="{53FD7611-4853-5042-8A48-ACE11F06841F}" srcOrd="0" destOrd="0" presId="urn:microsoft.com/office/officeart/2005/8/layout/cycle1"/>
    <dgm:cxn modelId="{270EA742-791D-F24C-B4D4-D9A4329188B5}" type="presParOf" srcId="{FCB320DA-937E-054C-8137-26C0F6907ED5}" destId="{44734926-1906-EB45-8543-91523248499A}" srcOrd="1" destOrd="0" presId="urn:microsoft.com/office/officeart/2005/8/layout/cycle1"/>
    <dgm:cxn modelId="{D582F090-62F3-3541-BF0F-9579574BF680}" type="presParOf" srcId="{FCB320DA-937E-054C-8137-26C0F6907ED5}" destId="{B246F457-65F4-7D45-B0B6-8BF3B3808F68}" srcOrd="2" destOrd="0" presId="urn:microsoft.com/office/officeart/2005/8/layout/cycle1"/>
    <dgm:cxn modelId="{BC68D40A-37F8-0848-A151-195761D1B5ED}" type="presParOf" srcId="{FCB320DA-937E-054C-8137-26C0F6907ED5}" destId="{72D712B5-0F3E-4B4E-9B31-94804899811D}" srcOrd="3" destOrd="0" presId="urn:microsoft.com/office/officeart/2005/8/layout/cycle1"/>
    <dgm:cxn modelId="{27505E4A-3E94-AD4E-B096-E4BB0869EA8F}" type="presParOf" srcId="{FCB320DA-937E-054C-8137-26C0F6907ED5}" destId="{72A5C477-32D6-A84A-9C96-6F20C9161FA0}" srcOrd="4" destOrd="0" presId="urn:microsoft.com/office/officeart/2005/8/layout/cycle1"/>
    <dgm:cxn modelId="{073A81BE-66D4-EE47-BA77-54F4C24A2A8F}" type="presParOf" srcId="{FCB320DA-937E-054C-8137-26C0F6907ED5}" destId="{F7FADE48-FB4C-8640-9F8E-1AA9F13B5EBE}" srcOrd="5" destOrd="0" presId="urn:microsoft.com/office/officeart/2005/8/layout/cycle1"/>
    <dgm:cxn modelId="{1B3A0F0B-73DD-A548-9B72-BC8BDD6ED883}" type="presParOf" srcId="{FCB320DA-937E-054C-8137-26C0F6907ED5}" destId="{C46DAB46-37D9-A14A-9BFA-0A3D0A3BF869}" srcOrd="6" destOrd="0" presId="urn:microsoft.com/office/officeart/2005/8/layout/cycle1"/>
    <dgm:cxn modelId="{1C04164D-597A-E74E-AEA3-A51C3D78BD0F}" type="presParOf" srcId="{FCB320DA-937E-054C-8137-26C0F6907ED5}" destId="{A74782C7-E7D3-E046-91AD-417A21292EAA}" srcOrd="7" destOrd="0" presId="urn:microsoft.com/office/officeart/2005/8/layout/cycle1"/>
    <dgm:cxn modelId="{56A4E467-C8A3-784D-A713-960C2B870029}" type="presParOf" srcId="{FCB320DA-937E-054C-8137-26C0F6907ED5}" destId="{5F6084C2-CB32-E04E-87AB-D29C3549ED5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34926-1906-EB45-8543-91523248499A}">
      <dsp:nvSpPr>
        <dsp:cNvPr id="0" name=""/>
        <dsp:cNvSpPr/>
      </dsp:nvSpPr>
      <dsp:spPr>
        <a:xfrm>
          <a:off x="4695402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Eingaben abfragen</a:t>
          </a:r>
          <a:endParaRPr lang="de-DE" sz="2400" kern="1200" dirty="0"/>
        </a:p>
      </dsp:txBody>
      <dsp:txXfrm>
        <a:off x="4695402" y="333237"/>
        <a:ext cx="1707802" cy="1707802"/>
      </dsp:txXfrm>
    </dsp:sp>
    <dsp:sp modelId="{B246F457-65F4-7D45-B0B6-8BF3B3808F68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2961472"/>
            <a:gd name="adj4" fmla="val 53319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5C477-32D6-A84A-9C96-6F20C9161FA0}">
      <dsp:nvSpPr>
        <dsp:cNvPr id="0" name=""/>
        <dsp:cNvSpPr/>
      </dsp:nvSpPr>
      <dsp:spPr>
        <a:xfrm>
          <a:off x="3260898" y="2817871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Spielzustand verändern</a:t>
          </a:r>
          <a:endParaRPr lang="de-DE" sz="2400" kern="1200" dirty="0"/>
        </a:p>
      </dsp:txBody>
      <dsp:txXfrm>
        <a:off x="3260898" y="2817871"/>
        <a:ext cx="1707802" cy="1707802"/>
      </dsp:txXfrm>
    </dsp:sp>
    <dsp:sp modelId="{F7FADE48-FB4C-8640-9F8E-1AA9F13B5EBE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0170043"/>
            <a:gd name="adj4" fmla="val 7261890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4782C7-E7D3-E046-91AD-417A21292EAA}">
      <dsp:nvSpPr>
        <dsp:cNvPr id="0" name=""/>
        <dsp:cNvSpPr/>
      </dsp:nvSpPr>
      <dsp:spPr>
        <a:xfrm>
          <a:off x="1826394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Ausgabe aktualisieren</a:t>
          </a:r>
          <a:endParaRPr lang="de-DE" sz="2400" kern="1200" dirty="0"/>
        </a:p>
      </dsp:txBody>
      <dsp:txXfrm>
        <a:off x="1826394" y="333237"/>
        <a:ext cx="1707802" cy="1707802"/>
      </dsp:txXfrm>
    </dsp:sp>
    <dsp:sp modelId="{5F6084C2-CB32-E04E-87AB-D29C3549ED57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6854496"/>
            <a:gd name="adj4" fmla="val 14968867"/>
            <a:gd name="adj5" fmla="val 963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Analyse- und Designmodell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35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Qt</a:t>
            </a:r>
            <a:r>
              <a:rPr lang="de-DE" dirty="0" smtClean="0"/>
              <a:t> 4.8 (Eingabe)</a:t>
            </a:r>
          </a:p>
          <a:p>
            <a:r>
              <a:rPr lang="de-DE" dirty="0" err="1" smtClean="0"/>
              <a:t>QGraphicsView</a:t>
            </a:r>
            <a:r>
              <a:rPr lang="de-DE" dirty="0" smtClean="0"/>
              <a:t>/</a:t>
            </a:r>
            <a:r>
              <a:rPr lang="de-DE" dirty="0" err="1" smtClean="0"/>
              <a:t>QGraphicsScene</a:t>
            </a:r>
            <a:r>
              <a:rPr lang="de-DE" dirty="0"/>
              <a:t> </a:t>
            </a:r>
            <a:r>
              <a:rPr lang="de-DE" dirty="0" smtClean="0"/>
              <a:t>(Ausgabe) (wahlweise mit OpenGL)</a:t>
            </a:r>
          </a:p>
          <a:p>
            <a:r>
              <a:rPr lang="de-DE" dirty="0" smtClean="0"/>
              <a:t>Box2D (Physik)</a:t>
            </a:r>
          </a:p>
          <a:p>
            <a:r>
              <a:rPr lang="de-DE" dirty="0" err="1" smtClean="0"/>
              <a:t>cmake</a:t>
            </a:r>
            <a:r>
              <a:rPr lang="de-DE" dirty="0" smtClean="0"/>
              <a:t> (</a:t>
            </a:r>
            <a:r>
              <a:rPr lang="de-DE" dirty="0" err="1" smtClean="0"/>
              <a:t>Buildsystem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CPPUnit</a:t>
            </a:r>
            <a:r>
              <a:rPr lang="de-DE" dirty="0" smtClean="0"/>
              <a:t> (Unit Test)</a:t>
            </a:r>
          </a:p>
          <a:p>
            <a:r>
              <a:rPr lang="de-DE" dirty="0" err="1" smtClean="0"/>
              <a:t>Mercurial</a:t>
            </a:r>
            <a:r>
              <a:rPr lang="de-DE" dirty="0" smtClean="0"/>
              <a:t> auf </a:t>
            </a:r>
            <a:r>
              <a:rPr lang="de-DE" dirty="0" err="1" smtClean="0"/>
              <a:t>Bitbucket</a:t>
            </a:r>
            <a:r>
              <a:rPr lang="de-DE" dirty="0" smtClean="0"/>
              <a:t> (Versionsverwaltung)</a:t>
            </a:r>
          </a:p>
          <a:p>
            <a:r>
              <a:rPr lang="de-DE" dirty="0" err="1" smtClean="0"/>
              <a:t>phpBB</a:t>
            </a:r>
            <a:r>
              <a:rPr lang="de-DE" dirty="0" smtClean="0"/>
              <a:t> (Forensoftware)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81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Bild 5" descr="Bildschirmfoto 2013-05-31 um 11.13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30109" r="16247" b="6812"/>
          <a:stretch/>
        </p:blipFill>
        <p:spPr>
          <a:xfrm>
            <a:off x="1548737" y="1600286"/>
            <a:ext cx="6122673" cy="43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Spielerbewegung</a:t>
            </a:r>
          </a:p>
          <a:p>
            <a:r>
              <a:rPr lang="de-DE" dirty="0" smtClean="0"/>
              <a:t>Bombenplatzierung</a:t>
            </a:r>
          </a:p>
          <a:p>
            <a:r>
              <a:rPr lang="de-DE" dirty="0" smtClean="0"/>
              <a:t>Bomben entfernen</a:t>
            </a:r>
          </a:p>
          <a:p>
            <a:r>
              <a:rPr lang="de-DE" dirty="0" smtClean="0"/>
              <a:t>Kollision mit Wänden</a:t>
            </a:r>
          </a:p>
          <a:p>
            <a:r>
              <a:rPr lang="de-DE" dirty="0" smtClean="0"/>
              <a:t>Level erstellen</a:t>
            </a:r>
          </a:p>
          <a:p>
            <a:r>
              <a:rPr lang="de-DE" dirty="0" smtClean="0"/>
              <a:t>Ausgabe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5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Markus Hofbauer</a:t>
            </a:r>
          </a:p>
          <a:p>
            <a:r>
              <a:rPr lang="de-DE" dirty="0" smtClean="0"/>
              <a:t>Kevin Meyer</a:t>
            </a:r>
          </a:p>
          <a:p>
            <a:r>
              <a:rPr lang="de-DE" dirty="0" smtClean="0"/>
              <a:t>Benedikt Schmidt</a:t>
            </a:r>
          </a:p>
          <a:p>
            <a:r>
              <a:rPr lang="de-DE" dirty="0" smtClean="0"/>
              <a:t>Tommy </a:t>
            </a:r>
            <a:r>
              <a:rPr lang="de-DE" dirty="0" err="1" smtClean="0"/>
              <a:t>Shau</a:t>
            </a:r>
            <a:endParaRPr lang="de-DE" dirty="0" smtClean="0"/>
          </a:p>
          <a:p>
            <a:r>
              <a:rPr lang="de-DE" dirty="0" smtClean="0"/>
              <a:t>Florian </a:t>
            </a:r>
            <a:r>
              <a:rPr lang="de-DE" dirty="0" err="1" smtClean="0"/>
              <a:t>Wirnshofer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6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32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Gerastertes Spielfeld</a:t>
            </a:r>
          </a:p>
          <a:p>
            <a:r>
              <a:rPr lang="de-DE" dirty="0" smtClean="0"/>
              <a:t>Ausgabe</a:t>
            </a:r>
          </a:p>
          <a:p>
            <a:r>
              <a:rPr lang="de-DE" dirty="0" smtClean="0"/>
              <a:t>Spielerbewegung</a:t>
            </a:r>
          </a:p>
          <a:p>
            <a:r>
              <a:rPr lang="de-DE" dirty="0" smtClean="0"/>
              <a:t>Zerstörbare und unzerstörbare Blöcke</a:t>
            </a:r>
          </a:p>
          <a:p>
            <a:r>
              <a:rPr lang="de-DE" dirty="0" smtClean="0"/>
              <a:t>Bombenplatzierung</a:t>
            </a:r>
          </a:p>
          <a:p>
            <a:r>
              <a:rPr lang="de-DE" dirty="0" smtClean="0"/>
              <a:t>Explosion von Bomben</a:t>
            </a:r>
          </a:p>
          <a:p>
            <a:r>
              <a:rPr lang="de-DE" dirty="0" smtClean="0"/>
              <a:t>Power-</a:t>
            </a:r>
            <a:r>
              <a:rPr lang="de-DE" dirty="0" err="1" smtClean="0"/>
              <a:t>ups</a:t>
            </a:r>
            <a:endParaRPr lang="de-DE" dirty="0" smtClean="0"/>
          </a:p>
          <a:p>
            <a:r>
              <a:rPr lang="de-DE" dirty="0" smtClean="0"/>
              <a:t>Auswahl aus zwei </a:t>
            </a:r>
            <a:r>
              <a:rPr lang="de-DE" dirty="0" smtClean="0"/>
              <a:t>Level</a:t>
            </a:r>
          </a:p>
          <a:p>
            <a:r>
              <a:rPr lang="de-DE" dirty="0"/>
              <a:t>Intelligente </a:t>
            </a:r>
            <a:r>
              <a:rPr lang="de-DE" dirty="0" smtClean="0"/>
              <a:t>Gegner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8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Soundausgabe</a:t>
            </a:r>
          </a:p>
          <a:p>
            <a:r>
              <a:rPr lang="de-DE" dirty="0" smtClean="0"/>
              <a:t>Multiplayer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03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Eingabezustand</a:t>
            </a:r>
          </a:p>
          <a:p>
            <a:r>
              <a:rPr lang="de-DE" dirty="0" smtClean="0"/>
              <a:t>Spielzustand</a:t>
            </a:r>
          </a:p>
          <a:p>
            <a:pPr lvl="1"/>
            <a:r>
              <a:rPr lang="de-DE" dirty="0" smtClean="0"/>
              <a:t>Spielerzustand</a:t>
            </a:r>
          </a:p>
          <a:p>
            <a:pPr lvl="1"/>
            <a:r>
              <a:rPr lang="de-DE" dirty="0" smtClean="0"/>
              <a:t>Wände</a:t>
            </a:r>
          </a:p>
          <a:p>
            <a:pPr lvl="1"/>
            <a:r>
              <a:rPr lang="de-DE" dirty="0" smtClean="0"/>
              <a:t>Bomben ...</a:t>
            </a:r>
          </a:p>
          <a:p>
            <a:r>
              <a:rPr lang="de-DE" dirty="0" smtClean="0"/>
              <a:t>Level</a:t>
            </a:r>
          </a:p>
          <a:p>
            <a:r>
              <a:rPr lang="de-DE" dirty="0" smtClean="0"/>
              <a:t>Rasterzustand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76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Ablaufmodell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0646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Eingaben 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 Press Events abfangen</a:t>
            </a:r>
          </a:p>
          <a:p>
            <a:r>
              <a:rPr lang="de-DE" dirty="0" smtClean="0"/>
              <a:t>Key Release Events abfangen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Pro Spieler ein Eingabezustand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6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Spielzustand verändern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Spielerbewegungen</a:t>
            </a:r>
          </a:p>
          <a:p>
            <a:r>
              <a:rPr lang="de-DE" dirty="0" smtClean="0"/>
              <a:t>Bombenplatzierungen</a:t>
            </a:r>
          </a:p>
          <a:p>
            <a:r>
              <a:rPr lang="de-DE" dirty="0" smtClean="0"/>
              <a:t>Bombenexplosionen</a:t>
            </a:r>
          </a:p>
          <a:p>
            <a:r>
              <a:rPr lang="de-DE" dirty="0" smtClean="0"/>
              <a:t>Blöcke entfernen</a:t>
            </a:r>
          </a:p>
          <a:p>
            <a:r>
              <a:rPr lang="de-DE" dirty="0" smtClean="0"/>
              <a:t>Power-</a:t>
            </a:r>
            <a:r>
              <a:rPr lang="de-DE" dirty="0" err="1" smtClean="0"/>
              <a:t>ups</a:t>
            </a:r>
            <a:r>
              <a:rPr lang="de-DE" dirty="0" smtClean="0"/>
              <a:t> generieren bzw. aufnehmen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 aktualisieren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Veränderte Objekte neu zeichnen</a:t>
            </a:r>
          </a:p>
          <a:p>
            <a:r>
              <a:rPr lang="de-DE" dirty="0" smtClean="0"/>
              <a:t>Töne abspielen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483090"/>
      </p:ext>
    </p:extLst>
  </p:cSld>
  <p:clrMapOvr>
    <a:masterClrMapping/>
  </p:clrMapOvr>
</p:sld>
</file>

<file path=ppt/theme/theme1.xml><?xml version="1.0" encoding="utf-8"?>
<a:theme xmlns:a="http://schemas.openxmlformats.org/drawingml/2006/main" name=" Schwarz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147</Words>
  <Application>Microsoft Macintosh PowerPoint</Application>
  <PresentationFormat>Bildschirmpräsentation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 Schwarz </vt:lpstr>
      <vt:lpstr>Analyse- und Designmodell</vt:lpstr>
      <vt:lpstr>Team </vt:lpstr>
      <vt:lpstr>Anforderungen</vt:lpstr>
      <vt:lpstr>Optionale Anforderungen</vt:lpstr>
      <vt:lpstr>Datenmodell</vt:lpstr>
      <vt:lpstr>Ablaufmodell</vt:lpstr>
      <vt:lpstr>Eingaben abfragen</vt:lpstr>
      <vt:lpstr>Spielzustand verändern</vt:lpstr>
      <vt:lpstr>Ausgabe aktualisieren</vt:lpstr>
      <vt:lpstr>Arbeitsweise</vt:lpstr>
      <vt:lpstr>Aktueller Stand</vt:lpstr>
      <vt:lpstr>Aktueller Stand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und Datenmodell </dc:title>
  <dc:creator>K</dc:creator>
  <cp:lastModifiedBy>K</cp:lastModifiedBy>
  <cp:revision>9</cp:revision>
  <dcterms:created xsi:type="dcterms:W3CDTF">2013-05-31T08:32:05Z</dcterms:created>
  <dcterms:modified xsi:type="dcterms:W3CDTF">2013-06-01T09:57:21Z</dcterms:modified>
</cp:coreProperties>
</file>