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77682-F523-4C44-999B-B1A8AAAC076C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14F556-22CD-B249-9AC7-2723A612E9D9}">
      <dgm:prSet phldrT="[Text]"/>
      <dgm:spPr/>
      <dgm:t>
        <a:bodyPr/>
        <a:lstStyle/>
        <a:p>
          <a:r>
            <a:rPr lang="de-DE" smtClean="0">
              <a:effectLst/>
            </a:rPr>
            <a:t>-</a:t>
          </a:r>
          <a:endParaRPr lang="de-DE" dirty="0">
            <a:effectLst/>
          </a:endParaRPr>
        </a:p>
      </dgm:t>
    </dgm:pt>
    <dgm:pt modelId="{AE6A8B10-F370-7840-8371-667234D15ED0}" type="parTrans" cxnId="{F2C55435-F732-0241-BC58-A4F5C7AE0BE7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61C2A56E-1529-E44A-9713-016B62EB2128}" type="sibTrans" cxnId="{F2C55435-F732-0241-BC58-A4F5C7AE0BE7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5FFA870A-1877-3E4F-9696-2B3307277A87}" type="asst">
      <dgm:prSet phldrT="[Text]"/>
      <dgm:spPr/>
      <dgm:t>
        <a:bodyPr/>
        <a:lstStyle/>
        <a:p>
          <a:r>
            <a:rPr lang="de-DE" smtClean="0">
              <a:effectLst/>
            </a:rPr>
            <a:t>+</a:t>
          </a:r>
          <a:endParaRPr lang="de-DE" dirty="0">
            <a:effectLst/>
          </a:endParaRPr>
        </a:p>
      </dgm:t>
    </dgm:pt>
    <dgm:pt modelId="{90B73F88-2B22-5946-8893-63326203DC2F}" type="parTrans" cxnId="{516DA6E4-A23B-B24A-AEBE-E8F32C8A95EA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D0B88AFE-0B4C-5C43-81FE-D5230059F56A}" type="sibTrans" cxnId="{516DA6E4-A23B-B24A-AEBE-E8F32C8A95EA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6648481-663F-304C-ADAD-8AD1D8DF36EF}">
      <dgm:prSet phldrT="[Text]"/>
      <dgm:spPr/>
      <dgm:t>
        <a:bodyPr/>
        <a:lstStyle/>
        <a:p>
          <a:r>
            <a:rPr lang="de-DE" smtClean="0">
              <a:effectLst/>
            </a:rPr>
            <a:t>/</a:t>
          </a:r>
          <a:endParaRPr lang="de-DE" dirty="0">
            <a:effectLst/>
          </a:endParaRPr>
        </a:p>
      </dgm:t>
    </dgm:pt>
    <dgm:pt modelId="{5B6076E9-D7E2-0942-A8B0-AC2ABD75B31E}" type="parTrans" cxnId="{9B81076C-BEB8-DC4A-9D6E-7DEE140AEDA9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BDAF1A72-674E-CA4D-92AF-52548DA18AFB}" type="sibTrans" cxnId="{9B81076C-BEB8-DC4A-9D6E-7DEE140AEDA9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63E918A3-C82B-814D-925F-5C5690767D9B}" type="asst">
      <dgm:prSet/>
      <dgm:spPr/>
      <dgm:t>
        <a:bodyPr/>
        <a:lstStyle/>
        <a:p>
          <a:r>
            <a:rPr lang="de-DE" smtClean="0">
              <a:effectLst/>
            </a:rPr>
            <a:t>*</a:t>
          </a:r>
          <a:endParaRPr lang="de-DE" dirty="0">
            <a:effectLst/>
          </a:endParaRPr>
        </a:p>
      </dgm:t>
    </dgm:pt>
    <dgm:pt modelId="{99255B83-E791-124E-975E-60FB6E7F0ADE}" type="parTrans" cxnId="{C2CA0CBB-A064-CC48-B0B2-5E53E69F0D11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C3AB0405-09ED-6447-B78E-DDF4D40AEEB9}" type="sibTrans" cxnId="{C2CA0CBB-A064-CC48-B0B2-5E53E69F0D11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F37ABC7-5781-E34E-AEF3-6424B7648A3C}" type="asst">
      <dgm:prSet/>
      <dgm:spPr/>
      <dgm:t>
        <a:bodyPr/>
        <a:lstStyle/>
        <a:p>
          <a:r>
            <a:rPr lang="de-DE" dirty="0" smtClean="0">
              <a:effectLst/>
            </a:rPr>
            <a:t>^</a:t>
          </a:r>
          <a:endParaRPr lang="de-DE" dirty="0">
            <a:effectLst/>
          </a:endParaRPr>
        </a:p>
      </dgm:t>
    </dgm:pt>
    <dgm:pt modelId="{CB26E999-29A4-AC4F-8FF1-EA52AAFC2996}" type="parTrans" cxnId="{00E2DE6F-4260-C946-8B84-007231C8F10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B5775E64-F03E-434E-AF77-C8841DAEFECB}" type="sibTrans" cxnId="{00E2DE6F-4260-C946-8B84-007231C8F10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1877157-231F-D349-9BBE-4C295A7B2E32}" type="asst">
      <dgm:prSet/>
      <dgm:spPr/>
      <dgm:t>
        <a:bodyPr/>
        <a:lstStyle/>
        <a:p>
          <a:r>
            <a:rPr lang="de-DE" smtClean="0">
              <a:effectLst/>
            </a:rPr>
            <a:t>10</a:t>
          </a:r>
          <a:endParaRPr lang="de-DE" dirty="0">
            <a:effectLst/>
          </a:endParaRPr>
        </a:p>
      </dgm:t>
    </dgm:pt>
    <dgm:pt modelId="{CE7E944E-BBDE-6849-9EB2-D698582A64BA}" type="parTrans" cxnId="{0F9CA6F0-CA31-AF41-AE37-2A8C1558354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16E1E0DC-CDA4-7342-A825-6D8992D70B4C}" type="sibTrans" cxnId="{0F9CA6F0-CA31-AF41-AE37-2A8C1558354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C2BF5BEB-B593-A24B-B298-A81A983511A5}" type="asst">
      <dgm:prSet/>
      <dgm:spPr/>
      <dgm:t>
        <a:bodyPr/>
        <a:lstStyle/>
        <a:p>
          <a:r>
            <a:rPr lang="de-DE" smtClean="0">
              <a:effectLst/>
            </a:rPr>
            <a:t>2</a:t>
          </a:r>
          <a:endParaRPr lang="de-DE" dirty="0">
            <a:effectLst/>
          </a:endParaRPr>
        </a:p>
      </dgm:t>
    </dgm:pt>
    <dgm:pt modelId="{399F7AC4-0B9B-1D48-845D-D4579FFA7F29}" type="parTrans" cxnId="{FC8FF404-A815-F747-A48D-9D1AE315C23F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8E1829E1-B274-1E47-8704-7FC2B57C2CF0}" type="sibTrans" cxnId="{FC8FF404-A815-F747-A48D-9D1AE315C23F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58319940-8363-0648-9B5F-6D0818C00E54}" type="asst">
      <dgm:prSet/>
      <dgm:spPr/>
      <dgm:t>
        <a:bodyPr/>
        <a:lstStyle/>
        <a:p>
          <a:r>
            <a:rPr lang="de-DE" smtClean="0">
              <a:effectLst/>
            </a:rPr>
            <a:t>7</a:t>
          </a:r>
          <a:endParaRPr lang="de-DE" dirty="0">
            <a:effectLst/>
          </a:endParaRPr>
        </a:p>
      </dgm:t>
    </dgm:pt>
    <dgm:pt modelId="{112B4FF9-F61F-E34D-99CF-A13DB79B2103}" type="parTrans" cxnId="{26C0DB23-6F52-314D-B093-51CC2C701D72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12F3F461-8F39-E64C-9AC0-2F7ADE5949FE}" type="sibTrans" cxnId="{26C0DB23-6F52-314D-B093-51CC2C701D72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3EAAA6A-5B4C-AC49-92AF-7B16D1DE0E2E}" type="asst">
      <dgm:prSet/>
      <dgm:spPr/>
      <dgm:t>
        <a:bodyPr/>
        <a:lstStyle/>
        <a:p>
          <a:r>
            <a:rPr lang="de-DE" smtClean="0">
              <a:effectLst/>
            </a:rPr>
            <a:t>cos</a:t>
          </a:r>
          <a:endParaRPr lang="de-DE" dirty="0">
            <a:effectLst/>
          </a:endParaRPr>
        </a:p>
      </dgm:t>
    </dgm:pt>
    <dgm:pt modelId="{8C14651A-942B-4A4D-ABDE-97C35FDD10D8}" type="parTrans" cxnId="{956F1961-6CCD-A544-A11D-BAA395D08388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0250DB76-8DCD-A543-88D6-D8DD52BAE8AA}" type="sibTrans" cxnId="{956F1961-6CCD-A544-A11D-BAA395D08388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EDB4210-939B-B04F-AB0B-7490EEFEED01}" type="asst">
      <dgm:prSet/>
      <dgm:spPr/>
      <dgm:t>
        <a:bodyPr/>
        <a:lstStyle/>
        <a:p>
          <a:r>
            <a:rPr lang="de-DE" smtClean="0">
              <a:effectLst/>
            </a:rPr>
            <a:t>pi</a:t>
          </a:r>
          <a:endParaRPr lang="de-DE" dirty="0">
            <a:effectLst/>
          </a:endParaRPr>
        </a:p>
      </dgm:t>
    </dgm:pt>
    <dgm:pt modelId="{A5137BAD-962C-4A45-9AC7-CCCB9BEA93CD}" type="parTrans" cxnId="{56DCF916-1EA5-C640-9DD1-562EA406BEB0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D40A08E-48B8-6D47-811B-E7432E7A1499}" type="sibTrans" cxnId="{56DCF916-1EA5-C640-9DD1-562EA406BEB0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1A03697-74C0-E645-A739-40ECCEE103ED}">
      <dgm:prSet phldrT="[Text]"/>
      <dgm:spPr/>
      <dgm:t>
        <a:bodyPr/>
        <a:lstStyle/>
        <a:p>
          <a:r>
            <a:rPr lang="de-DE" smtClean="0">
              <a:effectLst/>
            </a:rPr>
            <a:t>204</a:t>
          </a:r>
          <a:endParaRPr lang="de-DE" dirty="0">
            <a:effectLst/>
          </a:endParaRPr>
        </a:p>
      </dgm:t>
    </dgm:pt>
    <dgm:pt modelId="{7FD82198-7A53-6D4D-9E94-758AE2A3AC6F}" type="parTrans" cxnId="{220B2AD7-C555-2244-83A7-2D8E1BFF4835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70AAE70-2FFB-154B-A05E-9E9BC736D84C}" type="sibTrans" cxnId="{220B2AD7-C555-2244-83A7-2D8E1BFF4835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3027F5E-0E61-404A-924E-B62F098277D5}">
      <dgm:prSet phldrT="[Text]"/>
      <dgm:spPr/>
      <dgm:t>
        <a:bodyPr/>
        <a:lstStyle/>
        <a:p>
          <a:r>
            <a:rPr lang="de-DE" smtClean="0">
              <a:effectLst/>
            </a:rPr>
            <a:t>4</a:t>
          </a:r>
          <a:endParaRPr lang="de-DE" dirty="0">
            <a:effectLst/>
          </a:endParaRPr>
        </a:p>
      </dgm:t>
    </dgm:pt>
    <dgm:pt modelId="{5DE13640-405E-674E-BD7C-E3533577ADE8}" type="parTrans" cxnId="{251FE46E-6E78-0C4B-8AB8-22B5EF06D8AD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794FFA4A-0A85-1E4E-BD59-22E3931A53AA}" type="sibTrans" cxnId="{251FE46E-6E78-0C4B-8AB8-22B5EF06D8AD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121EC74-EB23-4047-B0C9-7AFC310A29A9}" type="pres">
      <dgm:prSet presAssocID="{E5277682-F523-4C44-999B-B1A8AAAC07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195533-596C-3541-A8CD-09B44D120ADB}" type="pres">
      <dgm:prSet presAssocID="{F514F556-22CD-B249-9AC7-2723A612E9D9}" presName="hierRoot1" presStyleCnt="0"/>
      <dgm:spPr/>
    </dgm:pt>
    <dgm:pt modelId="{83F0524E-0A5B-F940-8777-8AFD0A9A4E30}" type="pres">
      <dgm:prSet presAssocID="{F514F556-22CD-B249-9AC7-2723A612E9D9}" presName="composite" presStyleCnt="0"/>
      <dgm:spPr/>
    </dgm:pt>
    <dgm:pt modelId="{18C7FA11-633B-D84E-9BFF-80E8B2E08151}" type="pres">
      <dgm:prSet presAssocID="{F514F556-22CD-B249-9AC7-2723A612E9D9}" presName="background" presStyleLbl="node0" presStyleIdx="0" presStyleCnt="1"/>
      <dgm:spPr/>
    </dgm:pt>
    <dgm:pt modelId="{3BC58A07-1746-C54D-83C2-A77A4EC72854}" type="pres">
      <dgm:prSet presAssocID="{F514F556-22CD-B249-9AC7-2723A612E9D9}" presName="text" presStyleLbl="fgAcc0" presStyleIdx="0" presStyleCnt="1">
        <dgm:presLayoutVars>
          <dgm:chPref val="3"/>
        </dgm:presLayoutVars>
      </dgm:prSet>
      <dgm:spPr/>
    </dgm:pt>
    <dgm:pt modelId="{FA2C0A93-5B34-6D4E-8185-4E71F06BF686}" type="pres">
      <dgm:prSet presAssocID="{F514F556-22CD-B249-9AC7-2723A612E9D9}" presName="hierChild2" presStyleCnt="0"/>
      <dgm:spPr/>
    </dgm:pt>
    <dgm:pt modelId="{C010DEE6-ACF3-1A41-9BA7-4538DDDD469E}" type="pres">
      <dgm:prSet presAssocID="{90B73F88-2B22-5946-8893-63326203DC2F}" presName="Name10" presStyleLbl="parChTrans1D2" presStyleIdx="0" presStyleCnt="2"/>
      <dgm:spPr/>
    </dgm:pt>
    <dgm:pt modelId="{B151A8CD-A020-2A42-B8F3-D69F45893137}" type="pres">
      <dgm:prSet presAssocID="{5FFA870A-1877-3E4F-9696-2B3307277A87}" presName="hierRoot2" presStyleCnt="0"/>
      <dgm:spPr/>
    </dgm:pt>
    <dgm:pt modelId="{03263C1D-871B-9E44-881E-0FFF0797D702}" type="pres">
      <dgm:prSet presAssocID="{5FFA870A-1877-3E4F-9696-2B3307277A87}" presName="composite2" presStyleCnt="0"/>
      <dgm:spPr/>
    </dgm:pt>
    <dgm:pt modelId="{2A61538C-0E7E-C542-892E-3228D61260E9}" type="pres">
      <dgm:prSet presAssocID="{5FFA870A-1877-3E4F-9696-2B3307277A87}" presName="background2" presStyleLbl="asst1" presStyleIdx="0" presStyleCnt="8"/>
      <dgm:spPr/>
    </dgm:pt>
    <dgm:pt modelId="{F379BEF8-4DD4-244A-82C6-16073E61E590}" type="pres">
      <dgm:prSet presAssocID="{5FFA870A-1877-3E4F-9696-2B3307277A87}" presName="text2" presStyleLbl="fgAcc2" presStyleIdx="0" presStyleCnt="2">
        <dgm:presLayoutVars>
          <dgm:chPref val="3"/>
        </dgm:presLayoutVars>
      </dgm:prSet>
      <dgm:spPr/>
    </dgm:pt>
    <dgm:pt modelId="{20295C0E-5658-9442-944F-73D8FE2796E1}" type="pres">
      <dgm:prSet presAssocID="{5FFA870A-1877-3E4F-9696-2B3307277A87}" presName="hierChild3" presStyleCnt="0"/>
      <dgm:spPr/>
    </dgm:pt>
    <dgm:pt modelId="{BFAC07A4-DCC7-D548-8B60-6A0B5116A1E7}" type="pres">
      <dgm:prSet presAssocID="{99255B83-E791-124E-975E-60FB6E7F0ADE}" presName="Name17" presStyleLbl="parChTrans1D3" presStyleIdx="0" presStyleCnt="4"/>
      <dgm:spPr/>
    </dgm:pt>
    <dgm:pt modelId="{06FDF443-454A-244D-B72F-60CC40BA1373}" type="pres">
      <dgm:prSet presAssocID="{63E918A3-C82B-814D-925F-5C5690767D9B}" presName="hierRoot3" presStyleCnt="0"/>
      <dgm:spPr/>
    </dgm:pt>
    <dgm:pt modelId="{E218568B-6CB9-8D4E-AFEF-7D4DEB6DA7C1}" type="pres">
      <dgm:prSet presAssocID="{63E918A3-C82B-814D-925F-5C5690767D9B}" presName="composite3" presStyleCnt="0"/>
      <dgm:spPr/>
    </dgm:pt>
    <dgm:pt modelId="{C7009F40-0CFA-7B49-B2F0-06381DC4DFB4}" type="pres">
      <dgm:prSet presAssocID="{63E918A3-C82B-814D-925F-5C5690767D9B}" presName="background3" presStyleLbl="asst1" presStyleIdx="1" presStyleCnt="8"/>
      <dgm:spPr/>
    </dgm:pt>
    <dgm:pt modelId="{EFF0429E-0686-5142-8F75-5BBB1231D9F3}" type="pres">
      <dgm:prSet presAssocID="{63E918A3-C82B-814D-925F-5C5690767D9B}" presName="text3" presStyleLbl="fgAcc3" presStyleIdx="0" presStyleCnt="4">
        <dgm:presLayoutVars>
          <dgm:chPref val="3"/>
        </dgm:presLayoutVars>
      </dgm:prSet>
      <dgm:spPr/>
    </dgm:pt>
    <dgm:pt modelId="{BCC84C9E-0B0F-4546-94D0-B87BA1A782F6}" type="pres">
      <dgm:prSet presAssocID="{63E918A3-C82B-814D-925F-5C5690767D9B}" presName="hierChild4" presStyleCnt="0"/>
      <dgm:spPr/>
    </dgm:pt>
    <dgm:pt modelId="{D94D5D85-BC8E-5D4E-9A0E-157544F56E89}" type="pres">
      <dgm:prSet presAssocID="{112B4FF9-F61F-E34D-99CF-A13DB79B2103}" presName="Name23" presStyleLbl="parChTrans1D4" presStyleIdx="0" presStyleCnt="5"/>
      <dgm:spPr/>
    </dgm:pt>
    <dgm:pt modelId="{C9F1EE07-426A-1C49-944B-5BFEE5FEDE0E}" type="pres">
      <dgm:prSet presAssocID="{58319940-8363-0648-9B5F-6D0818C00E54}" presName="hierRoot4" presStyleCnt="0"/>
      <dgm:spPr/>
    </dgm:pt>
    <dgm:pt modelId="{F6C83A6E-A890-7945-93DE-D800A0005F54}" type="pres">
      <dgm:prSet presAssocID="{58319940-8363-0648-9B5F-6D0818C00E54}" presName="composite4" presStyleCnt="0"/>
      <dgm:spPr/>
    </dgm:pt>
    <dgm:pt modelId="{92F071E7-26BE-1540-95E9-D86FBA46A7CB}" type="pres">
      <dgm:prSet presAssocID="{58319940-8363-0648-9B5F-6D0818C00E54}" presName="background4" presStyleLbl="asst1" presStyleIdx="2" presStyleCnt="8"/>
      <dgm:spPr/>
    </dgm:pt>
    <dgm:pt modelId="{66B43529-43E5-AB4E-B21C-0310C89D31F0}" type="pres">
      <dgm:prSet presAssocID="{58319940-8363-0648-9B5F-6D0818C00E54}" presName="text4" presStyleLbl="fgAcc4" presStyleIdx="0" presStyleCnt="5">
        <dgm:presLayoutVars>
          <dgm:chPref val="3"/>
        </dgm:presLayoutVars>
      </dgm:prSet>
      <dgm:spPr/>
    </dgm:pt>
    <dgm:pt modelId="{439BD131-7E52-0D46-9D80-D87CAAD634DB}" type="pres">
      <dgm:prSet presAssocID="{58319940-8363-0648-9B5F-6D0818C00E54}" presName="hierChild5" presStyleCnt="0"/>
      <dgm:spPr/>
    </dgm:pt>
    <dgm:pt modelId="{87D55553-36CA-8B43-A3D4-CDF77F871DE8}" type="pres">
      <dgm:prSet presAssocID="{8C14651A-942B-4A4D-ABDE-97C35FDD10D8}" presName="Name23" presStyleLbl="parChTrans1D4" presStyleIdx="1" presStyleCnt="5"/>
      <dgm:spPr/>
    </dgm:pt>
    <dgm:pt modelId="{87C5CC18-1952-4B4D-9F43-F8113604365F}" type="pres">
      <dgm:prSet presAssocID="{23EAAA6A-5B4C-AC49-92AF-7B16D1DE0E2E}" presName="hierRoot4" presStyleCnt="0"/>
      <dgm:spPr/>
    </dgm:pt>
    <dgm:pt modelId="{8F883D39-5254-5E4F-AAA4-1B5006F028FC}" type="pres">
      <dgm:prSet presAssocID="{23EAAA6A-5B4C-AC49-92AF-7B16D1DE0E2E}" presName="composite4" presStyleCnt="0"/>
      <dgm:spPr/>
    </dgm:pt>
    <dgm:pt modelId="{C3D2B9E6-9B93-8D45-ACB8-B32B1742690F}" type="pres">
      <dgm:prSet presAssocID="{23EAAA6A-5B4C-AC49-92AF-7B16D1DE0E2E}" presName="background4" presStyleLbl="asst1" presStyleIdx="3" presStyleCnt="8"/>
      <dgm:spPr/>
    </dgm:pt>
    <dgm:pt modelId="{FBE1B54B-CD32-2147-BF41-D6A3C85F423A}" type="pres">
      <dgm:prSet presAssocID="{23EAAA6A-5B4C-AC49-92AF-7B16D1DE0E2E}" presName="text4" presStyleLbl="fgAcc4" presStyleIdx="1" presStyleCnt="5">
        <dgm:presLayoutVars>
          <dgm:chPref val="3"/>
        </dgm:presLayoutVars>
      </dgm:prSet>
      <dgm:spPr/>
    </dgm:pt>
    <dgm:pt modelId="{5C54BD42-639C-824A-9717-936B2BA89A09}" type="pres">
      <dgm:prSet presAssocID="{23EAAA6A-5B4C-AC49-92AF-7B16D1DE0E2E}" presName="hierChild5" presStyleCnt="0"/>
      <dgm:spPr/>
    </dgm:pt>
    <dgm:pt modelId="{A53ED3E1-D78D-6444-AEE4-48E82095AE00}" type="pres">
      <dgm:prSet presAssocID="{A5137BAD-962C-4A45-9AC7-CCCB9BEA93CD}" presName="Name23" presStyleLbl="parChTrans1D4" presStyleIdx="2" presStyleCnt="5"/>
      <dgm:spPr/>
    </dgm:pt>
    <dgm:pt modelId="{D997D471-9970-E544-A105-E64AB23D077C}" type="pres">
      <dgm:prSet presAssocID="{2EDB4210-939B-B04F-AB0B-7490EEFEED01}" presName="hierRoot4" presStyleCnt="0"/>
      <dgm:spPr/>
    </dgm:pt>
    <dgm:pt modelId="{22A3058F-E3F4-A14A-88B1-1474C2E31E84}" type="pres">
      <dgm:prSet presAssocID="{2EDB4210-939B-B04F-AB0B-7490EEFEED01}" presName="composite4" presStyleCnt="0"/>
      <dgm:spPr/>
    </dgm:pt>
    <dgm:pt modelId="{BB620929-D59A-3A41-B866-1003697EEE8C}" type="pres">
      <dgm:prSet presAssocID="{2EDB4210-939B-B04F-AB0B-7490EEFEED01}" presName="background4" presStyleLbl="asst1" presStyleIdx="4" presStyleCnt="8"/>
      <dgm:spPr/>
    </dgm:pt>
    <dgm:pt modelId="{CC227E2E-78CE-3E4C-8726-0B3FAD8BB411}" type="pres">
      <dgm:prSet presAssocID="{2EDB4210-939B-B04F-AB0B-7490EEFEED01}" presName="text4" presStyleLbl="fgAcc4" presStyleIdx="2" presStyleCnt="5">
        <dgm:presLayoutVars>
          <dgm:chPref val="3"/>
        </dgm:presLayoutVars>
      </dgm:prSet>
      <dgm:spPr/>
    </dgm:pt>
    <dgm:pt modelId="{AF2E4176-FA7A-D748-8208-60EAF264F953}" type="pres">
      <dgm:prSet presAssocID="{2EDB4210-939B-B04F-AB0B-7490EEFEED01}" presName="hierChild5" presStyleCnt="0"/>
      <dgm:spPr/>
    </dgm:pt>
    <dgm:pt modelId="{C55E74F7-9907-034A-9587-093D0452B642}" type="pres">
      <dgm:prSet presAssocID="{CB26E999-29A4-AC4F-8FF1-EA52AAFC2996}" presName="Name17" presStyleLbl="parChTrans1D3" presStyleIdx="1" presStyleCnt="4"/>
      <dgm:spPr/>
    </dgm:pt>
    <dgm:pt modelId="{90F4D18E-4A90-4446-8810-1789E95AFEFD}" type="pres">
      <dgm:prSet presAssocID="{4F37ABC7-5781-E34E-AEF3-6424B7648A3C}" presName="hierRoot3" presStyleCnt="0"/>
      <dgm:spPr/>
    </dgm:pt>
    <dgm:pt modelId="{1F27620F-2F1B-3F46-9F28-D13868C9D6A7}" type="pres">
      <dgm:prSet presAssocID="{4F37ABC7-5781-E34E-AEF3-6424B7648A3C}" presName="composite3" presStyleCnt="0"/>
      <dgm:spPr/>
    </dgm:pt>
    <dgm:pt modelId="{B46C1D33-2B9F-FE41-9C21-B00AF3DA0095}" type="pres">
      <dgm:prSet presAssocID="{4F37ABC7-5781-E34E-AEF3-6424B7648A3C}" presName="background3" presStyleLbl="asst1" presStyleIdx="5" presStyleCnt="8"/>
      <dgm:spPr/>
    </dgm:pt>
    <dgm:pt modelId="{71A4F3F2-44C7-DC4D-9951-05FBCB0ADF05}" type="pres">
      <dgm:prSet presAssocID="{4F37ABC7-5781-E34E-AEF3-6424B7648A3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F11988B-98C3-0340-AE6A-27AE5C340D99}" type="pres">
      <dgm:prSet presAssocID="{4F37ABC7-5781-E34E-AEF3-6424B7648A3C}" presName="hierChild4" presStyleCnt="0"/>
      <dgm:spPr/>
    </dgm:pt>
    <dgm:pt modelId="{6595CF68-DD69-0A4F-9320-918D668CC2E4}" type="pres">
      <dgm:prSet presAssocID="{CE7E944E-BBDE-6849-9EB2-D698582A64BA}" presName="Name23" presStyleLbl="parChTrans1D4" presStyleIdx="3" presStyleCnt="5"/>
      <dgm:spPr/>
    </dgm:pt>
    <dgm:pt modelId="{69A60384-134C-E14B-BE72-6756BDC099F7}" type="pres">
      <dgm:prSet presAssocID="{91877157-231F-D349-9BBE-4C295A7B2E32}" presName="hierRoot4" presStyleCnt="0"/>
      <dgm:spPr/>
    </dgm:pt>
    <dgm:pt modelId="{CB75E014-F232-B64C-9E39-AA6B051A5142}" type="pres">
      <dgm:prSet presAssocID="{91877157-231F-D349-9BBE-4C295A7B2E32}" presName="composite4" presStyleCnt="0"/>
      <dgm:spPr/>
    </dgm:pt>
    <dgm:pt modelId="{7293FEF9-5234-464F-B60D-B37DB125EEF1}" type="pres">
      <dgm:prSet presAssocID="{91877157-231F-D349-9BBE-4C295A7B2E32}" presName="background4" presStyleLbl="asst1" presStyleIdx="6" presStyleCnt="8"/>
      <dgm:spPr/>
    </dgm:pt>
    <dgm:pt modelId="{FFB5F8FD-EC77-7E40-8B7D-200F05605CE1}" type="pres">
      <dgm:prSet presAssocID="{91877157-231F-D349-9BBE-4C295A7B2E32}" presName="text4" presStyleLbl="fgAcc4" presStyleIdx="3" presStyleCnt="5">
        <dgm:presLayoutVars>
          <dgm:chPref val="3"/>
        </dgm:presLayoutVars>
      </dgm:prSet>
      <dgm:spPr/>
    </dgm:pt>
    <dgm:pt modelId="{DDF23832-944D-0646-81A3-41DE3AAC487D}" type="pres">
      <dgm:prSet presAssocID="{91877157-231F-D349-9BBE-4C295A7B2E32}" presName="hierChild5" presStyleCnt="0"/>
      <dgm:spPr/>
    </dgm:pt>
    <dgm:pt modelId="{718D0A3D-4998-CD44-88A3-21B3166823C5}" type="pres">
      <dgm:prSet presAssocID="{399F7AC4-0B9B-1D48-845D-D4579FFA7F29}" presName="Name23" presStyleLbl="parChTrans1D4" presStyleIdx="4" presStyleCnt="5"/>
      <dgm:spPr/>
    </dgm:pt>
    <dgm:pt modelId="{E37F674E-04F3-B14F-87F4-654B6AD88F6B}" type="pres">
      <dgm:prSet presAssocID="{C2BF5BEB-B593-A24B-B298-A81A983511A5}" presName="hierRoot4" presStyleCnt="0"/>
      <dgm:spPr/>
    </dgm:pt>
    <dgm:pt modelId="{E7860328-891C-F447-A035-CCA67EB7317C}" type="pres">
      <dgm:prSet presAssocID="{C2BF5BEB-B593-A24B-B298-A81A983511A5}" presName="composite4" presStyleCnt="0"/>
      <dgm:spPr/>
    </dgm:pt>
    <dgm:pt modelId="{10FDE334-3CAB-5441-8AEE-36EEC568D056}" type="pres">
      <dgm:prSet presAssocID="{C2BF5BEB-B593-A24B-B298-A81A983511A5}" presName="background4" presStyleLbl="asst1" presStyleIdx="7" presStyleCnt="8"/>
      <dgm:spPr/>
    </dgm:pt>
    <dgm:pt modelId="{D6ED718D-78C5-C14F-B8AA-0D5D575A06E5}" type="pres">
      <dgm:prSet presAssocID="{C2BF5BEB-B593-A24B-B298-A81A983511A5}" presName="text4" presStyleLbl="fgAcc4" presStyleIdx="4" presStyleCnt="5">
        <dgm:presLayoutVars>
          <dgm:chPref val="3"/>
        </dgm:presLayoutVars>
      </dgm:prSet>
      <dgm:spPr/>
    </dgm:pt>
    <dgm:pt modelId="{2C9247E1-40B0-D247-A5AA-B1D9F1A128EC}" type="pres">
      <dgm:prSet presAssocID="{C2BF5BEB-B593-A24B-B298-A81A983511A5}" presName="hierChild5" presStyleCnt="0"/>
      <dgm:spPr/>
    </dgm:pt>
    <dgm:pt modelId="{F3D11D51-5175-3348-872C-4196C3D8678C}" type="pres">
      <dgm:prSet presAssocID="{5B6076E9-D7E2-0942-A8B0-AC2ABD75B31E}" presName="Name10" presStyleLbl="parChTrans1D2" presStyleIdx="1" presStyleCnt="2"/>
      <dgm:spPr/>
    </dgm:pt>
    <dgm:pt modelId="{4FD2F7F0-429A-334D-900F-158DFC04C296}" type="pres">
      <dgm:prSet presAssocID="{96648481-663F-304C-ADAD-8AD1D8DF36EF}" presName="hierRoot2" presStyleCnt="0"/>
      <dgm:spPr/>
    </dgm:pt>
    <dgm:pt modelId="{558BE6D4-263C-0644-8C7C-C44EC50A0969}" type="pres">
      <dgm:prSet presAssocID="{96648481-663F-304C-ADAD-8AD1D8DF36EF}" presName="composite2" presStyleCnt="0"/>
      <dgm:spPr/>
    </dgm:pt>
    <dgm:pt modelId="{A918C35E-39BE-3742-B139-21232125FEBB}" type="pres">
      <dgm:prSet presAssocID="{96648481-663F-304C-ADAD-8AD1D8DF36EF}" presName="background2" presStyleLbl="node2" presStyleIdx="0" presStyleCnt="1"/>
      <dgm:spPr/>
    </dgm:pt>
    <dgm:pt modelId="{845E061A-CE22-D843-8D23-832FCF50AEA2}" type="pres">
      <dgm:prSet presAssocID="{96648481-663F-304C-ADAD-8AD1D8DF36EF}" presName="text2" presStyleLbl="fgAcc2" presStyleIdx="1" presStyleCnt="2">
        <dgm:presLayoutVars>
          <dgm:chPref val="3"/>
        </dgm:presLayoutVars>
      </dgm:prSet>
      <dgm:spPr/>
    </dgm:pt>
    <dgm:pt modelId="{B223D8A5-C0BD-1A45-B2C4-47AF4CB28BCA}" type="pres">
      <dgm:prSet presAssocID="{96648481-663F-304C-ADAD-8AD1D8DF36EF}" presName="hierChild3" presStyleCnt="0"/>
      <dgm:spPr/>
    </dgm:pt>
    <dgm:pt modelId="{83D566C6-3205-3849-984D-4FA248EA9A53}" type="pres">
      <dgm:prSet presAssocID="{7FD82198-7A53-6D4D-9E94-758AE2A3AC6F}" presName="Name17" presStyleLbl="parChTrans1D3" presStyleIdx="2" presStyleCnt="4"/>
      <dgm:spPr/>
    </dgm:pt>
    <dgm:pt modelId="{2DE76C48-CB78-9F4F-B893-D7D9333E7B4A}" type="pres">
      <dgm:prSet presAssocID="{91A03697-74C0-E645-A739-40ECCEE103ED}" presName="hierRoot3" presStyleCnt="0"/>
      <dgm:spPr/>
    </dgm:pt>
    <dgm:pt modelId="{EE1A81B5-2955-2640-8326-14BCABA41446}" type="pres">
      <dgm:prSet presAssocID="{91A03697-74C0-E645-A739-40ECCEE103ED}" presName="composite3" presStyleCnt="0"/>
      <dgm:spPr/>
    </dgm:pt>
    <dgm:pt modelId="{B59FFEDA-7697-874F-88FC-DF98022BF590}" type="pres">
      <dgm:prSet presAssocID="{91A03697-74C0-E645-A739-40ECCEE103ED}" presName="background3" presStyleLbl="node3" presStyleIdx="0" presStyleCnt="2"/>
      <dgm:spPr/>
    </dgm:pt>
    <dgm:pt modelId="{F27A2643-FBCC-5A43-9C4B-66FE5F1F57BD}" type="pres">
      <dgm:prSet presAssocID="{91A03697-74C0-E645-A739-40ECCEE103ED}" presName="text3" presStyleLbl="fgAcc3" presStyleIdx="2" presStyleCnt="4">
        <dgm:presLayoutVars>
          <dgm:chPref val="3"/>
        </dgm:presLayoutVars>
      </dgm:prSet>
      <dgm:spPr/>
    </dgm:pt>
    <dgm:pt modelId="{EE4691F2-1895-D44C-B839-0999A7210E25}" type="pres">
      <dgm:prSet presAssocID="{91A03697-74C0-E645-A739-40ECCEE103ED}" presName="hierChild4" presStyleCnt="0"/>
      <dgm:spPr/>
    </dgm:pt>
    <dgm:pt modelId="{30E832E6-E5B1-CA42-B94A-251D794E0EA3}" type="pres">
      <dgm:prSet presAssocID="{5DE13640-405E-674E-BD7C-E3533577ADE8}" presName="Name17" presStyleLbl="parChTrans1D3" presStyleIdx="3" presStyleCnt="4"/>
      <dgm:spPr/>
    </dgm:pt>
    <dgm:pt modelId="{F09E5D8F-F836-4249-A641-9EE6F3355683}" type="pres">
      <dgm:prSet presAssocID="{23027F5E-0E61-404A-924E-B62F098277D5}" presName="hierRoot3" presStyleCnt="0"/>
      <dgm:spPr/>
    </dgm:pt>
    <dgm:pt modelId="{0200F46B-D8C3-0F48-B421-2A67FF66AC0D}" type="pres">
      <dgm:prSet presAssocID="{23027F5E-0E61-404A-924E-B62F098277D5}" presName="composite3" presStyleCnt="0"/>
      <dgm:spPr/>
    </dgm:pt>
    <dgm:pt modelId="{EE3F3788-5236-5D40-9C59-7CBF5E6614E7}" type="pres">
      <dgm:prSet presAssocID="{23027F5E-0E61-404A-924E-B62F098277D5}" presName="background3" presStyleLbl="node3" presStyleIdx="1" presStyleCnt="2"/>
      <dgm:spPr/>
    </dgm:pt>
    <dgm:pt modelId="{092FF0D9-5083-DB41-BEEB-0C6FB38A218B}" type="pres">
      <dgm:prSet presAssocID="{23027F5E-0E61-404A-924E-B62F098277D5}" presName="text3" presStyleLbl="fgAcc3" presStyleIdx="3" presStyleCnt="4">
        <dgm:presLayoutVars>
          <dgm:chPref val="3"/>
        </dgm:presLayoutVars>
      </dgm:prSet>
      <dgm:spPr/>
    </dgm:pt>
    <dgm:pt modelId="{52B291D1-F1E0-544C-8AAD-2668AED5FA42}" type="pres">
      <dgm:prSet presAssocID="{23027F5E-0E61-404A-924E-B62F098277D5}" presName="hierChild4" presStyleCnt="0"/>
      <dgm:spPr/>
    </dgm:pt>
  </dgm:ptLst>
  <dgm:cxnLst>
    <dgm:cxn modelId="{D881714B-6519-584E-934E-086D0D5CD27C}" type="presOf" srcId="{CE7E944E-BBDE-6849-9EB2-D698582A64BA}" destId="{6595CF68-DD69-0A4F-9320-918D668CC2E4}" srcOrd="0" destOrd="0" presId="urn:microsoft.com/office/officeart/2005/8/layout/hierarchy1"/>
    <dgm:cxn modelId="{73A433E0-0E2F-074A-AD60-F375F0327287}" type="presOf" srcId="{96648481-663F-304C-ADAD-8AD1D8DF36EF}" destId="{845E061A-CE22-D843-8D23-832FCF50AEA2}" srcOrd="0" destOrd="0" presId="urn:microsoft.com/office/officeart/2005/8/layout/hierarchy1"/>
    <dgm:cxn modelId="{A1719E08-F511-C542-A995-42F84C25A86F}" type="presOf" srcId="{90B73F88-2B22-5946-8893-63326203DC2F}" destId="{C010DEE6-ACF3-1A41-9BA7-4538DDDD469E}" srcOrd="0" destOrd="0" presId="urn:microsoft.com/office/officeart/2005/8/layout/hierarchy1"/>
    <dgm:cxn modelId="{F2C55435-F732-0241-BC58-A4F5C7AE0BE7}" srcId="{E5277682-F523-4C44-999B-B1A8AAAC076C}" destId="{F514F556-22CD-B249-9AC7-2723A612E9D9}" srcOrd="0" destOrd="0" parTransId="{AE6A8B10-F370-7840-8371-667234D15ED0}" sibTransId="{61C2A56E-1529-E44A-9713-016B62EB2128}"/>
    <dgm:cxn modelId="{B62A4B56-746D-AF4C-B18B-9BF7B862695B}" type="presOf" srcId="{23027F5E-0E61-404A-924E-B62F098277D5}" destId="{092FF0D9-5083-DB41-BEEB-0C6FB38A218B}" srcOrd="0" destOrd="0" presId="urn:microsoft.com/office/officeart/2005/8/layout/hierarchy1"/>
    <dgm:cxn modelId="{56DCF916-1EA5-C640-9DD1-562EA406BEB0}" srcId="{23EAAA6A-5B4C-AC49-92AF-7B16D1DE0E2E}" destId="{2EDB4210-939B-B04F-AB0B-7490EEFEED01}" srcOrd="0" destOrd="0" parTransId="{A5137BAD-962C-4A45-9AC7-CCCB9BEA93CD}" sibTransId="{4D40A08E-48B8-6D47-811B-E7432E7A1499}"/>
    <dgm:cxn modelId="{0157EFA2-8625-694D-BF40-E926A0DCCD32}" type="presOf" srcId="{23EAAA6A-5B4C-AC49-92AF-7B16D1DE0E2E}" destId="{FBE1B54B-CD32-2147-BF41-D6A3C85F423A}" srcOrd="0" destOrd="0" presId="urn:microsoft.com/office/officeart/2005/8/layout/hierarchy1"/>
    <dgm:cxn modelId="{251FE46E-6E78-0C4B-8AB8-22B5EF06D8AD}" srcId="{96648481-663F-304C-ADAD-8AD1D8DF36EF}" destId="{23027F5E-0E61-404A-924E-B62F098277D5}" srcOrd="1" destOrd="0" parTransId="{5DE13640-405E-674E-BD7C-E3533577ADE8}" sibTransId="{794FFA4A-0A85-1E4E-BD59-22E3931A53AA}"/>
    <dgm:cxn modelId="{6E09E85A-EF51-4748-9260-AB619A5B9ECD}" type="presOf" srcId="{2EDB4210-939B-B04F-AB0B-7490EEFEED01}" destId="{CC227E2E-78CE-3E4C-8726-0B3FAD8BB411}" srcOrd="0" destOrd="0" presId="urn:microsoft.com/office/officeart/2005/8/layout/hierarchy1"/>
    <dgm:cxn modelId="{994D3A7E-CA57-584D-A68A-105F8C284CFF}" type="presOf" srcId="{4F37ABC7-5781-E34E-AEF3-6424B7648A3C}" destId="{71A4F3F2-44C7-DC4D-9951-05FBCB0ADF05}" srcOrd="0" destOrd="0" presId="urn:microsoft.com/office/officeart/2005/8/layout/hierarchy1"/>
    <dgm:cxn modelId="{F3AEA48E-B7DC-D644-8453-10FD5682AED9}" type="presOf" srcId="{91A03697-74C0-E645-A739-40ECCEE103ED}" destId="{F27A2643-FBCC-5A43-9C4B-66FE5F1F57BD}" srcOrd="0" destOrd="0" presId="urn:microsoft.com/office/officeart/2005/8/layout/hierarchy1"/>
    <dgm:cxn modelId="{4E27ED6C-21DF-EC4D-9A78-5F4221FAE9AB}" type="presOf" srcId="{5B6076E9-D7E2-0942-A8B0-AC2ABD75B31E}" destId="{F3D11D51-5175-3348-872C-4196C3D8678C}" srcOrd="0" destOrd="0" presId="urn:microsoft.com/office/officeart/2005/8/layout/hierarchy1"/>
    <dgm:cxn modelId="{06FC9C8C-1871-C144-9ABE-597359CC03F5}" type="presOf" srcId="{112B4FF9-F61F-E34D-99CF-A13DB79B2103}" destId="{D94D5D85-BC8E-5D4E-9A0E-157544F56E89}" srcOrd="0" destOrd="0" presId="urn:microsoft.com/office/officeart/2005/8/layout/hierarchy1"/>
    <dgm:cxn modelId="{A000995C-D8A1-F64D-9F3C-B1E5FB2D695B}" type="presOf" srcId="{91877157-231F-D349-9BBE-4C295A7B2E32}" destId="{FFB5F8FD-EC77-7E40-8B7D-200F05605CE1}" srcOrd="0" destOrd="0" presId="urn:microsoft.com/office/officeart/2005/8/layout/hierarchy1"/>
    <dgm:cxn modelId="{19398B6E-427E-554B-9D89-024BD5C27032}" type="presOf" srcId="{5FFA870A-1877-3E4F-9696-2B3307277A87}" destId="{F379BEF8-4DD4-244A-82C6-16073E61E590}" srcOrd="0" destOrd="0" presId="urn:microsoft.com/office/officeart/2005/8/layout/hierarchy1"/>
    <dgm:cxn modelId="{E30018A0-EBC5-5249-BCBF-FDD3614A58B7}" type="presOf" srcId="{7FD82198-7A53-6D4D-9E94-758AE2A3AC6F}" destId="{83D566C6-3205-3849-984D-4FA248EA9A53}" srcOrd="0" destOrd="0" presId="urn:microsoft.com/office/officeart/2005/8/layout/hierarchy1"/>
    <dgm:cxn modelId="{C2CA0CBB-A064-CC48-B0B2-5E53E69F0D11}" srcId="{5FFA870A-1877-3E4F-9696-2B3307277A87}" destId="{63E918A3-C82B-814D-925F-5C5690767D9B}" srcOrd="0" destOrd="0" parTransId="{99255B83-E791-124E-975E-60FB6E7F0ADE}" sibTransId="{C3AB0405-09ED-6447-B78E-DDF4D40AEEB9}"/>
    <dgm:cxn modelId="{EAF2EE83-1922-8F40-A401-B6E71E2812C1}" type="presOf" srcId="{F514F556-22CD-B249-9AC7-2723A612E9D9}" destId="{3BC58A07-1746-C54D-83C2-A77A4EC72854}" srcOrd="0" destOrd="0" presId="urn:microsoft.com/office/officeart/2005/8/layout/hierarchy1"/>
    <dgm:cxn modelId="{72BEA38C-E11C-A24B-ADFE-351B33AE1BC7}" type="presOf" srcId="{A5137BAD-962C-4A45-9AC7-CCCB9BEA93CD}" destId="{A53ED3E1-D78D-6444-AEE4-48E82095AE00}" srcOrd="0" destOrd="0" presId="urn:microsoft.com/office/officeart/2005/8/layout/hierarchy1"/>
    <dgm:cxn modelId="{FC8FF404-A815-F747-A48D-9D1AE315C23F}" srcId="{4F37ABC7-5781-E34E-AEF3-6424B7648A3C}" destId="{C2BF5BEB-B593-A24B-B298-A81A983511A5}" srcOrd="1" destOrd="0" parTransId="{399F7AC4-0B9B-1D48-845D-D4579FFA7F29}" sibTransId="{8E1829E1-B274-1E47-8704-7FC2B57C2CF0}"/>
    <dgm:cxn modelId="{9B81076C-BEB8-DC4A-9D6E-7DEE140AEDA9}" srcId="{F514F556-22CD-B249-9AC7-2723A612E9D9}" destId="{96648481-663F-304C-ADAD-8AD1D8DF36EF}" srcOrd="1" destOrd="0" parTransId="{5B6076E9-D7E2-0942-A8B0-AC2ABD75B31E}" sibTransId="{BDAF1A72-674E-CA4D-92AF-52548DA18AFB}"/>
    <dgm:cxn modelId="{956F1961-6CCD-A544-A11D-BAA395D08388}" srcId="{63E918A3-C82B-814D-925F-5C5690767D9B}" destId="{23EAAA6A-5B4C-AC49-92AF-7B16D1DE0E2E}" srcOrd="1" destOrd="0" parTransId="{8C14651A-942B-4A4D-ABDE-97C35FDD10D8}" sibTransId="{0250DB76-8DCD-A543-88D6-D8DD52BAE8AA}"/>
    <dgm:cxn modelId="{F231CD2F-FF7C-C04E-B1A2-CCAFF6236F88}" type="presOf" srcId="{8C14651A-942B-4A4D-ABDE-97C35FDD10D8}" destId="{87D55553-36CA-8B43-A3D4-CDF77F871DE8}" srcOrd="0" destOrd="0" presId="urn:microsoft.com/office/officeart/2005/8/layout/hierarchy1"/>
    <dgm:cxn modelId="{00E2DE6F-4260-C946-8B84-007231C8F106}" srcId="{5FFA870A-1877-3E4F-9696-2B3307277A87}" destId="{4F37ABC7-5781-E34E-AEF3-6424B7648A3C}" srcOrd="1" destOrd="0" parTransId="{CB26E999-29A4-AC4F-8FF1-EA52AAFC2996}" sibTransId="{B5775E64-F03E-434E-AF77-C8841DAEFECB}"/>
    <dgm:cxn modelId="{D7E1CE8C-3445-F94C-A131-BBEBE7A4F077}" type="presOf" srcId="{58319940-8363-0648-9B5F-6D0818C00E54}" destId="{66B43529-43E5-AB4E-B21C-0310C89D31F0}" srcOrd="0" destOrd="0" presId="urn:microsoft.com/office/officeart/2005/8/layout/hierarchy1"/>
    <dgm:cxn modelId="{029F03FE-0AD4-7741-A11B-3A6C69E83EC2}" type="presOf" srcId="{CB26E999-29A4-AC4F-8FF1-EA52AAFC2996}" destId="{C55E74F7-9907-034A-9587-093D0452B642}" srcOrd="0" destOrd="0" presId="urn:microsoft.com/office/officeart/2005/8/layout/hierarchy1"/>
    <dgm:cxn modelId="{26C0DB23-6F52-314D-B093-51CC2C701D72}" srcId="{63E918A3-C82B-814D-925F-5C5690767D9B}" destId="{58319940-8363-0648-9B5F-6D0818C00E54}" srcOrd="0" destOrd="0" parTransId="{112B4FF9-F61F-E34D-99CF-A13DB79B2103}" sibTransId="{12F3F461-8F39-E64C-9AC0-2F7ADE5949FE}"/>
    <dgm:cxn modelId="{516DA6E4-A23B-B24A-AEBE-E8F32C8A95EA}" srcId="{F514F556-22CD-B249-9AC7-2723A612E9D9}" destId="{5FFA870A-1877-3E4F-9696-2B3307277A87}" srcOrd="0" destOrd="0" parTransId="{90B73F88-2B22-5946-8893-63326203DC2F}" sibTransId="{D0B88AFE-0B4C-5C43-81FE-D5230059F56A}"/>
    <dgm:cxn modelId="{220B2AD7-C555-2244-83A7-2D8E1BFF4835}" srcId="{96648481-663F-304C-ADAD-8AD1D8DF36EF}" destId="{91A03697-74C0-E645-A739-40ECCEE103ED}" srcOrd="0" destOrd="0" parTransId="{7FD82198-7A53-6D4D-9E94-758AE2A3AC6F}" sibTransId="{470AAE70-2FFB-154B-A05E-9E9BC736D84C}"/>
    <dgm:cxn modelId="{9C95B63A-83C7-004A-B0F4-1E4C8EC5388D}" type="presOf" srcId="{5DE13640-405E-674E-BD7C-E3533577ADE8}" destId="{30E832E6-E5B1-CA42-B94A-251D794E0EA3}" srcOrd="0" destOrd="0" presId="urn:microsoft.com/office/officeart/2005/8/layout/hierarchy1"/>
    <dgm:cxn modelId="{06DE8B16-FF06-BF45-98F7-DA1A4011C8FE}" type="presOf" srcId="{E5277682-F523-4C44-999B-B1A8AAAC076C}" destId="{2121EC74-EB23-4047-B0C9-7AFC310A29A9}" srcOrd="0" destOrd="0" presId="urn:microsoft.com/office/officeart/2005/8/layout/hierarchy1"/>
    <dgm:cxn modelId="{59C35579-4D4E-C645-8A1F-2017D4A37B2B}" type="presOf" srcId="{C2BF5BEB-B593-A24B-B298-A81A983511A5}" destId="{D6ED718D-78C5-C14F-B8AA-0D5D575A06E5}" srcOrd="0" destOrd="0" presId="urn:microsoft.com/office/officeart/2005/8/layout/hierarchy1"/>
    <dgm:cxn modelId="{E4F41351-EEC7-FD42-BC40-CAA1D8C15A1F}" type="presOf" srcId="{399F7AC4-0B9B-1D48-845D-D4579FFA7F29}" destId="{718D0A3D-4998-CD44-88A3-21B3166823C5}" srcOrd="0" destOrd="0" presId="urn:microsoft.com/office/officeart/2005/8/layout/hierarchy1"/>
    <dgm:cxn modelId="{5105086A-AB00-4D43-B5DD-0543786D7EDF}" type="presOf" srcId="{63E918A3-C82B-814D-925F-5C5690767D9B}" destId="{EFF0429E-0686-5142-8F75-5BBB1231D9F3}" srcOrd="0" destOrd="0" presId="urn:microsoft.com/office/officeart/2005/8/layout/hierarchy1"/>
    <dgm:cxn modelId="{DDFA460D-BF3F-FD4E-A598-341EDBF44C09}" type="presOf" srcId="{99255B83-E791-124E-975E-60FB6E7F0ADE}" destId="{BFAC07A4-DCC7-D548-8B60-6A0B5116A1E7}" srcOrd="0" destOrd="0" presId="urn:microsoft.com/office/officeart/2005/8/layout/hierarchy1"/>
    <dgm:cxn modelId="{0F9CA6F0-CA31-AF41-AE37-2A8C15583546}" srcId="{4F37ABC7-5781-E34E-AEF3-6424B7648A3C}" destId="{91877157-231F-D349-9BBE-4C295A7B2E32}" srcOrd="0" destOrd="0" parTransId="{CE7E944E-BBDE-6849-9EB2-D698582A64BA}" sibTransId="{16E1E0DC-CDA4-7342-A825-6D8992D70B4C}"/>
    <dgm:cxn modelId="{92BD9E27-68DE-8143-91B2-C4341A974D1E}" type="presParOf" srcId="{2121EC74-EB23-4047-B0C9-7AFC310A29A9}" destId="{88195533-596C-3541-A8CD-09B44D120ADB}" srcOrd="0" destOrd="0" presId="urn:microsoft.com/office/officeart/2005/8/layout/hierarchy1"/>
    <dgm:cxn modelId="{FDF052F2-67E3-7340-BE88-81CA7634BCF0}" type="presParOf" srcId="{88195533-596C-3541-A8CD-09B44D120ADB}" destId="{83F0524E-0A5B-F940-8777-8AFD0A9A4E30}" srcOrd="0" destOrd="0" presId="urn:microsoft.com/office/officeart/2005/8/layout/hierarchy1"/>
    <dgm:cxn modelId="{6BAE0745-4AD0-7247-A5E6-BC68DEA7B155}" type="presParOf" srcId="{83F0524E-0A5B-F940-8777-8AFD0A9A4E30}" destId="{18C7FA11-633B-D84E-9BFF-80E8B2E08151}" srcOrd="0" destOrd="0" presId="urn:microsoft.com/office/officeart/2005/8/layout/hierarchy1"/>
    <dgm:cxn modelId="{E4CD8588-0721-1D4E-ACA0-D6A9F4798EC8}" type="presParOf" srcId="{83F0524E-0A5B-F940-8777-8AFD0A9A4E30}" destId="{3BC58A07-1746-C54D-83C2-A77A4EC72854}" srcOrd="1" destOrd="0" presId="urn:microsoft.com/office/officeart/2005/8/layout/hierarchy1"/>
    <dgm:cxn modelId="{C5B79EC1-0BD0-4444-B1B5-213025BDA5C9}" type="presParOf" srcId="{88195533-596C-3541-A8CD-09B44D120ADB}" destId="{FA2C0A93-5B34-6D4E-8185-4E71F06BF686}" srcOrd="1" destOrd="0" presId="urn:microsoft.com/office/officeart/2005/8/layout/hierarchy1"/>
    <dgm:cxn modelId="{7DCB5498-BA1B-CC42-A5EA-C8EE55B2394C}" type="presParOf" srcId="{FA2C0A93-5B34-6D4E-8185-4E71F06BF686}" destId="{C010DEE6-ACF3-1A41-9BA7-4538DDDD469E}" srcOrd="0" destOrd="0" presId="urn:microsoft.com/office/officeart/2005/8/layout/hierarchy1"/>
    <dgm:cxn modelId="{BA8A7AF3-58E7-474B-9082-946A2034EF14}" type="presParOf" srcId="{FA2C0A93-5B34-6D4E-8185-4E71F06BF686}" destId="{B151A8CD-A020-2A42-B8F3-D69F45893137}" srcOrd="1" destOrd="0" presId="urn:microsoft.com/office/officeart/2005/8/layout/hierarchy1"/>
    <dgm:cxn modelId="{71B3DDFB-0148-7846-97F6-3C3929D6AC1C}" type="presParOf" srcId="{B151A8CD-A020-2A42-B8F3-D69F45893137}" destId="{03263C1D-871B-9E44-881E-0FFF0797D702}" srcOrd="0" destOrd="0" presId="urn:microsoft.com/office/officeart/2005/8/layout/hierarchy1"/>
    <dgm:cxn modelId="{08EED52B-52F8-5041-96FE-D96411DDD68E}" type="presParOf" srcId="{03263C1D-871B-9E44-881E-0FFF0797D702}" destId="{2A61538C-0E7E-C542-892E-3228D61260E9}" srcOrd="0" destOrd="0" presId="urn:microsoft.com/office/officeart/2005/8/layout/hierarchy1"/>
    <dgm:cxn modelId="{649055FC-5E1E-AE46-ABC9-E6A36DAE6ADE}" type="presParOf" srcId="{03263C1D-871B-9E44-881E-0FFF0797D702}" destId="{F379BEF8-4DD4-244A-82C6-16073E61E590}" srcOrd="1" destOrd="0" presId="urn:microsoft.com/office/officeart/2005/8/layout/hierarchy1"/>
    <dgm:cxn modelId="{544ED2F7-551E-8E44-844F-3358CBC8A0D2}" type="presParOf" srcId="{B151A8CD-A020-2A42-B8F3-D69F45893137}" destId="{20295C0E-5658-9442-944F-73D8FE2796E1}" srcOrd="1" destOrd="0" presId="urn:microsoft.com/office/officeart/2005/8/layout/hierarchy1"/>
    <dgm:cxn modelId="{ADE011BF-9136-4D4E-BABD-E20EEEAC58A5}" type="presParOf" srcId="{20295C0E-5658-9442-944F-73D8FE2796E1}" destId="{BFAC07A4-DCC7-D548-8B60-6A0B5116A1E7}" srcOrd="0" destOrd="0" presId="urn:microsoft.com/office/officeart/2005/8/layout/hierarchy1"/>
    <dgm:cxn modelId="{4A675536-A542-0D47-B7DA-6C5CE3C95C12}" type="presParOf" srcId="{20295C0E-5658-9442-944F-73D8FE2796E1}" destId="{06FDF443-454A-244D-B72F-60CC40BA1373}" srcOrd="1" destOrd="0" presId="urn:microsoft.com/office/officeart/2005/8/layout/hierarchy1"/>
    <dgm:cxn modelId="{B86DB1AF-E852-5244-B405-12E1ED6485C9}" type="presParOf" srcId="{06FDF443-454A-244D-B72F-60CC40BA1373}" destId="{E218568B-6CB9-8D4E-AFEF-7D4DEB6DA7C1}" srcOrd="0" destOrd="0" presId="urn:microsoft.com/office/officeart/2005/8/layout/hierarchy1"/>
    <dgm:cxn modelId="{619BB4C9-AF57-804F-928B-5A27B7110AE2}" type="presParOf" srcId="{E218568B-6CB9-8D4E-AFEF-7D4DEB6DA7C1}" destId="{C7009F40-0CFA-7B49-B2F0-06381DC4DFB4}" srcOrd="0" destOrd="0" presId="urn:microsoft.com/office/officeart/2005/8/layout/hierarchy1"/>
    <dgm:cxn modelId="{18EECBD6-4FCE-3843-BD2E-9B49812A99F5}" type="presParOf" srcId="{E218568B-6CB9-8D4E-AFEF-7D4DEB6DA7C1}" destId="{EFF0429E-0686-5142-8F75-5BBB1231D9F3}" srcOrd="1" destOrd="0" presId="urn:microsoft.com/office/officeart/2005/8/layout/hierarchy1"/>
    <dgm:cxn modelId="{C4D5AFEA-6A2D-FF41-9425-D760A5E69902}" type="presParOf" srcId="{06FDF443-454A-244D-B72F-60CC40BA1373}" destId="{BCC84C9E-0B0F-4546-94D0-B87BA1A782F6}" srcOrd="1" destOrd="0" presId="urn:microsoft.com/office/officeart/2005/8/layout/hierarchy1"/>
    <dgm:cxn modelId="{37C58120-4DC5-1B4E-A035-12F63CCB56A9}" type="presParOf" srcId="{BCC84C9E-0B0F-4546-94D0-B87BA1A782F6}" destId="{D94D5D85-BC8E-5D4E-9A0E-157544F56E89}" srcOrd="0" destOrd="0" presId="urn:microsoft.com/office/officeart/2005/8/layout/hierarchy1"/>
    <dgm:cxn modelId="{DC7DAC99-BEA7-BD4A-868A-FFBDE51F796B}" type="presParOf" srcId="{BCC84C9E-0B0F-4546-94D0-B87BA1A782F6}" destId="{C9F1EE07-426A-1C49-944B-5BFEE5FEDE0E}" srcOrd="1" destOrd="0" presId="urn:microsoft.com/office/officeart/2005/8/layout/hierarchy1"/>
    <dgm:cxn modelId="{74D3A7ED-B978-2144-AA51-BBABA583CA95}" type="presParOf" srcId="{C9F1EE07-426A-1C49-944B-5BFEE5FEDE0E}" destId="{F6C83A6E-A890-7945-93DE-D800A0005F54}" srcOrd="0" destOrd="0" presId="urn:microsoft.com/office/officeart/2005/8/layout/hierarchy1"/>
    <dgm:cxn modelId="{32BAC37A-7C0A-9345-A964-B3FBD20AB3AB}" type="presParOf" srcId="{F6C83A6E-A890-7945-93DE-D800A0005F54}" destId="{92F071E7-26BE-1540-95E9-D86FBA46A7CB}" srcOrd="0" destOrd="0" presId="urn:microsoft.com/office/officeart/2005/8/layout/hierarchy1"/>
    <dgm:cxn modelId="{8BC8CC3E-471C-B347-8EAF-AD4317D021C0}" type="presParOf" srcId="{F6C83A6E-A890-7945-93DE-D800A0005F54}" destId="{66B43529-43E5-AB4E-B21C-0310C89D31F0}" srcOrd="1" destOrd="0" presId="urn:microsoft.com/office/officeart/2005/8/layout/hierarchy1"/>
    <dgm:cxn modelId="{4A26CB23-77C2-E94D-AC1B-A6BC6EEB808A}" type="presParOf" srcId="{C9F1EE07-426A-1C49-944B-5BFEE5FEDE0E}" destId="{439BD131-7E52-0D46-9D80-D87CAAD634DB}" srcOrd="1" destOrd="0" presId="urn:microsoft.com/office/officeart/2005/8/layout/hierarchy1"/>
    <dgm:cxn modelId="{4536EE2C-9A89-5942-BCA6-B180B888A337}" type="presParOf" srcId="{BCC84C9E-0B0F-4546-94D0-B87BA1A782F6}" destId="{87D55553-36CA-8B43-A3D4-CDF77F871DE8}" srcOrd="2" destOrd="0" presId="urn:microsoft.com/office/officeart/2005/8/layout/hierarchy1"/>
    <dgm:cxn modelId="{01FC1915-4C84-6E48-8ECC-C607FE7F0CFB}" type="presParOf" srcId="{BCC84C9E-0B0F-4546-94D0-B87BA1A782F6}" destId="{87C5CC18-1952-4B4D-9F43-F8113604365F}" srcOrd="3" destOrd="0" presId="urn:microsoft.com/office/officeart/2005/8/layout/hierarchy1"/>
    <dgm:cxn modelId="{ED42ED97-E1B1-C941-B0BB-481E11D2B09B}" type="presParOf" srcId="{87C5CC18-1952-4B4D-9F43-F8113604365F}" destId="{8F883D39-5254-5E4F-AAA4-1B5006F028FC}" srcOrd="0" destOrd="0" presId="urn:microsoft.com/office/officeart/2005/8/layout/hierarchy1"/>
    <dgm:cxn modelId="{B7359C47-1C21-1A4F-B79A-D68DB13087BA}" type="presParOf" srcId="{8F883D39-5254-5E4F-AAA4-1B5006F028FC}" destId="{C3D2B9E6-9B93-8D45-ACB8-B32B1742690F}" srcOrd="0" destOrd="0" presId="urn:microsoft.com/office/officeart/2005/8/layout/hierarchy1"/>
    <dgm:cxn modelId="{63F7A117-879D-954E-8303-07B3F53FCBCE}" type="presParOf" srcId="{8F883D39-5254-5E4F-AAA4-1B5006F028FC}" destId="{FBE1B54B-CD32-2147-BF41-D6A3C85F423A}" srcOrd="1" destOrd="0" presId="urn:microsoft.com/office/officeart/2005/8/layout/hierarchy1"/>
    <dgm:cxn modelId="{E004292E-97D9-1A46-A20B-74CB3ABE0A42}" type="presParOf" srcId="{87C5CC18-1952-4B4D-9F43-F8113604365F}" destId="{5C54BD42-639C-824A-9717-936B2BA89A09}" srcOrd="1" destOrd="0" presId="urn:microsoft.com/office/officeart/2005/8/layout/hierarchy1"/>
    <dgm:cxn modelId="{D0C03811-E549-EC49-B676-6DE1DC30FDC9}" type="presParOf" srcId="{5C54BD42-639C-824A-9717-936B2BA89A09}" destId="{A53ED3E1-D78D-6444-AEE4-48E82095AE00}" srcOrd="0" destOrd="0" presId="urn:microsoft.com/office/officeart/2005/8/layout/hierarchy1"/>
    <dgm:cxn modelId="{AB0323B5-9D27-094D-A26B-DC486794BE9C}" type="presParOf" srcId="{5C54BD42-639C-824A-9717-936B2BA89A09}" destId="{D997D471-9970-E544-A105-E64AB23D077C}" srcOrd="1" destOrd="0" presId="urn:microsoft.com/office/officeart/2005/8/layout/hierarchy1"/>
    <dgm:cxn modelId="{BBB7F792-8F18-7249-878B-3F0F87AC120A}" type="presParOf" srcId="{D997D471-9970-E544-A105-E64AB23D077C}" destId="{22A3058F-E3F4-A14A-88B1-1474C2E31E84}" srcOrd="0" destOrd="0" presId="urn:microsoft.com/office/officeart/2005/8/layout/hierarchy1"/>
    <dgm:cxn modelId="{9CD52F41-39E3-9C4D-9AB3-D2C47F5FAE5E}" type="presParOf" srcId="{22A3058F-E3F4-A14A-88B1-1474C2E31E84}" destId="{BB620929-D59A-3A41-B866-1003697EEE8C}" srcOrd="0" destOrd="0" presId="urn:microsoft.com/office/officeart/2005/8/layout/hierarchy1"/>
    <dgm:cxn modelId="{52AA46EA-8737-A441-BB76-C32A637B5D5C}" type="presParOf" srcId="{22A3058F-E3F4-A14A-88B1-1474C2E31E84}" destId="{CC227E2E-78CE-3E4C-8726-0B3FAD8BB411}" srcOrd="1" destOrd="0" presId="urn:microsoft.com/office/officeart/2005/8/layout/hierarchy1"/>
    <dgm:cxn modelId="{919AD8EB-A1E0-CA4A-84D8-02DFD95C1E26}" type="presParOf" srcId="{D997D471-9970-E544-A105-E64AB23D077C}" destId="{AF2E4176-FA7A-D748-8208-60EAF264F953}" srcOrd="1" destOrd="0" presId="urn:microsoft.com/office/officeart/2005/8/layout/hierarchy1"/>
    <dgm:cxn modelId="{42250579-49F4-C249-9494-20E6ADA7A02A}" type="presParOf" srcId="{20295C0E-5658-9442-944F-73D8FE2796E1}" destId="{C55E74F7-9907-034A-9587-093D0452B642}" srcOrd="2" destOrd="0" presId="urn:microsoft.com/office/officeart/2005/8/layout/hierarchy1"/>
    <dgm:cxn modelId="{84293EE9-E86A-FB48-AC50-28061096A153}" type="presParOf" srcId="{20295C0E-5658-9442-944F-73D8FE2796E1}" destId="{90F4D18E-4A90-4446-8810-1789E95AFEFD}" srcOrd="3" destOrd="0" presId="urn:microsoft.com/office/officeart/2005/8/layout/hierarchy1"/>
    <dgm:cxn modelId="{30B53872-DFAB-8F48-A0FA-A785A2E6DF73}" type="presParOf" srcId="{90F4D18E-4A90-4446-8810-1789E95AFEFD}" destId="{1F27620F-2F1B-3F46-9F28-D13868C9D6A7}" srcOrd="0" destOrd="0" presId="urn:microsoft.com/office/officeart/2005/8/layout/hierarchy1"/>
    <dgm:cxn modelId="{D9E65AC2-EB3C-C544-8C82-E3A02FA93806}" type="presParOf" srcId="{1F27620F-2F1B-3F46-9F28-D13868C9D6A7}" destId="{B46C1D33-2B9F-FE41-9C21-B00AF3DA0095}" srcOrd="0" destOrd="0" presId="urn:microsoft.com/office/officeart/2005/8/layout/hierarchy1"/>
    <dgm:cxn modelId="{7B2A74E7-0DF5-0F42-8BDC-08BFEA23B17C}" type="presParOf" srcId="{1F27620F-2F1B-3F46-9F28-D13868C9D6A7}" destId="{71A4F3F2-44C7-DC4D-9951-05FBCB0ADF05}" srcOrd="1" destOrd="0" presId="urn:microsoft.com/office/officeart/2005/8/layout/hierarchy1"/>
    <dgm:cxn modelId="{AC7E0656-CA5C-F04D-B1DE-D0DD1DDD017E}" type="presParOf" srcId="{90F4D18E-4A90-4446-8810-1789E95AFEFD}" destId="{8F11988B-98C3-0340-AE6A-27AE5C340D99}" srcOrd="1" destOrd="0" presId="urn:microsoft.com/office/officeart/2005/8/layout/hierarchy1"/>
    <dgm:cxn modelId="{2D09C2C7-C3CD-FA40-B028-1024F4787FFA}" type="presParOf" srcId="{8F11988B-98C3-0340-AE6A-27AE5C340D99}" destId="{6595CF68-DD69-0A4F-9320-918D668CC2E4}" srcOrd="0" destOrd="0" presId="urn:microsoft.com/office/officeart/2005/8/layout/hierarchy1"/>
    <dgm:cxn modelId="{E835042D-E3B0-2E4A-AE89-67AEF642F78F}" type="presParOf" srcId="{8F11988B-98C3-0340-AE6A-27AE5C340D99}" destId="{69A60384-134C-E14B-BE72-6756BDC099F7}" srcOrd="1" destOrd="0" presId="urn:microsoft.com/office/officeart/2005/8/layout/hierarchy1"/>
    <dgm:cxn modelId="{44879EBE-056D-5C4B-ABF5-61FD840378CC}" type="presParOf" srcId="{69A60384-134C-E14B-BE72-6756BDC099F7}" destId="{CB75E014-F232-B64C-9E39-AA6B051A5142}" srcOrd="0" destOrd="0" presId="urn:microsoft.com/office/officeart/2005/8/layout/hierarchy1"/>
    <dgm:cxn modelId="{E6C218E1-650E-224F-B0E8-09FCF8A1260B}" type="presParOf" srcId="{CB75E014-F232-B64C-9E39-AA6B051A5142}" destId="{7293FEF9-5234-464F-B60D-B37DB125EEF1}" srcOrd="0" destOrd="0" presId="urn:microsoft.com/office/officeart/2005/8/layout/hierarchy1"/>
    <dgm:cxn modelId="{A0AAB725-4362-084C-8D78-743DFAA5079F}" type="presParOf" srcId="{CB75E014-F232-B64C-9E39-AA6B051A5142}" destId="{FFB5F8FD-EC77-7E40-8B7D-200F05605CE1}" srcOrd="1" destOrd="0" presId="urn:microsoft.com/office/officeart/2005/8/layout/hierarchy1"/>
    <dgm:cxn modelId="{2B2B4A5A-A5D0-AC41-934C-34FE80406449}" type="presParOf" srcId="{69A60384-134C-E14B-BE72-6756BDC099F7}" destId="{DDF23832-944D-0646-81A3-41DE3AAC487D}" srcOrd="1" destOrd="0" presId="urn:microsoft.com/office/officeart/2005/8/layout/hierarchy1"/>
    <dgm:cxn modelId="{EA59777E-2A86-4F42-AAA3-EAA25BA7466D}" type="presParOf" srcId="{8F11988B-98C3-0340-AE6A-27AE5C340D99}" destId="{718D0A3D-4998-CD44-88A3-21B3166823C5}" srcOrd="2" destOrd="0" presId="urn:microsoft.com/office/officeart/2005/8/layout/hierarchy1"/>
    <dgm:cxn modelId="{E441D188-53DF-4D4F-B2AA-3B623929AF23}" type="presParOf" srcId="{8F11988B-98C3-0340-AE6A-27AE5C340D99}" destId="{E37F674E-04F3-B14F-87F4-654B6AD88F6B}" srcOrd="3" destOrd="0" presId="urn:microsoft.com/office/officeart/2005/8/layout/hierarchy1"/>
    <dgm:cxn modelId="{D6CC20BF-52D3-1A4B-965D-0B0AAB5C7319}" type="presParOf" srcId="{E37F674E-04F3-B14F-87F4-654B6AD88F6B}" destId="{E7860328-891C-F447-A035-CCA67EB7317C}" srcOrd="0" destOrd="0" presId="urn:microsoft.com/office/officeart/2005/8/layout/hierarchy1"/>
    <dgm:cxn modelId="{E0CE45E5-2067-D548-84B9-11087E4F341E}" type="presParOf" srcId="{E7860328-891C-F447-A035-CCA67EB7317C}" destId="{10FDE334-3CAB-5441-8AEE-36EEC568D056}" srcOrd="0" destOrd="0" presId="urn:microsoft.com/office/officeart/2005/8/layout/hierarchy1"/>
    <dgm:cxn modelId="{06C2139B-E0CE-F745-BE8D-4FB617197A8C}" type="presParOf" srcId="{E7860328-891C-F447-A035-CCA67EB7317C}" destId="{D6ED718D-78C5-C14F-B8AA-0D5D575A06E5}" srcOrd="1" destOrd="0" presId="urn:microsoft.com/office/officeart/2005/8/layout/hierarchy1"/>
    <dgm:cxn modelId="{32428C52-DDFF-264C-BF8B-4772A8CA4738}" type="presParOf" srcId="{E37F674E-04F3-B14F-87F4-654B6AD88F6B}" destId="{2C9247E1-40B0-D247-A5AA-B1D9F1A128EC}" srcOrd="1" destOrd="0" presId="urn:microsoft.com/office/officeart/2005/8/layout/hierarchy1"/>
    <dgm:cxn modelId="{E28D8651-FE75-5343-A19B-D54126429448}" type="presParOf" srcId="{FA2C0A93-5B34-6D4E-8185-4E71F06BF686}" destId="{F3D11D51-5175-3348-872C-4196C3D8678C}" srcOrd="2" destOrd="0" presId="urn:microsoft.com/office/officeart/2005/8/layout/hierarchy1"/>
    <dgm:cxn modelId="{26226B60-985E-5642-9008-6C6491E0CFB2}" type="presParOf" srcId="{FA2C0A93-5B34-6D4E-8185-4E71F06BF686}" destId="{4FD2F7F0-429A-334D-900F-158DFC04C296}" srcOrd="3" destOrd="0" presId="urn:microsoft.com/office/officeart/2005/8/layout/hierarchy1"/>
    <dgm:cxn modelId="{426652E6-7D6D-E44A-8E93-4255836CA259}" type="presParOf" srcId="{4FD2F7F0-429A-334D-900F-158DFC04C296}" destId="{558BE6D4-263C-0644-8C7C-C44EC50A0969}" srcOrd="0" destOrd="0" presId="urn:microsoft.com/office/officeart/2005/8/layout/hierarchy1"/>
    <dgm:cxn modelId="{AB448294-5192-EA42-80E5-120FA61F09F9}" type="presParOf" srcId="{558BE6D4-263C-0644-8C7C-C44EC50A0969}" destId="{A918C35E-39BE-3742-B139-21232125FEBB}" srcOrd="0" destOrd="0" presId="urn:microsoft.com/office/officeart/2005/8/layout/hierarchy1"/>
    <dgm:cxn modelId="{447E4EF0-087A-5F43-B33D-C2C3C53AADC3}" type="presParOf" srcId="{558BE6D4-263C-0644-8C7C-C44EC50A0969}" destId="{845E061A-CE22-D843-8D23-832FCF50AEA2}" srcOrd="1" destOrd="0" presId="urn:microsoft.com/office/officeart/2005/8/layout/hierarchy1"/>
    <dgm:cxn modelId="{A6C13B7E-3BDD-064B-9C44-85F99C7CE4A2}" type="presParOf" srcId="{4FD2F7F0-429A-334D-900F-158DFC04C296}" destId="{B223D8A5-C0BD-1A45-B2C4-47AF4CB28BCA}" srcOrd="1" destOrd="0" presId="urn:microsoft.com/office/officeart/2005/8/layout/hierarchy1"/>
    <dgm:cxn modelId="{196A77B8-7F97-774F-BB24-6D81C2BFC48B}" type="presParOf" srcId="{B223D8A5-C0BD-1A45-B2C4-47AF4CB28BCA}" destId="{83D566C6-3205-3849-984D-4FA248EA9A53}" srcOrd="0" destOrd="0" presId="urn:microsoft.com/office/officeart/2005/8/layout/hierarchy1"/>
    <dgm:cxn modelId="{49586DC3-B463-CC41-815A-2BCB3684889B}" type="presParOf" srcId="{B223D8A5-C0BD-1A45-B2C4-47AF4CB28BCA}" destId="{2DE76C48-CB78-9F4F-B893-D7D9333E7B4A}" srcOrd="1" destOrd="0" presId="urn:microsoft.com/office/officeart/2005/8/layout/hierarchy1"/>
    <dgm:cxn modelId="{7DBD90D6-A183-1B49-A0E5-3429864BDEDF}" type="presParOf" srcId="{2DE76C48-CB78-9F4F-B893-D7D9333E7B4A}" destId="{EE1A81B5-2955-2640-8326-14BCABA41446}" srcOrd="0" destOrd="0" presId="urn:microsoft.com/office/officeart/2005/8/layout/hierarchy1"/>
    <dgm:cxn modelId="{5B5397F2-69D9-FE46-8C35-3B45C8E005B3}" type="presParOf" srcId="{EE1A81B5-2955-2640-8326-14BCABA41446}" destId="{B59FFEDA-7697-874F-88FC-DF98022BF590}" srcOrd="0" destOrd="0" presId="urn:microsoft.com/office/officeart/2005/8/layout/hierarchy1"/>
    <dgm:cxn modelId="{D1C66CE2-48C7-2F4D-8A35-A4F925AF939B}" type="presParOf" srcId="{EE1A81B5-2955-2640-8326-14BCABA41446}" destId="{F27A2643-FBCC-5A43-9C4B-66FE5F1F57BD}" srcOrd="1" destOrd="0" presId="urn:microsoft.com/office/officeart/2005/8/layout/hierarchy1"/>
    <dgm:cxn modelId="{27CCDF52-B97A-3741-8111-93DD19DA6C26}" type="presParOf" srcId="{2DE76C48-CB78-9F4F-B893-D7D9333E7B4A}" destId="{EE4691F2-1895-D44C-B839-0999A7210E25}" srcOrd="1" destOrd="0" presId="urn:microsoft.com/office/officeart/2005/8/layout/hierarchy1"/>
    <dgm:cxn modelId="{9E12CEEC-5DF4-1644-BF9D-8BD7B75BB93A}" type="presParOf" srcId="{B223D8A5-C0BD-1A45-B2C4-47AF4CB28BCA}" destId="{30E832E6-E5B1-CA42-B94A-251D794E0EA3}" srcOrd="2" destOrd="0" presId="urn:microsoft.com/office/officeart/2005/8/layout/hierarchy1"/>
    <dgm:cxn modelId="{538B64C0-AD22-BE42-AC5F-2A08867CC270}" type="presParOf" srcId="{B223D8A5-C0BD-1A45-B2C4-47AF4CB28BCA}" destId="{F09E5D8F-F836-4249-A641-9EE6F3355683}" srcOrd="3" destOrd="0" presId="urn:microsoft.com/office/officeart/2005/8/layout/hierarchy1"/>
    <dgm:cxn modelId="{3BA2644F-58A8-3D4A-86DA-CF3EA7CDBBEA}" type="presParOf" srcId="{F09E5D8F-F836-4249-A641-9EE6F3355683}" destId="{0200F46B-D8C3-0F48-B421-2A67FF66AC0D}" srcOrd="0" destOrd="0" presId="urn:microsoft.com/office/officeart/2005/8/layout/hierarchy1"/>
    <dgm:cxn modelId="{322E889A-8CCB-3F42-AF7C-7F4F63ABF484}" type="presParOf" srcId="{0200F46B-D8C3-0F48-B421-2A67FF66AC0D}" destId="{EE3F3788-5236-5D40-9C59-7CBF5E6614E7}" srcOrd="0" destOrd="0" presId="urn:microsoft.com/office/officeart/2005/8/layout/hierarchy1"/>
    <dgm:cxn modelId="{BB3E87AA-B8A4-BD42-8F04-2F64DD4B38E2}" type="presParOf" srcId="{0200F46B-D8C3-0F48-B421-2A67FF66AC0D}" destId="{092FF0D9-5083-DB41-BEEB-0C6FB38A218B}" srcOrd="1" destOrd="0" presId="urn:microsoft.com/office/officeart/2005/8/layout/hierarchy1"/>
    <dgm:cxn modelId="{27B6FB0E-F5B3-9142-96C0-764A92F30EC7}" type="presParOf" srcId="{F09E5D8F-F836-4249-A641-9EE6F3355683}" destId="{52B291D1-F1E0-544C-8AAD-2668AED5FA42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77682-F523-4C44-999B-B1A8AAAC076C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14F556-22CD-B249-9AC7-2723A612E9D9}">
      <dgm:prSet phldrT="[Text]"/>
      <dgm:spPr/>
      <dgm:t>
        <a:bodyPr/>
        <a:lstStyle/>
        <a:p>
          <a:r>
            <a:rPr lang="de-DE" smtClean="0">
              <a:effectLst/>
            </a:rPr>
            <a:t>-</a:t>
          </a:r>
          <a:endParaRPr lang="de-DE" dirty="0">
            <a:effectLst/>
          </a:endParaRPr>
        </a:p>
      </dgm:t>
    </dgm:pt>
    <dgm:pt modelId="{AE6A8B10-F370-7840-8371-667234D15ED0}" type="parTrans" cxnId="{F2C55435-F732-0241-BC58-A4F5C7AE0BE7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61C2A56E-1529-E44A-9713-016B62EB2128}" type="sibTrans" cxnId="{F2C55435-F732-0241-BC58-A4F5C7AE0BE7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5FFA870A-1877-3E4F-9696-2B3307277A87}" type="asst">
      <dgm:prSet phldrT="[Text]"/>
      <dgm:spPr/>
      <dgm:t>
        <a:bodyPr/>
        <a:lstStyle/>
        <a:p>
          <a:r>
            <a:rPr lang="de-DE" smtClean="0">
              <a:effectLst/>
            </a:rPr>
            <a:t>+</a:t>
          </a:r>
          <a:endParaRPr lang="de-DE" dirty="0">
            <a:effectLst/>
          </a:endParaRPr>
        </a:p>
      </dgm:t>
    </dgm:pt>
    <dgm:pt modelId="{90B73F88-2B22-5946-8893-63326203DC2F}" type="parTrans" cxnId="{516DA6E4-A23B-B24A-AEBE-E8F32C8A95EA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D0B88AFE-0B4C-5C43-81FE-D5230059F56A}" type="sibTrans" cxnId="{516DA6E4-A23B-B24A-AEBE-E8F32C8A95EA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6648481-663F-304C-ADAD-8AD1D8DF36EF}">
      <dgm:prSet phldrT="[Text]"/>
      <dgm:spPr/>
      <dgm:t>
        <a:bodyPr/>
        <a:lstStyle/>
        <a:p>
          <a:r>
            <a:rPr lang="de-DE" smtClean="0">
              <a:effectLst/>
            </a:rPr>
            <a:t>/</a:t>
          </a:r>
          <a:endParaRPr lang="de-DE" dirty="0">
            <a:effectLst/>
          </a:endParaRPr>
        </a:p>
      </dgm:t>
    </dgm:pt>
    <dgm:pt modelId="{5B6076E9-D7E2-0942-A8B0-AC2ABD75B31E}" type="parTrans" cxnId="{9B81076C-BEB8-DC4A-9D6E-7DEE140AEDA9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BDAF1A72-674E-CA4D-92AF-52548DA18AFB}" type="sibTrans" cxnId="{9B81076C-BEB8-DC4A-9D6E-7DEE140AEDA9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63E918A3-C82B-814D-925F-5C5690767D9B}" type="asst">
      <dgm:prSet/>
      <dgm:spPr/>
      <dgm:t>
        <a:bodyPr/>
        <a:lstStyle/>
        <a:p>
          <a:r>
            <a:rPr lang="de-DE" smtClean="0">
              <a:effectLst/>
            </a:rPr>
            <a:t>*</a:t>
          </a:r>
          <a:endParaRPr lang="de-DE" dirty="0">
            <a:effectLst/>
          </a:endParaRPr>
        </a:p>
      </dgm:t>
    </dgm:pt>
    <dgm:pt modelId="{99255B83-E791-124E-975E-60FB6E7F0ADE}" type="parTrans" cxnId="{C2CA0CBB-A064-CC48-B0B2-5E53E69F0D11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C3AB0405-09ED-6447-B78E-DDF4D40AEEB9}" type="sibTrans" cxnId="{C2CA0CBB-A064-CC48-B0B2-5E53E69F0D11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F37ABC7-5781-E34E-AEF3-6424B7648A3C}" type="asst">
      <dgm:prSet/>
      <dgm:spPr/>
      <dgm:t>
        <a:bodyPr/>
        <a:lstStyle/>
        <a:p>
          <a:r>
            <a:rPr lang="de-DE" dirty="0" smtClean="0">
              <a:effectLst/>
            </a:rPr>
            <a:t>^</a:t>
          </a:r>
          <a:endParaRPr lang="de-DE" dirty="0">
            <a:effectLst/>
          </a:endParaRPr>
        </a:p>
      </dgm:t>
    </dgm:pt>
    <dgm:pt modelId="{CB26E999-29A4-AC4F-8FF1-EA52AAFC2996}" type="parTrans" cxnId="{00E2DE6F-4260-C946-8B84-007231C8F10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B5775E64-F03E-434E-AF77-C8841DAEFECB}" type="sibTrans" cxnId="{00E2DE6F-4260-C946-8B84-007231C8F10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1877157-231F-D349-9BBE-4C295A7B2E32}" type="asst">
      <dgm:prSet/>
      <dgm:spPr/>
      <dgm:t>
        <a:bodyPr/>
        <a:lstStyle/>
        <a:p>
          <a:r>
            <a:rPr lang="de-DE" smtClean="0">
              <a:effectLst/>
            </a:rPr>
            <a:t>10</a:t>
          </a:r>
          <a:endParaRPr lang="de-DE" dirty="0">
            <a:effectLst/>
          </a:endParaRPr>
        </a:p>
      </dgm:t>
    </dgm:pt>
    <dgm:pt modelId="{CE7E944E-BBDE-6849-9EB2-D698582A64BA}" type="parTrans" cxnId="{0F9CA6F0-CA31-AF41-AE37-2A8C1558354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16E1E0DC-CDA4-7342-A825-6D8992D70B4C}" type="sibTrans" cxnId="{0F9CA6F0-CA31-AF41-AE37-2A8C15583546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C2BF5BEB-B593-A24B-B298-A81A983511A5}" type="asst">
      <dgm:prSet/>
      <dgm:spPr/>
      <dgm:t>
        <a:bodyPr/>
        <a:lstStyle/>
        <a:p>
          <a:r>
            <a:rPr lang="de-DE" smtClean="0">
              <a:effectLst/>
            </a:rPr>
            <a:t>2</a:t>
          </a:r>
          <a:endParaRPr lang="de-DE" dirty="0">
            <a:effectLst/>
          </a:endParaRPr>
        </a:p>
      </dgm:t>
    </dgm:pt>
    <dgm:pt modelId="{399F7AC4-0B9B-1D48-845D-D4579FFA7F29}" type="parTrans" cxnId="{FC8FF404-A815-F747-A48D-9D1AE315C23F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8E1829E1-B274-1E47-8704-7FC2B57C2CF0}" type="sibTrans" cxnId="{FC8FF404-A815-F747-A48D-9D1AE315C23F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58319940-8363-0648-9B5F-6D0818C00E54}" type="asst">
      <dgm:prSet/>
      <dgm:spPr/>
      <dgm:t>
        <a:bodyPr/>
        <a:lstStyle/>
        <a:p>
          <a:r>
            <a:rPr lang="de-DE" smtClean="0">
              <a:effectLst/>
            </a:rPr>
            <a:t>7</a:t>
          </a:r>
          <a:endParaRPr lang="de-DE" dirty="0">
            <a:effectLst/>
          </a:endParaRPr>
        </a:p>
      </dgm:t>
    </dgm:pt>
    <dgm:pt modelId="{112B4FF9-F61F-E34D-99CF-A13DB79B2103}" type="parTrans" cxnId="{26C0DB23-6F52-314D-B093-51CC2C701D72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12F3F461-8F39-E64C-9AC0-2F7ADE5949FE}" type="sibTrans" cxnId="{26C0DB23-6F52-314D-B093-51CC2C701D72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3EAAA6A-5B4C-AC49-92AF-7B16D1DE0E2E}" type="asst">
      <dgm:prSet/>
      <dgm:spPr/>
      <dgm:t>
        <a:bodyPr/>
        <a:lstStyle/>
        <a:p>
          <a:r>
            <a:rPr lang="de-DE" smtClean="0">
              <a:effectLst/>
            </a:rPr>
            <a:t>cos</a:t>
          </a:r>
          <a:endParaRPr lang="de-DE" dirty="0">
            <a:effectLst/>
          </a:endParaRPr>
        </a:p>
      </dgm:t>
    </dgm:pt>
    <dgm:pt modelId="{8C14651A-942B-4A4D-ABDE-97C35FDD10D8}" type="parTrans" cxnId="{956F1961-6CCD-A544-A11D-BAA395D08388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0250DB76-8DCD-A543-88D6-D8DD52BAE8AA}" type="sibTrans" cxnId="{956F1961-6CCD-A544-A11D-BAA395D08388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EDB4210-939B-B04F-AB0B-7490EEFEED01}" type="asst">
      <dgm:prSet/>
      <dgm:spPr/>
      <dgm:t>
        <a:bodyPr/>
        <a:lstStyle/>
        <a:p>
          <a:r>
            <a:rPr lang="de-DE" smtClean="0">
              <a:effectLst/>
            </a:rPr>
            <a:t>pi</a:t>
          </a:r>
          <a:endParaRPr lang="de-DE" dirty="0">
            <a:effectLst/>
          </a:endParaRPr>
        </a:p>
      </dgm:t>
    </dgm:pt>
    <dgm:pt modelId="{A5137BAD-962C-4A45-9AC7-CCCB9BEA93CD}" type="parTrans" cxnId="{56DCF916-1EA5-C640-9DD1-562EA406BEB0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D40A08E-48B8-6D47-811B-E7432E7A1499}" type="sibTrans" cxnId="{56DCF916-1EA5-C640-9DD1-562EA406BEB0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91A03697-74C0-E645-A739-40ECCEE103ED}">
      <dgm:prSet phldrT="[Text]"/>
      <dgm:spPr/>
      <dgm:t>
        <a:bodyPr/>
        <a:lstStyle/>
        <a:p>
          <a:r>
            <a:rPr lang="de-DE" smtClean="0">
              <a:effectLst/>
            </a:rPr>
            <a:t>204</a:t>
          </a:r>
          <a:endParaRPr lang="de-DE" dirty="0">
            <a:effectLst/>
          </a:endParaRPr>
        </a:p>
      </dgm:t>
    </dgm:pt>
    <dgm:pt modelId="{7FD82198-7A53-6D4D-9E94-758AE2A3AC6F}" type="parTrans" cxnId="{220B2AD7-C555-2244-83A7-2D8E1BFF4835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470AAE70-2FFB-154B-A05E-9E9BC736D84C}" type="sibTrans" cxnId="{220B2AD7-C555-2244-83A7-2D8E1BFF4835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3027F5E-0E61-404A-924E-B62F098277D5}">
      <dgm:prSet phldrT="[Text]"/>
      <dgm:spPr/>
      <dgm:t>
        <a:bodyPr/>
        <a:lstStyle/>
        <a:p>
          <a:r>
            <a:rPr lang="de-DE" smtClean="0">
              <a:effectLst/>
            </a:rPr>
            <a:t>4</a:t>
          </a:r>
          <a:endParaRPr lang="de-DE" dirty="0">
            <a:effectLst/>
          </a:endParaRPr>
        </a:p>
      </dgm:t>
    </dgm:pt>
    <dgm:pt modelId="{5DE13640-405E-674E-BD7C-E3533577ADE8}" type="parTrans" cxnId="{251FE46E-6E78-0C4B-8AB8-22B5EF06D8AD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794FFA4A-0A85-1E4E-BD59-22E3931A53AA}" type="sibTrans" cxnId="{251FE46E-6E78-0C4B-8AB8-22B5EF06D8AD}">
      <dgm:prSet/>
      <dgm:spPr/>
      <dgm:t>
        <a:bodyPr/>
        <a:lstStyle/>
        <a:p>
          <a:endParaRPr lang="de-DE">
            <a:solidFill>
              <a:srgbClr val="000000"/>
            </a:solidFill>
            <a:effectLst/>
          </a:endParaRPr>
        </a:p>
      </dgm:t>
    </dgm:pt>
    <dgm:pt modelId="{2121EC74-EB23-4047-B0C9-7AFC310A29A9}" type="pres">
      <dgm:prSet presAssocID="{E5277682-F523-4C44-999B-B1A8AAAC07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195533-596C-3541-A8CD-09B44D120ADB}" type="pres">
      <dgm:prSet presAssocID="{F514F556-22CD-B249-9AC7-2723A612E9D9}" presName="hierRoot1" presStyleCnt="0"/>
      <dgm:spPr/>
    </dgm:pt>
    <dgm:pt modelId="{83F0524E-0A5B-F940-8777-8AFD0A9A4E30}" type="pres">
      <dgm:prSet presAssocID="{F514F556-22CD-B249-9AC7-2723A612E9D9}" presName="composite" presStyleCnt="0"/>
      <dgm:spPr/>
    </dgm:pt>
    <dgm:pt modelId="{18C7FA11-633B-D84E-9BFF-80E8B2E08151}" type="pres">
      <dgm:prSet presAssocID="{F514F556-22CD-B249-9AC7-2723A612E9D9}" presName="background" presStyleLbl="node0" presStyleIdx="0" presStyleCnt="1"/>
      <dgm:spPr/>
    </dgm:pt>
    <dgm:pt modelId="{3BC58A07-1746-C54D-83C2-A77A4EC72854}" type="pres">
      <dgm:prSet presAssocID="{F514F556-22CD-B249-9AC7-2723A612E9D9}" presName="text" presStyleLbl="fgAcc0" presStyleIdx="0" presStyleCnt="1">
        <dgm:presLayoutVars>
          <dgm:chPref val="3"/>
        </dgm:presLayoutVars>
      </dgm:prSet>
      <dgm:spPr/>
    </dgm:pt>
    <dgm:pt modelId="{FA2C0A93-5B34-6D4E-8185-4E71F06BF686}" type="pres">
      <dgm:prSet presAssocID="{F514F556-22CD-B249-9AC7-2723A612E9D9}" presName="hierChild2" presStyleCnt="0"/>
      <dgm:spPr/>
    </dgm:pt>
    <dgm:pt modelId="{C010DEE6-ACF3-1A41-9BA7-4538DDDD469E}" type="pres">
      <dgm:prSet presAssocID="{90B73F88-2B22-5946-8893-63326203DC2F}" presName="Name10" presStyleLbl="parChTrans1D2" presStyleIdx="0" presStyleCnt="2"/>
      <dgm:spPr/>
    </dgm:pt>
    <dgm:pt modelId="{B151A8CD-A020-2A42-B8F3-D69F45893137}" type="pres">
      <dgm:prSet presAssocID="{5FFA870A-1877-3E4F-9696-2B3307277A87}" presName="hierRoot2" presStyleCnt="0"/>
      <dgm:spPr/>
    </dgm:pt>
    <dgm:pt modelId="{03263C1D-871B-9E44-881E-0FFF0797D702}" type="pres">
      <dgm:prSet presAssocID="{5FFA870A-1877-3E4F-9696-2B3307277A87}" presName="composite2" presStyleCnt="0"/>
      <dgm:spPr/>
    </dgm:pt>
    <dgm:pt modelId="{2A61538C-0E7E-C542-892E-3228D61260E9}" type="pres">
      <dgm:prSet presAssocID="{5FFA870A-1877-3E4F-9696-2B3307277A87}" presName="background2" presStyleLbl="asst1" presStyleIdx="0" presStyleCnt="8"/>
      <dgm:spPr/>
    </dgm:pt>
    <dgm:pt modelId="{F379BEF8-4DD4-244A-82C6-16073E61E590}" type="pres">
      <dgm:prSet presAssocID="{5FFA870A-1877-3E4F-9696-2B3307277A87}" presName="text2" presStyleLbl="fgAcc2" presStyleIdx="0" presStyleCnt="2">
        <dgm:presLayoutVars>
          <dgm:chPref val="3"/>
        </dgm:presLayoutVars>
      </dgm:prSet>
      <dgm:spPr/>
    </dgm:pt>
    <dgm:pt modelId="{20295C0E-5658-9442-944F-73D8FE2796E1}" type="pres">
      <dgm:prSet presAssocID="{5FFA870A-1877-3E4F-9696-2B3307277A87}" presName="hierChild3" presStyleCnt="0"/>
      <dgm:spPr/>
    </dgm:pt>
    <dgm:pt modelId="{BFAC07A4-DCC7-D548-8B60-6A0B5116A1E7}" type="pres">
      <dgm:prSet presAssocID="{99255B83-E791-124E-975E-60FB6E7F0ADE}" presName="Name17" presStyleLbl="parChTrans1D3" presStyleIdx="0" presStyleCnt="4"/>
      <dgm:spPr/>
    </dgm:pt>
    <dgm:pt modelId="{06FDF443-454A-244D-B72F-60CC40BA1373}" type="pres">
      <dgm:prSet presAssocID="{63E918A3-C82B-814D-925F-5C5690767D9B}" presName="hierRoot3" presStyleCnt="0"/>
      <dgm:spPr/>
    </dgm:pt>
    <dgm:pt modelId="{E218568B-6CB9-8D4E-AFEF-7D4DEB6DA7C1}" type="pres">
      <dgm:prSet presAssocID="{63E918A3-C82B-814D-925F-5C5690767D9B}" presName="composite3" presStyleCnt="0"/>
      <dgm:spPr/>
    </dgm:pt>
    <dgm:pt modelId="{C7009F40-0CFA-7B49-B2F0-06381DC4DFB4}" type="pres">
      <dgm:prSet presAssocID="{63E918A3-C82B-814D-925F-5C5690767D9B}" presName="background3" presStyleLbl="asst1" presStyleIdx="1" presStyleCnt="8"/>
      <dgm:spPr/>
    </dgm:pt>
    <dgm:pt modelId="{EFF0429E-0686-5142-8F75-5BBB1231D9F3}" type="pres">
      <dgm:prSet presAssocID="{63E918A3-C82B-814D-925F-5C5690767D9B}" presName="text3" presStyleLbl="fgAcc3" presStyleIdx="0" presStyleCnt="4">
        <dgm:presLayoutVars>
          <dgm:chPref val="3"/>
        </dgm:presLayoutVars>
      </dgm:prSet>
      <dgm:spPr/>
    </dgm:pt>
    <dgm:pt modelId="{BCC84C9E-0B0F-4546-94D0-B87BA1A782F6}" type="pres">
      <dgm:prSet presAssocID="{63E918A3-C82B-814D-925F-5C5690767D9B}" presName="hierChild4" presStyleCnt="0"/>
      <dgm:spPr/>
    </dgm:pt>
    <dgm:pt modelId="{D94D5D85-BC8E-5D4E-9A0E-157544F56E89}" type="pres">
      <dgm:prSet presAssocID="{112B4FF9-F61F-E34D-99CF-A13DB79B2103}" presName="Name23" presStyleLbl="parChTrans1D4" presStyleIdx="0" presStyleCnt="5"/>
      <dgm:spPr/>
    </dgm:pt>
    <dgm:pt modelId="{C9F1EE07-426A-1C49-944B-5BFEE5FEDE0E}" type="pres">
      <dgm:prSet presAssocID="{58319940-8363-0648-9B5F-6D0818C00E54}" presName="hierRoot4" presStyleCnt="0"/>
      <dgm:spPr/>
    </dgm:pt>
    <dgm:pt modelId="{F6C83A6E-A890-7945-93DE-D800A0005F54}" type="pres">
      <dgm:prSet presAssocID="{58319940-8363-0648-9B5F-6D0818C00E54}" presName="composite4" presStyleCnt="0"/>
      <dgm:spPr/>
    </dgm:pt>
    <dgm:pt modelId="{92F071E7-26BE-1540-95E9-D86FBA46A7CB}" type="pres">
      <dgm:prSet presAssocID="{58319940-8363-0648-9B5F-6D0818C00E54}" presName="background4" presStyleLbl="asst1" presStyleIdx="2" presStyleCnt="8"/>
      <dgm:spPr/>
    </dgm:pt>
    <dgm:pt modelId="{66B43529-43E5-AB4E-B21C-0310C89D31F0}" type="pres">
      <dgm:prSet presAssocID="{58319940-8363-0648-9B5F-6D0818C00E54}" presName="text4" presStyleLbl="fgAcc4" presStyleIdx="0" presStyleCnt="5">
        <dgm:presLayoutVars>
          <dgm:chPref val="3"/>
        </dgm:presLayoutVars>
      </dgm:prSet>
      <dgm:spPr/>
    </dgm:pt>
    <dgm:pt modelId="{439BD131-7E52-0D46-9D80-D87CAAD634DB}" type="pres">
      <dgm:prSet presAssocID="{58319940-8363-0648-9B5F-6D0818C00E54}" presName="hierChild5" presStyleCnt="0"/>
      <dgm:spPr/>
    </dgm:pt>
    <dgm:pt modelId="{87D55553-36CA-8B43-A3D4-CDF77F871DE8}" type="pres">
      <dgm:prSet presAssocID="{8C14651A-942B-4A4D-ABDE-97C35FDD10D8}" presName="Name23" presStyleLbl="parChTrans1D4" presStyleIdx="1" presStyleCnt="5"/>
      <dgm:spPr/>
    </dgm:pt>
    <dgm:pt modelId="{87C5CC18-1952-4B4D-9F43-F8113604365F}" type="pres">
      <dgm:prSet presAssocID="{23EAAA6A-5B4C-AC49-92AF-7B16D1DE0E2E}" presName="hierRoot4" presStyleCnt="0"/>
      <dgm:spPr/>
    </dgm:pt>
    <dgm:pt modelId="{8F883D39-5254-5E4F-AAA4-1B5006F028FC}" type="pres">
      <dgm:prSet presAssocID="{23EAAA6A-5B4C-AC49-92AF-7B16D1DE0E2E}" presName="composite4" presStyleCnt="0"/>
      <dgm:spPr/>
    </dgm:pt>
    <dgm:pt modelId="{C3D2B9E6-9B93-8D45-ACB8-B32B1742690F}" type="pres">
      <dgm:prSet presAssocID="{23EAAA6A-5B4C-AC49-92AF-7B16D1DE0E2E}" presName="background4" presStyleLbl="asst1" presStyleIdx="3" presStyleCnt="8"/>
      <dgm:spPr/>
    </dgm:pt>
    <dgm:pt modelId="{FBE1B54B-CD32-2147-BF41-D6A3C85F423A}" type="pres">
      <dgm:prSet presAssocID="{23EAAA6A-5B4C-AC49-92AF-7B16D1DE0E2E}" presName="text4" presStyleLbl="fgAcc4" presStyleIdx="1" presStyleCnt="5">
        <dgm:presLayoutVars>
          <dgm:chPref val="3"/>
        </dgm:presLayoutVars>
      </dgm:prSet>
      <dgm:spPr/>
    </dgm:pt>
    <dgm:pt modelId="{5C54BD42-639C-824A-9717-936B2BA89A09}" type="pres">
      <dgm:prSet presAssocID="{23EAAA6A-5B4C-AC49-92AF-7B16D1DE0E2E}" presName="hierChild5" presStyleCnt="0"/>
      <dgm:spPr/>
    </dgm:pt>
    <dgm:pt modelId="{A53ED3E1-D78D-6444-AEE4-48E82095AE00}" type="pres">
      <dgm:prSet presAssocID="{A5137BAD-962C-4A45-9AC7-CCCB9BEA93CD}" presName="Name23" presStyleLbl="parChTrans1D4" presStyleIdx="2" presStyleCnt="5"/>
      <dgm:spPr/>
    </dgm:pt>
    <dgm:pt modelId="{D997D471-9970-E544-A105-E64AB23D077C}" type="pres">
      <dgm:prSet presAssocID="{2EDB4210-939B-B04F-AB0B-7490EEFEED01}" presName="hierRoot4" presStyleCnt="0"/>
      <dgm:spPr/>
    </dgm:pt>
    <dgm:pt modelId="{22A3058F-E3F4-A14A-88B1-1474C2E31E84}" type="pres">
      <dgm:prSet presAssocID="{2EDB4210-939B-B04F-AB0B-7490EEFEED01}" presName="composite4" presStyleCnt="0"/>
      <dgm:spPr/>
    </dgm:pt>
    <dgm:pt modelId="{BB620929-D59A-3A41-B866-1003697EEE8C}" type="pres">
      <dgm:prSet presAssocID="{2EDB4210-939B-B04F-AB0B-7490EEFEED01}" presName="background4" presStyleLbl="asst1" presStyleIdx="4" presStyleCnt="8"/>
      <dgm:spPr/>
    </dgm:pt>
    <dgm:pt modelId="{CC227E2E-78CE-3E4C-8726-0B3FAD8BB411}" type="pres">
      <dgm:prSet presAssocID="{2EDB4210-939B-B04F-AB0B-7490EEFEED01}" presName="text4" presStyleLbl="fgAcc4" presStyleIdx="2" presStyleCnt="5">
        <dgm:presLayoutVars>
          <dgm:chPref val="3"/>
        </dgm:presLayoutVars>
      </dgm:prSet>
      <dgm:spPr/>
    </dgm:pt>
    <dgm:pt modelId="{AF2E4176-FA7A-D748-8208-60EAF264F953}" type="pres">
      <dgm:prSet presAssocID="{2EDB4210-939B-B04F-AB0B-7490EEFEED01}" presName="hierChild5" presStyleCnt="0"/>
      <dgm:spPr/>
    </dgm:pt>
    <dgm:pt modelId="{C55E74F7-9907-034A-9587-093D0452B642}" type="pres">
      <dgm:prSet presAssocID="{CB26E999-29A4-AC4F-8FF1-EA52AAFC2996}" presName="Name17" presStyleLbl="parChTrans1D3" presStyleIdx="1" presStyleCnt="4"/>
      <dgm:spPr/>
    </dgm:pt>
    <dgm:pt modelId="{90F4D18E-4A90-4446-8810-1789E95AFEFD}" type="pres">
      <dgm:prSet presAssocID="{4F37ABC7-5781-E34E-AEF3-6424B7648A3C}" presName="hierRoot3" presStyleCnt="0"/>
      <dgm:spPr/>
    </dgm:pt>
    <dgm:pt modelId="{1F27620F-2F1B-3F46-9F28-D13868C9D6A7}" type="pres">
      <dgm:prSet presAssocID="{4F37ABC7-5781-E34E-AEF3-6424B7648A3C}" presName="composite3" presStyleCnt="0"/>
      <dgm:spPr/>
    </dgm:pt>
    <dgm:pt modelId="{B46C1D33-2B9F-FE41-9C21-B00AF3DA0095}" type="pres">
      <dgm:prSet presAssocID="{4F37ABC7-5781-E34E-AEF3-6424B7648A3C}" presName="background3" presStyleLbl="asst1" presStyleIdx="5" presStyleCnt="8"/>
      <dgm:spPr/>
    </dgm:pt>
    <dgm:pt modelId="{71A4F3F2-44C7-DC4D-9951-05FBCB0ADF05}" type="pres">
      <dgm:prSet presAssocID="{4F37ABC7-5781-E34E-AEF3-6424B7648A3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F11988B-98C3-0340-AE6A-27AE5C340D99}" type="pres">
      <dgm:prSet presAssocID="{4F37ABC7-5781-E34E-AEF3-6424B7648A3C}" presName="hierChild4" presStyleCnt="0"/>
      <dgm:spPr/>
    </dgm:pt>
    <dgm:pt modelId="{6595CF68-DD69-0A4F-9320-918D668CC2E4}" type="pres">
      <dgm:prSet presAssocID="{CE7E944E-BBDE-6849-9EB2-D698582A64BA}" presName="Name23" presStyleLbl="parChTrans1D4" presStyleIdx="3" presStyleCnt="5"/>
      <dgm:spPr/>
    </dgm:pt>
    <dgm:pt modelId="{69A60384-134C-E14B-BE72-6756BDC099F7}" type="pres">
      <dgm:prSet presAssocID="{91877157-231F-D349-9BBE-4C295A7B2E32}" presName="hierRoot4" presStyleCnt="0"/>
      <dgm:spPr/>
    </dgm:pt>
    <dgm:pt modelId="{CB75E014-F232-B64C-9E39-AA6B051A5142}" type="pres">
      <dgm:prSet presAssocID="{91877157-231F-D349-9BBE-4C295A7B2E32}" presName="composite4" presStyleCnt="0"/>
      <dgm:spPr/>
    </dgm:pt>
    <dgm:pt modelId="{7293FEF9-5234-464F-B60D-B37DB125EEF1}" type="pres">
      <dgm:prSet presAssocID="{91877157-231F-D349-9BBE-4C295A7B2E32}" presName="background4" presStyleLbl="asst1" presStyleIdx="6" presStyleCnt="8"/>
      <dgm:spPr/>
    </dgm:pt>
    <dgm:pt modelId="{FFB5F8FD-EC77-7E40-8B7D-200F05605CE1}" type="pres">
      <dgm:prSet presAssocID="{91877157-231F-D349-9BBE-4C295A7B2E32}" presName="text4" presStyleLbl="fgAcc4" presStyleIdx="3" presStyleCnt="5">
        <dgm:presLayoutVars>
          <dgm:chPref val="3"/>
        </dgm:presLayoutVars>
      </dgm:prSet>
      <dgm:spPr/>
    </dgm:pt>
    <dgm:pt modelId="{DDF23832-944D-0646-81A3-41DE3AAC487D}" type="pres">
      <dgm:prSet presAssocID="{91877157-231F-D349-9BBE-4C295A7B2E32}" presName="hierChild5" presStyleCnt="0"/>
      <dgm:spPr/>
    </dgm:pt>
    <dgm:pt modelId="{718D0A3D-4998-CD44-88A3-21B3166823C5}" type="pres">
      <dgm:prSet presAssocID="{399F7AC4-0B9B-1D48-845D-D4579FFA7F29}" presName="Name23" presStyleLbl="parChTrans1D4" presStyleIdx="4" presStyleCnt="5"/>
      <dgm:spPr/>
    </dgm:pt>
    <dgm:pt modelId="{E37F674E-04F3-B14F-87F4-654B6AD88F6B}" type="pres">
      <dgm:prSet presAssocID="{C2BF5BEB-B593-A24B-B298-A81A983511A5}" presName="hierRoot4" presStyleCnt="0"/>
      <dgm:spPr/>
    </dgm:pt>
    <dgm:pt modelId="{E7860328-891C-F447-A035-CCA67EB7317C}" type="pres">
      <dgm:prSet presAssocID="{C2BF5BEB-B593-A24B-B298-A81A983511A5}" presName="composite4" presStyleCnt="0"/>
      <dgm:spPr/>
    </dgm:pt>
    <dgm:pt modelId="{10FDE334-3CAB-5441-8AEE-36EEC568D056}" type="pres">
      <dgm:prSet presAssocID="{C2BF5BEB-B593-A24B-B298-A81A983511A5}" presName="background4" presStyleLbl="asst1" presStyleIdx="7" presStyleCnt="8"/>
      <dgm:spPr/>
    </dgm:pt>
    <dgm:pt modelId="{D6ED718D-78C5-C14F-B8AA-0D5D575A06E5}" type="pres">
      <dgm:prSet presAssocID="{C2BF5BEB-B593-A24B-B298-A81A983511A5}" presName="text4" presStyleLbl="fgAcc4" presStyleIdx="4" presStyleCnt="5">
        <dgm:presLayoutVars>
          <dgm:chPref val="3"/>
        </dgm:presLayoutVars>
      </dgm:prSet>
      <dgm:spPr/>
    </dgm:pt>
    <dgm:pt modelId="{2C9247E1-40B0-D247-A5AA-B1D9F1A128EC}" type="pres">
      <dgm:prSet presAssocID="{C2BF5BEB-B593-A24B-B298-A81A983511A5}" presName="hierChild5" presStyleCnt="0"/>
      <dgm:spPr/>
    </dgm:pt>
    <dgm:pt modelId="{F3D11D51-5175-3348-872C-4196C3D8678C}" type="pres">
      <dgm:prSet presAssocID="{5B6076E9-D7E2-0942-A8B0-AC2ABD75B31E}" presName="Name10" presStyleLbl="parChTrans1D2" presStyleIdx="1" presStyleCnt="2"/>
      <dgm:spPr/>
    </dgm:pt>
    <dgm:pt modelId="{4FD2F7F0-429A-334D-900F-158DFC04C296}" type="pres">
      <dgm:prSet presAssocID="{96648481-663F-304C-ADAD-8AD1D8DF36EF}" presName="hierRoot2" presStyleCnt="0"/>
      <dgm:spPr/>
    </dgm:pt>
    <dgm:pt modelId="{558BE6D4-263C-0644-8C7C-C44EC50A0969}" type="pres">
      <dgm:prSet presAssocID="{96648481-663F-304C-ADAD-8AD1D8DF36EF}" presName="composite2" presStyleCnt="0"/>
      <dgm:spPr/>
    </dgm:pt>
    <dgm:pt modelId="{A918C35E-39BE-3742-B139-21232125FEBB}" type="pres">
      <dgm:prSet presAssocID="{96648481-663F-304C-ADAD-8AD1D8DF36EF}" presName="background2" presStyleLbl="node2" presStyleIdx="0" presStyleCnt="1"/>
      <dgm:spPr/>
    </dgm:pt>
    <dgm:pt modelId="{845E061A-CE22-D843-8D23-832FCF50AEA2}" type="pres">
      <dgm:prSet presAssocID="{96648481-663F-304C-ADAD-8AD1D8DF36EF}" presName="text2" presStyleLbl="fgAcc2" presStyleIdx="1" presStyleCnt="2">
        <dgm:presLayoutVars>
          <dgm:chPref val="3"/>
        </dgm:presLayoutVars>
      </dgm:prSet>
      <dgm:spPr/>
    </dgm:pt>
    <dgm:pt modelId="{B223D8A5-C0BD-1A45-B2C4-47AF4CB28BCA}" type="pres">
      <dgm:prSet presAssocID="{96648481-663F-304C-ADAD-8AD1D8DF36EF}" presName="hierChild3" presStyleCnt="0"/>
      <dgm:spPr/>
    </dgm:pt>
    <dgm:pt modelId="{83D566C6-3205-3849-984D-4FA248EA9A53}" type="pres">
      <dgm:prSet presAssocID="{7FD82198-7A53-6D4D-9E94-758AE2A3AC6F}" presName="Name17" presStyleLbl="parChTrans1D3" presStyleIdx="2" presStyleCnt="4"/>
      <dgm:spPr/>
    </dgm:pt>
    <dgm:pt modelId="{2DE76C48-CB78-9F4F-B893-D7D9333E7B4A}" type="pres">
      <dgm:prSet presAssocID="{91A03697-74C0-E645-A739-40ECCEE103ED}" presName="hierRoot3" presStyleCnt="0"/>
      <dgm:spPr/>
    </dgm:pt>
    <dgm:pt modelId="{EE1A81B5-2955-2640-8326-14BCABA41446}" type="pres">
      <dgm:prSet presAssocID="{91A03697-74C0-E645-A739-40ECCEE103ED}" presName="composite3" presStyleCnt="0"/>
      <dgm:spPr/>
    </dgm:pt>
    <dgm:pt modelId="{B59FFEDA-7697-874F-88FC-DF98022BF590}" type="pres">
      <dgm:prSet presAssocID="{91A03697-74C0-E645-A739-40ECCEE103ED}" presName="background3" presStyleLbl="node3" presStyleIdx="0" presStyleCnt="2"/>
      <dgm:spPr/>
    </dgm:pt>
    <dgm:pt modelId="{F27A2643-FBCC-5A43-9C4B-66FE5F1F57BD}" type="pres">
      <dgm:prSet presAssocID="{91A03697-74C0-E645-A739-40ECCEE103ED}" presName="text3" presStyleLbl="fgAcc3" presStyleIdx="2" presStyleCnt="4">
        <dgm:presLayoutVars>
          <dgm:chPref val="3"/>
        </dgm:presLayoutVars>
      </dgm:prSet>
      <dgm:spPr/>
    </dgm:pt>
    <dgm:pt modelId="{EE4691F2-1895-D44C-B839-0999A7210E25}" type="pres">
      <dgm:prSet presAssocID="{91A03697-74C0-E645-A739-40ECCEE103ED}" presName="hierChild4" presStyleCnt="0"/>
      <dgm:spPr/>
    </dgm:pt>
    <dgm:pt modelId="{30E832E6-E5B1-CA42-B94A-251D794E0EA3}" type="pres">
      <dgm:prSet presAssocID="{5DE13640-405E-674E-BD7C-E3533577ADE8}" presName="Name17" presStyleLbl="parChTrans1D3" presStyleIdx="3" presStyleCnt="4"/>
      <dgm:spPr/>
    </dgm:pt>
    <dgm:pt modelId="{F09E5D8F-F836-4249-A641-9EE6F3355683}" type="pres">
      <dgm:prSet presAssocID="{23027F5E-0E61-404A-924E-B62F098277D5}" presName="hierRoot3" presStyleCnt="0"/>
      <dgm:spPr/>
    </dgm:pt>
    <dgm:pt modelId="{0200F46B-D8C3-0F48-B421-2A67FF66AC0D}" type="pres">
      <dgm:prSet presAssocID="{23027F5E-0E61-404A-924E-B62F098277D5}" presName="composite3" presStyleCnt="0"/>
      <dgm:spPr/>
    </dgm:pt>
    <dgm:pt modelId="{EE3F3788-5236-5D40-9C59-7CBF5E6614E7}" type="pres">
      <dgm:prSet presAssocID="{23027F5E-0E61-404A-924E-B62F098277D5}" presName="background3" presStyleLbl="node3" presStyleIdx="1" presStyleCnt="2"/>
      <dgm:spPr/>
    </dgm:pt>
    <dgm:pt modelId="{092FF0D9-5083-DB41-BEEB-0C6FB38A218B}" type="pres">
      <dgm:prSet presAssocID="{23027F5E-0E61-404A-924E-B62F098277D5}" presName="text3" presStyleLbl="fgAcc3" presStyleIdx="3" presStyleCnt="4">
        <dgm:presLayoutVars>
          <dgm:chPref val="3"/>
        </dgm:presLayoutVars>
      </dgm:prSet>
      <dgm:spPr/>
    </dgm:pt>
    <dgm:pt modelId="{52B291D1-F1E0-544C-8AAD-2668AED5FA42}" type="pres">
      <dgm:prSet presAssocID="{23027F5E-0E61-404A-924E-B62F098277D5}" presName="hierChild4" presStyleCnt="0"/>
      <dgm:spPr/>
    </dgm:pt>
  </dgm:ptLst>
  <dgm:cxnLst>
    <dgm:cxn modelId="{516DA6E4-A23B-B24A-AEBE-E8F32C8A95EA}" srcId="{F514F556-22CD-B249-9AC7-2723A612E9D9}" destId="{5FFA870A-1877-3E4F-9696-2B3307277A87}" srcOrd="0" destOrd="0" parTransId="{90B73F88-2B22-5946-8893-63326203DC2F}" sibTransId="{D0B88AFE-0B4C-5C43-81FE-D5230059F56A}"/>
    <dgm:cxn modelId="{A33797F5-8F3C-234F-B50D-A42D77F3940D}" type="presOf" srcId="{399F7AC4-0B9B-1D48-845D-D4579FFA7F29}" destId="{718D0A3D-4998-CD44-88A3-21B3166823C5}" srcOrd="0" destOrd="0" presId="urn:microsoft.com/office/officeart/2005/8/layout/hierarchy1"/>
    <dgm:cxn modelId="{47E358A6-9221-E14E-A3E2-411D4496C580}" type="presOf" srcId="{90B73F88-2B22-5946-8893-63326203DC2F}" destId="{C010DEE6-ACF3-1A41-9BA7-4538DDDD469E}" srcOrd="0" destOrd="0" presId="urn:microsoft.com/office/officeart/2005/8/layout/hierarchy1"/>
    <dgm:cxn modelId="{37D6CE49-C29F-FE4C-A1CB-D77C12773903}" type="presOf" srcId="{CE7E944E-BBDE-6849-9EB2-D698582A64BA}" destId="{6595CF68-DD69-0A4F-9320-918D668CC2E4}" srcOrd="0" destOrd="0" presId="urn:microsoft.com/office/officeart/2005/8/layout/hierarchy1"/>
    <dgm:cxn modelId="{FC8FF404-A815-F747-A48D-9D1AE315C23F}" srcId="{4F37ABC7-5781-E34E-AEF3-6424B7648A3C}" destId="{C2BF5BEB-B593-A24B-B298-A81A983511A5}" srcOrd="1" destOrd="0" parTransId="{399F7AC4-0B9B-1D48-845D-D4579FFA7F29}" sibTransId="{8E1829E1-B274-1E47-8704-7FC2B57C2CF0}"/>
    <dgm:cxn modelId="{C2CA0CBB-A064-CC48-B0B2-5E53E69F0D11}" srcId="{5FFA870A-1877-3E4F-9696-2B3307277A87}" destId="{63E918A3-C82B-814D-925F-5C5690767D9B}" srcOrd="0" destOrd="0" parTransId="{99255B83-E791-124E-975E-60FB6E7F0ADE}" sibTransId="{C3AB0405-09ED-6447-B78E-DDF4D40AEEB9}"/>
    <dgm:cxn modelId="{220B2AD7-C555-2244-83A7-2D8E1BFF4835}" srcId="{96648481-663F-304C-ADAD-8AD1D8DF36EF}" destId="{91A03697-74C0-E645-A739-40ECCEE103ED}" srcOrd="0" destOrd="0" parTransId="{7FD82198-7A53-6D4D-9E94-758AE2A3AC6F}" sibTransId="{470AAE70-2FFB-154B-A05E-9E9BC736D84C}"/>
    <dgm:cxn modelId="{F8F70670-5B9C-F242-8A0C-7C418ABDAB44}" type="presOf" srcId="{63E918A3-C82B-814D-925F-5C5690767D9B}" destId="{EFF0429E-0686-5142-8F75-5BBB1231D9F3}" srcOrd="0" destOrd="0" presId="urn:microsoft.com/office/officeart/2005/8/layout/hierarchy1"/>
    <dgm:cxn modelId="{00E2DE6F-4260-C946-8B84-007231C8F106}" srcId="{5FFA870A-1877-3E4F-9696-2B3307277A87}" destId="{4F37ABC7-5781-E34E-AEF3-6424B7648A3C}" srcOrd="1" destOrd="0" parTransId="{CB26E999-29A4-AC4F-8FF1-EA52AAFC2996}" sibTransId="{B5775E64-F03E-434E-AF77-C8841DAEFECB}"/>
    <dgm:cxn modelId="{FFC3C45E-E34B-1042-AEC5-9A4E2AA527F7}" type="presOf" srcId="{112B4FF9-F61F-E34D-99CF-A13DB79B2103}" destId="{D94D5D85-BC8E-5D4E-9A0E-157544F56E89}" srcOrd="0" destOrd="0" presId="urn:microsoft.com/office/officeart/2005/8/layout/hierarchy1"/>
    <dgm:cxn modelId="{251FE46E-6E78-0C4B-8AB8-22B5EF06D8AD}" srcId="{96648481-663F-304C-ADAD-8AD1D8DF36EF}" destId="{23027F5E-0E61-404A-924E-B62F098277D5}" srcOrd="1" destOrd="0" parTransId="{5DE13640-405E-674E-BD7C-E3533577ADE8}" sibTransId="{794FFA4A-0A85-1E4E-BD59-22E3931A53AA}"/>
    <dgm:cxn modelId="{5C593355-81A0-6343-931D-84712CF1C5F2}" type="presOf" srcId="{91A03697-74C0-E645-A739-40ECCEE103ED}" destId="{F27A2643-FBCC-5A43-9C4B-66FE5F1F57BD}" srcOrd="0" destOrd="0" presId="urn:microsoft.com/office/officeart/2005/8/layout/hierarchy1"/>
    <dgm:cxn modelId="{6A57AB66-2CCF-4D4D-9A9E-3AE5EC3FB6F9}" type="presOf" srcId="{91877157-231F-D349-9BBE-4C295A7B2E32}" destId="{FFB5F8FD-EC77-7E40-8B7D-200F05605CE1}" srcOrd="0" destOrd="0" presId="urn:microsoft.com/office/officeart/2005/8/layout/hierarchy1"/>
    <dgm:cxn modelId="{33C87A71-8731-2746-BEDF-1CC7582F36F2}" type="presOf" srcId="{5B6076E9-D7E2-0942-A8B0-AC2ABD75B31E}" destId="{F3D11D51-5175-3348-872C-4196C3D8678C}" srcOrd="0" destOrd="0" presId="urn:microsoft.com/office/officeart/2005/8/layout/hierarchy1"/>
    <dgm:cxn modelId="{8802730C-4ADB-C64B-BF97-AFDCDE0FF5A0}" type="presOf" srcId="{A5137BAD-962C-4A45-9AC7-CCCB9BEA93CD}" destId="{A53ED3E1-D78D-6444-AEE4-48E82095AE00}" srcOrd="0" destOrd="0" presId="urn:microsoft.com/office/officeart/2005/8/layout/hierarchy1"/>
    <dgm:cxn modelId="{31643D36-0057-254B-9C33-22FC4CA8DF9D}" type="presOf" srcId="{4F37ABC7-5781-E34E-AEF3-6424B7648A3C}" destId="{71A4F3F2-44C7-DC4D-9951-05FBCB0ADF05}" srcOrd="0" destOrd="0" presId="urn:microsoft.com/office/officeart/2005/8/layout/hierarchy1"/>
    <dgm:cxn modelId="{33867E97-80B1-EA49-8EE8-3C71CA0DED3A}" type="presOf" srcId="{5FFA870A-1877-3E4F-9696-2B3307277A87}" destId="{F379BEF8-4DD4-244A-82C6-16073E61E590}" srcOrd="0" destOrd="0" presId="urn:microsoft.com/office/officeart/2005/8/layout/hierarchy1"/>
    <dgm:cxn modelId="{096F41B2-7369-0447-A183-10379A9B90DB}" type="presOf" srcId="{CB26E999-29A4-AC4F-8FF1-EA52AAFC2996}" destId="{C55E74F7-9907-034A-9587-093D0452B642}" srcOrd="0" destOrd="0" presId="urn:microsoft.com/office/officeart/2005/8/layout/hierarchy1"/>
    <dgm:cxn modelId="{F0C42FC7-11EA-D344-88DA-53F9B41CCE2E}" type="presOf" srcId="{C2BF5BEB-B593-A24B-B298-A81A983511A5}" destId="{D6ED718D-78C5-C14F-B8AA-0D5D575A06E5}" srcOrd="0" destOrd="0" presId="urn:microsoft.com/office/officeart/2005/8/layout/hierarchy1"/>
    <dgm:cxn modelId="{438690C4-75B4-A347-BD6B-DC0926B2CDAC}" type="presOf" srcId="{23027F5E-0E61-404A-924E-B62F098277D5}" destId="{092FF0D9-5083-DB41-BEEB-0C6FB38A218B}" srcOrd="0" destOrd="0" presId="urn:microsoft.com/office/officeart/2005/8/layout/hierarchy1"/>
    <dgm:cxn modelId="{D53CAB49-EFD8-7843-BFF4-5FDC07961FC0}" type="presOf" srcId="{F514F556-22CD-B249-9AC7-2723A612E9D9}" destId="{3BC58A07-1746-C54D-83C2-A77A4EC72854}" srcOrd="0" destOrd="0" presId="urn:microsoft.com/office/officeart/2005/8/layout/hierarchy1"/>
    <dgm:cxn modelId="{1CDCDA06-1F60-7D4B-8F62-C6A24C9600A2}" type="presOf" srcId="{E5277682-F523-4C44-999B-B1A8AAAC076C}" destId="{2121EC74-EB23-4047-B0C9-7AFC310A29A9}" srcOrd="0" destOrd="0" presId="urn:microsoft.com/office/officeart/2005/8/layout/hierarchy1"/>
    <dgm:cxn modelId="{522A6ED4-4206-0841-9DFF-9DD16EA6D555}" type="presOf" srcId="{2EDB4210-939B-B04F-AB0B-7490EEFEED01}" destId="{CC227E2E-78CE-3E4C-8726-0B3FAD8BB411}" srcOrd="0" destOrd="0" presId="urn:microsoft.com/office/officeart/2005/8/layout/hierarchy1"/>
    <dgm:cxn modelId="{2B6CEF13-C6F3-5745-AF15-FDFD33D45846}" type="presOf" srcId="{99255B83-E791-124E-975E-60FB6E7F0ADE}" destId="{BFAC07A4-DCC7-D548-8B60-6A0B5116A1E7}" srcOrd="0" destOrd="0" presId="urn:microsoft.com/office/officeart/2005/8/layout/hierarchy1"/>
    <dgm:cxn modelId="{3B04B312-DAF4-4D4D-A21A-40407BC6AED3}" type="presOf" srcId="{58319940-8363-0648-9B5F-6D0818C00E54}" destId="{66B43529-43E5-AB4E-B21C-0310C89D31F0}" srcOrd="0" destOrd="0" presId="urn:microsoft.com/office/officeart/2005/8/layout/hierarchy1"/>
    <dgm:cxn modelId="{956F1961-6CCD-A544-A11D-BAA395D08388}" srcId="{63E918A3-C82B-814D-925F-5C5690767D9B}" destId="{23EAAA6A-5B4C-AC49-92AF-7B16D1DE0E2E}" srcOrd="1" destOrd="0" parTransId="{8C14651A-942B-4A4D-ABDE-97C35FDD10D8}" sibTransId="{0250DB76-8DCD-A543-88D6-D8DD52BAE8AA}"/>
    <dgm:cxn modelId="{FC5C4D52-8C9F-6646-9BE4-911D1AFAC2EA}" type="presOf" srcId="{96648481-663F-304C-ADAD-8AD1D8DF36EF}" destId="{845E061A-CE22-D843-8D23-832FCF50AEA2}" srcOrd="0" destOrd="0" presId="urn:microsoft.com/office/officeart/2005/8/layout/hierarchy1"/>
    <dgm:cxn modelId="{56DCF916-1EA5-C640-9DD1-562EA406BEB0}" srcId="{23EAAA6A-5B4C-AC49-92AF-7B16D1DE0E2E}" destId="{2EDB4210-939B-B04F-AB0B-7490EEFEED01}" srcOrd="0" destOrd="0" parTransId="{A5137BAD-962C-4A45-9AC7-CCCB9BEA93CD}" sibTransId="{4D40A08E-48B8-6D47-811B-E7432E7A1499}"/>
    <dgm:cxn modelId="{9B81076C-BEB8-DC4A-9D6E-7DEE140AEDA9}" srcId="{F514F556-22CD-B249-9AC7-2723A612E9D9}" destId="{96648481-663F-304C-ADAD-8AD1D8DF36EF}" srcOrd="1" destOrd="0" parTransId="{5B6076E9-D7E2-0942-A8B0-AC2ABD75B31E}" sibTransId="{BDAF1A72-674E-CA4D-92AF-52548DA18AFB}"/>
    <dgm:cxn modelId="{87C85701-6194-E043-BB7D-86B531559A30}" type="presOf" srcId="{5DE13640-405E-674E-BD7C-E3533577ADE8}" destId="{30E832E6-E5B1-CA42-B94A-251D794E0EA3}" srcOrd="0" destOrd="0" presId="urn:microsoft.com/office/officeart/2005/8/layout/hierarchy1"/>
    <dgm:cxn modelId="{26C0DB23-6F52-314D-B093-51CC2C701D72}" srcId="{63E918A3-C82B-814D-925F-5C5690767D9B}" destId="{58319940-8363-0648-9B5F-6D0818C00E54}" srcOrd="0" destOrd="0" parTransId="{112B4FF9-F61F-E34D-99CF-A13DB79B2103}" sibTransId="{12F3F461-8F39-E64C-9AC0-2F7ADE5949FE}"/>
    <dgm:cxn modelId="{EA5B91DB-E880-3247-B613-7293AD5F934A}" type="presOf" srcId="{8C14651A-942B-4A4D-ABDE-97C35FDD10D8}" destId="{87D55553-36CA-8B43-A3D4-CDF77F871DE8}" srcOrd="0" destOrd="0" presId="urn:microsoft.com/office/officeart/2005/8/layout/hierarchy1"/>
    <dgm:cxn modelId="{F2C55435-F732-0241-BC58-A4F5C7AE0BE7}" srcId="{E5277682-F523-4C44-999B-B1A8AAAC076C}" destId="{F514F556-22CD-B249-9AC7-2723A612E9D9}" srcOrd="0" destOrd="0" parTransId="{AE6A8B10-F370-7840-8371-667234D15ED0}" sibTransId="{61C2A56E-1529-E44A-9713-016B62EB2128}"/>
    <dgm:cxn modelId="{C305A29C-AB0A-6647-9F42-2ABC0D121EBA}" type="presOf" srcId="{7FD82198-7A53-6D4D-9E94-758AE2A3AC6F}" destId="{83D566C6-3205-3849-984D-4FA248EA9A53}" srcOrd="0" destOrd="0" presId="urn:microsoft.com/office/officeart/2005/8/layout/hierarchy1"/>
    <dgm:cxn modelId="{0F9CA6F0-CA31-AF41-AE37-2A8C15583546}" srcId="{4F37ABC7-5781-E34E-AEF3-6424B7648A3C}" destId="{91877157-231F-D349-9BBE-4C295A7B2E32}" srcOrd="0" destOrd="0" parTransId="{CE7E944E-BBDE-6849-9EB2-D698582A64BA}" sibTransId="{16E1E0DC-CDA4-7342-A825-6D8992D70B4C}"/>
    <dgm:cxn modelId="{5F57FE0B-071C-F34E-A50D-5A454CD19A68}" type="presOf" srcId="{23EAAA6A-5B4C-AC49-92AF-7B16D1DE0E2E}" destId="{FBE1B54B-CD32-2147-BF41-D6A3C85F423A}" srcOrd="0" destOrd="0" presId="urn:microsoft.com/office/officeart/2005/8/layout/hierarchy1"/>
    <dgm:cxn modelId="{90049A50-1B9D-4D41-B090-FA282C1C79AE}" type="presParOf" srcId="{2121EC74-EB23-4047-B0C9-7AFC310A29A9}" destId="{88195533-596C-3541-A8CD-09B44D120ADB}" srcOrd="0" destOrd="0" presId="urn:microsoft.com/office/officeart/2005/8/layout/hierarchy1"/>
    <dgm:cxn modelId="{E70105C7-B52D-7143-BB41-B0AE8903D030}" type="presParOf" srcId="{88195533-596C-3541-A8CD-09B44D120ADB}" destId="{83F0524E-0A5B-F940-8777-8AFD0A9A4E30}" srcOrd="0" destOrd="0" presId="urn:microsoft.com/office/officeart/2005/8/layout/hierarchy1"/>
    <dgm:cxn modelId="{1B46EA01-68C2-B245-A52F-3DB530304ACE}" type="presParOf" srcId="{83F0524E-0A5B-F940-8777-8AFD0A9A4E30}" destId="{18C7FA11-633B-D84E-9BFF-80E8B2E08151}" srcOrd="0" destOrd="0" presId="urn:microsoft.com/office/officeart/2005/8/layout/hierarchy1"/>
    <dgm:cxn modelId="{40A1E34D-53B9-BD44-A69E-14CBBB63A507}" type="presParOf" srcId="{83F0524E-0A5B-F940-8777-8AFD0A9A4E30}" destId="{3BC58A07-1746-C54D-83C2-A77A4EC72854}" srcOrd="1" destOrd="0" presId="urn:microsoft.com/office/officeart/2005/8/layout/hierarchy1"/>
    <dgm:cxn modelId="{A1BCB147-C47F-0D4F-9DCA-D0BF3E4FAA96}" type="presParOf" srcId="{88195533-596C-3541-A8CD-09B44D120ADB}" destId="{FA2C0A93-5B34-6D4E-8185-4E71F06BF686}" srcOrd="1" destOrd="0" presId="urn:microsoft.com/office/officeart/2005/8/layout/hierarchy1"/>
    <dgm:cxn modelId="{534C8FB7-0801-444A-B78D-47AA1B00D1CA}" type="presParOf" srcId="{FA2C0A93-5B34-6D4E-8185-4E71F06BF686}" destId="{C010DEE6-ACF3-1A41-9BA7-4538DDDD469E}" srcOrd="0" destOrd="0" presId="urn:microsoft.com/office/officeart/2005/8/layout/hierarchy1"/>
    <dgm:cxn modelId="{52E70402-94B7-D241-8F18-B3F16DCA5AFB}" type="presParOf" srcId="{FA2C0A93-5B34-6D4E-8185-4E71F06BF686}" destId="{B151A8CD-A020-2A42-B8F3-D69F45893137}" srcOrd="1" destOrd="0" presId="urn:microsoft.com/office/officeart/2005/8/layout/hierarchy1"/>
    <dgm:cxn modelId="{D82D25A0-F92D-D14E-BA16-1301CFE16354}" type="presParOf" srcId="{B151A8CD-A020-2A42-B8F3-D69F45893137}" destId="{03263C1D-871B-9E44-881E-0FFF0797D702}" srcOrd="0" destOrd="0" presId="urn:microsoft.com/office/officeart/2005/8/layout/hierarchy1"/>
    <dgm:cxn modelId="{1079A471-DCF7-254B-8841-DDC87037A560}" type="presParOf" srcId="{03263C1D-871B-9E44-881E-0FFF0797D702}" destId="{2A61538C-0E7E-C542-892E-3228D61260E9}" srcOrd="0" destOrd="0" presId="urn:microsoft.com/office/officeart/2005/8/layout/hierarchy1"/>
    <dgm:cxn modelId="{B7DF8B2A-C517-6A4D-85BE-8F27AF7F5650}" type="presParOf" srcId="{03263C1D-871B-9E44-881E-0FFF0797D702}" destId="{F379BEF8-4DD4-244A-82C6-16073E61E590}" srcOrd="1" destOrd="0" presId="urn:microsoft.com/office/officeart/2005/8/layout/hierarchy1"/>
    <dgm:cxn modelId="{4396A505-6E1A-4C4F-B1C4-8E5E094B1B6A}" type="presParOf" srcId="{B151A8CD-A020-2A42-B8F3-D69F45893137}" destId="{20295C0E-5658-9442-944F-73D8FE2796E1}" srcOrd="1" destOrd="0" presId="urn:microsoft.com/office/officeart/2005/8/layout/hierarchy1"/>
    <dgm:cxn modelId="{6013EE4D-C930-3442-84ED-075595E2C422}" type="presParOf" srcId="{20295C0E-5658-9442-944F-73D8FE2796E1}" destId="{BFAC07A4-DCC7-D548-8B60-6A0B5116A1E7}" srcOrd="0" destOrd="0" presId="urn:microsoft.com/office/officeart/2005/8/layout/hierarchy1"/>
    <dgm:cxn modelId="{8734E07D-0FCE-DF44-ADBB-D3E97505096C}" type="presParOf" srcId="{20295C0E-5658-9442-944F-73D8FE2796E1}" destId="{06FDF443-454A-244D-B72F-60CC40BA1373}" srcOrd="1" destOrd="0" presId="urn:microsoft.com/office/officeart/2005/8/layout/hierarchy1"/>
    <dgm:cxn modelId="{6B56AFE7-0539-9141-8E8E-690934BD3D61}" type="presParOf" srcId="{06FDF443-454A-244D-B72F-60CC40BA1373}" destId="{E218568B-6CB9-8D4E-AFEF-7D4DEB6DA7C1}" srcOrd="0" destOrd="0" presId="urn:microsoft.com/office/officeart/2005/8/layout/hierarchy1"/>
    <dgm:cxn modelId="{BEF8FBC8-3F05-AD41-B062-4FC6A6BC408C}" type="presParOf" srcId="{E218568B-6CB9-8D4E-AFEF-7D4DEB6DA7C1}" destId="{C7009F40-0CFA-7B49-B2F0-06381DC4DFB4}" srcOrd="0" destOrd="0" presId="urn:microsoft.com/office/officeart/2005/8/layout/hierarchy1"/>
    <dgm:cxn modelId="{B1A81E82-6D96-5547-BDFA-C336E60F8689}" type="presParOf" srcId="{E218568B-6CB9-8D4E-AFEF-7D4DEB6DA7C1}" destId="{EFF0429E-0686-5142-8F75-5BBB1231D9F3}" srcOrd="1" destOrd="0" presId="urn:microsoft.com/office/officeart/2005/8/layout/hierarchy1"/>
    <dgm:cxn modelId="{E4C6FF13-F201-664C-8C60-6B76F36E0457}" type="presParOf" srcId="{06FDF443-454A-244D-B72F-60CC40BA1373}" destId="{BCC84C9E-0B0F-4546-94D0-B87BA1A782F6}" srcOrd="1" destOrd="0" presId="urn:microsoft.com/office/officeart/2005/8/layout/hierarchy1"/>
    <dgm:cxn modelId="{38AE1ECF-7117-AE44-8327-69DD6C326A1B}" type="presParOf" srcId="{BCC84C9E-0B0F-4546-94D0-B87BA1A782F6}" destId="{D94D5D85-BC8E-5D4E-9A0E-157544F56E89}" srcOrd="0" destOrd="0" presId="urn:microsoft.com/office/officeart/2005/8/layout/hierarchy1"/>
    <dgm:cxn modelId="{22B77269-875E-1D45-B679-72A87E0C4B98}" type="presParOf" srcId="{BCC84C9E-0B0F-4546-94D0-B87BA1A782F6}" destId="{C9F1EE07-426A-1C49-944B-5BFEE5FEDE0E}" srcOrd="1" destOrd="0" presId="urn:microsoft.com/office/officeart/2005/8/layout/hierarchy1"/>
    <dgm:cxn modelId="{1D69D793-1C35-F840-83BD-353B5A538ACB}" type="presParOf" srcId="{C9F1EE07-426A-1C49-944B-5BFEE5FEDE0E}" destId="{F6C83A6E-A890-7945-93DE-D800A0005F54}" srcOrd="0" destOrd="0" presId="urn:microsoft.com/office/officeart/2005/8/layout/hierarchy1"/>
    <dgm:cxn modelId="{163B32AF-F83F-1C47-819D-781DD7E2874C}" type="presParOf" srcId="{F6C83A6E-A890-7945-93DE-D800A0005F54}" destId="{92F071E7-26BE-1540-95E9-D86FBA46A7CB}" srcOrd="0" destOrd="0" presId="urn:microsoft.com/office/officeart/2005/8/layout/hierarchy1"/>
    <dgm:cxn modelId="{E6CFCDD4-12F8-954E-B5DA-4028807CB811}" type="presParOf" srcId="{F6C83A6E-A890-7945-93DE-D800A0005F54}" destId="{66B43529-43E5-AB4E-B21C-0310C89D31F0}" srcOrd="1" destOrd="0" presId="urn:microsoft.com/office/officeart/2005/8/layout/hierarchy1"/>
    <dgm:cxn modelId="{E59913EB-2253-7F42-9A78-71B1390AAA61}" type="presParOf" srcId="{C9F1EE07-426A-1C49-944B-5BFEE5FEDE0E}" destId="{439BD131-7E52-0D46-9D80-D87CAAD634DB}" srcOrd="1" destOrd="0" presId="urn:microsoft.com/office/officeart/2005/8/layout/hierarchy1"/>
    <dgm:cxn modelId="{0F32CE63-C5E9-2E46-8DA9-EDACBB4D0156}" type="presParOf" srcId="{BCC84C9E-0B0F-4546-94D0-B87BA1A782F6}" destId="{87D55553-36CA-8B43-A3D4-CDF77F871DE8}" srcOrd="2" destOrd="0" presId="urn:microsoft.com/office/officeart/2005/8/layout/hierarchy1"/>
    <dgm:cxn modelId="{DDCA8337-EE70-F14E-BF75-9429F5983707}" type="presParOf" srcId="{BCC84C9E-0B0F-4546-94D0-B87BA1A782F6}" destId="{87C5CC18-1952-4B4D-9F43-F8113604365F}" srcOrd="3" destOrd="0" presId="urn:microsoft.com/office/officeart/2005/8/layout/hierarchy1"/>
    <dgm:cxn modelId="{0C795F1B-7677-FE4B-A4ED-5B38695B6D6E}" type="presParOf" srcId="{87C5CC18-1952-4B4D-9F43-F8113604365F}" destId="{8F883D39-5254-5E4F-AAA4-1B5006F028FC}" srcOrd="0" destOrd="0" presId="urn:microsoft.com/office/officeart/2005/8/layout/hierarchy1"/>
    <dgm:cxn modelId="{3515B258-D222-3E43-BDA8-9ACC96988A77}" type="presParOf" srcId="{8F883D39-5254-5E4F-AAA4-1B5006F028FC}" destId="{C3D2B9E6-9B93-8D45-ACB8-B32B1742690F}" srcOrd="0" destOrd="0" presId="urn:microsoft.com/office/officeart/2005/8/layout/hierarchy1"/>
    <dgm:cxn modelId="{C8E271A9-FB0E-B74A-9F02-CF251B44D816}" type="presParOf" srcId="{8F883D39-5254-5E4F-AAA4-1B5006F028FC}" destId="{FBE1B54B-CD32-2147-BF41-D6A3C85F423A}" srcOrd="1" destOrd="0" presId="urn:microsoft.com/office/officeart/2005/8/layout/hierarchy1"/>
    <dgm:cxn modelId="{D6BACC53-C9DA-3F42-882B-6C335FA5547C}" type="presParOf" srcId="{87C5CC18-1952-4B4D-9F43-F8113604365F}" destId="{5C54BD42-639C-824A-9717-936B2BA89A09}" srcOrd="1" destOrd="0" presId="urn:microsoft.com/office/officeart/2005/8/layout/hierarchy1"/>
    <dgm:cxn modelId="{CC4043E6-3BFE-C549-B030-028E89B9E463}" type="presParOf" srcId="{5C54BD42-639C-824A-9717-936B2BA89A09}" destId="{A53ED3E1-D78D-6444-AEE4-48E82095AE00}" srcOrd="0" destOrd="0" presId="urn:microsoft.com/office/officeart/2005/8/layout/hierarchy1"/>
    <dgm:cxn modelId="{56E3CCDA-068D-EB45-85CB-D21AD629B38D}" type="presParOf" srcId="{5C54BD42-639C-824A-9717-936B2BA89A09}" destId="{D997D471-9970-E544-A105-E64AB23D077C}" srcOrd="1" destOrd="0" presId="urn:microsoft.com/office/officeart/2005/8/layout/hierarchy1"/>
    <dgm:cxn modelId="{2996B289-0FEA-544A-8AA6-221C4B59ADE2}" type="presParOf" srcId="{D997D471-9970-E544-A105-E64AB23D077C}" destId="{22A3058F-E3F4-A14A-88B1-1474C2E31E84}" srcOrd="0" destOrd="0" presId="urn:microsoft.com/office/officeart/2005/8/layout/hierarchy1"/>
    <dgm:cxn modelId="{641568B6-4A7A-4940-8EB3-AE60CB813473}" type="presParOf" srcId="{22A3058F-E3F4-A14A-88B1-1474C2E31E84}" destId="{BB620929-D59A-3A41-B866-1003697EEE8C}" srcOrd="0" destOrd="0" presId="urn:microsoft.com/office/officeart/2005/8/layout/hierarchy1"/>
    <dgm:cxn modelId="{D452AD94-3220-9D4B-914C-7E8507CDD739}" type="presParOf" srcId="{22A3058F-E3F4-A14A-88B1-1474C2E31E84}" destId="{CC227E2E-78CE-3E4C-8726-0B3FAD8BB411}" srcOrd="1" destOrd="0" presId="urn:microsoft.com/office/officeart/2005/8/layout/hierarchy1"/>
    <dgm:cxn modelId="{3FF10EDA-189E-5A40-B06B-4C540D56D114}" type="presParOf" srcId="{D997D471-9970-E544-A105-E64AB23D077C}" destId="{AF2E4176-FA7A-D748-8208-60EAF264F953}" srcOrd="1" destOrd="0" presId="urn:microsoft.com/office/officeart/2005/8/layout/hierarchy1"/>
    <dgm:cxn modelId="{62BEEB94-23A5-AC44-BE73-69DBD5A2426B}" type="presParOf" srcId="{20295C0E-5658-9442-944F-73D8FE2796E1}" destId="{C55E74F7-9907-034A-9587-093D0452B642}" srcOrd="2" destOrd="0" presId="urn:microsoft.com/office/officeart/2005/8/layout/hierarchy1"/>
    <dgm:cxn modelId="{0C0BBD03-858E-934F-BAC4-C28F6414AC69}" type="presParOf" srcId="{20295C0E-5658-9442-944F-73D8FE2796E1}" destId="{90F4D18E-4A90-4446-8810-1789E95AFEFD}" srcOrd="3" destOrd="0" presId="urn:microsoft.com/office/officeart/2005/8/layout/hierarchy1"/>
    <dgm:cxn modelId="{59C12135-6BD5-2346-89EF-32E2C02838E2}" type="presParOf" srcId="{90F4D18E-4A90-4446-8810-1789E95AFEFD}" destId="{1F27620F-2F1B-3F46-9F28-D13868C9D6A7}" srcOrd="0" destOrd="0" presId="urn:microsoft.com/office/officeart/2005/8/layout/hierarchy1"/>
    <dgm:cxn modelId="{AD81337D-98B9-3842-828E-2C6B1C16FCA6}" type="presParOf" srcId="{1F27620F-2F1B-3F46-9F28-D13868C9D6A7}" destId="{B46C1D33-2B9F-FE41-9C21-B00AF3DA0095}" srcOrd="0" destOrd="0" presId="urn:microsoft.com/office/officeart/2005/8/layout/hierarchy1"/>
    <dgm:cxn modelId="{A82108C6-2BA3-A749-BBE6-62C9A3FF2CBB}" type="presParOf" srcId="{1F27620F-2F1B-3F46-9F28-D13868C9D6A7}" destId="{71A4F3F2-44C7-DC4D-9951-05FBCB0ADF05}" srcOrd="1" destOrd="0" presId="urn:microsoft.com/office/officeart/2005/8/layout/hierarchy1"/>
    <dgm:cxn modelId="{5D4532C0-E481-5749-8721-58EA93F19A60}" type="presParOf" srcId="{90F4D18E-4A90-4446-8810-1789E95AFEFD}" destId="{8F11988B-98C3-0340-AE6A-27AE5C340D99}" srcOrd="1" destOrd="0" presId="urn:microsoft.com/office/officeart/2005/8/layout/hierarchy1"/>
    <dgm:cxn modelId="{ADBBC341-0998-654A-9E08-A068782764DD}" type="presParOf" srcId="{8F11988B-98C3-0340-AE6A-27AE5C340D99}" destId="{6595CF68-DD69-0A4F-9320-918D668CC2E4}" srcOrd="0" destOrd="0" presId="urn:microsoft.com/office/officeart/2005/8/layout/hierarchy1"/>
    <dgm:cxn modelId="{F0E69692-44C6-5C41-9742-F0B069269A16}" type="presParOf" srcId="{8F11988B-98C3-0340-AE6A-27AE5C340D99}" destId="{69A60384-134C-E14B-BE72-6756BDC099F7}" srcOrd="1" destOrd="0" presId="urn:microsoft.com/office/officeart/2005/8/layout/hierarchy1"/>
    <dgm:cxn modelId="{3FD29BDF-7742-9A4C-80F7-9D81C11C28FA}" type="presParOf" srcId="{69A60384-134C-E14B-BE72-6756BDC099F7}" destId="{CB75E014-F232-B64C-9E39-AA6B051A5142}" srcOrd="0" destOrd="0" presId="urn:microsoft.com/office/officeart/2005/8/layout/hierarchy1"/>
    <dgm:cxn modelId="{847973FE-9691-004D-AD75-6986E843780D}" type="presParOf" srcId="{CB75E014-F232-B64C-9E39-AA6B051A5142}" destId="{7293FEF9-5234-464F-B60D-B37DB125EEF1}" srcOrd="0" destOrd="0" presId="urn:microsoft.com/office/officeart/2005/8/layout/hierarchy1"/>
    <dgm:cxn modelId="{FFCB3757-EDA1-2946-B07D-B84C6257FB95}" type="presParOf" srcId="{CB75E014-F232-B64C-9E39-AA6B051A5142}" destId="{FFB5F8FD-EC77-7E40-8B7D-200F05605CE1}" srcOrd="1" destOrd="0" presId="urn:microsoft.com/office/officeart/2005/8/layout/hierarchy1"/>
    <dgm:cxn modelId="{E5BBC733-8E81-5441-A2A8-109502D7D98C}" type="presParOf" srcId="{69A60384-134C-E14B-BE72-6756BDC099F7}" destId="{DDF23832-944D-0646-81A3-41DE3AAC487D}" srcOrd="1" destOrd="0" presId="urn:microsoft.com/office/officeart/2005/8/layout/hierarchy1"/>
    <dgm:cxn modelId="{AEDC5252-AC01-3747-90EF-BBE8CA250F2C}" type="presParOf" srcId="{8F11988B-98C3-0340-AE6A-27AE5C340D99}" destId="{718D0A3D-4998-CD44-88A3-21B3166823C5}" srcOrd="2" destOrd="0" presId="urn:microsoft.com/office/officeart/2005/8/layout/hierarchy1"/>
    <dgm:cxn modelId="{7C4CB21A-0B21-9B4E-8432-14129908964C}" type="presParOf" srcId="{8F11988B-98C3-0340-AE6A-27AE5C340D99}" destId="{E37F674E-04F3-B14F-87F4-654B6AD88F6B}" srcOrd="3" destOrd="0" presId="urn:microsoft.com/office/officeart/2005/8/layout/hierarchy1"/>
    <dgm:cxn modelId="{FC166B00-D7B2-9F4F-ABB8-9B1221874793}" type="presParOf" srcId="{E37F674E-04F3-B14F-87F4-654B6AD88F6B}" destId="{E7860328-891C-F447-A035-CCA67EB7317C}" srcOrd="0" destOrd="0" presId="urn:microsoft.com/office/officeart/2005/8/layout/hierarchy1"/>
    <dgm:cxn modelId="{362028B4-EBB3-6349-B856-EFAD8A72C6DD}" type="presParOf" srcId="{E7860328-891C-F447-A035-CCA67EB7317C}" destId="{10FDE334-3CAB-5441-8AEE-36EEC568D056}" srcOrd="0" destOrd="0" presId="urn:microsoft.com/office/officeart/2005/8/layout/hierarchy1"/>
    <dgm:cxn modelId="{607E0287-D081-464E-A20B-E9D667ADE9FB}" type="presParOf" srcId="{E7860328-891C-F447-A035-CCA67EB7317C}" destId="{D6ED718D-78C5-C14F-B8AA-0D5D575A06E5}" srcOrd="1" destOrd="0" presId="urn:microsoft.com/office/officeart/2005/8/layout/hierarchy1"/>
    <dgm:cxn modelId="{41C1AE54-6E98-B144-850C-2957E883F611}" type="presParOf" srcId="{E37F674E-04F3-B14F-87F4-654B6AD88F6B}" destId="{2C9247E1-40B0-D247-A5AA-B1D9F1A128EC}" srcOrd="1" destOrd="0" presId="urn:microsoft.com/office/officeart/2005/8/layout/hierarchy1"/>
    <dgm:cxn modelId="{6735D4C6-0697-5741-9C22-F41A424FE4FD}" type="presParOf" srcId="{FA2C0A93-5B34-6D4E-8185-4E71F06BF686}" destId="{F3D11D51-5175-3348-872C-4196C3D8678C}" srcOrd="2" destOrd="0" presId="urn:microsoft.com/office/officeart/2005/8/layout/hierarchy1"/>
    <dgm:cxn modelId="{EB37C9C6-99A5-8540-90CE-088068E7E793}" type="presParOf" srcId="{FA2C0A93-5B34-6D4E-8185-4E71F06BF686}" destId="{4FD2F7F0-429A-334D-900F-158DFC04C296}" srcOrd="3" destOrd="0" presId="urn:microsoft.com/office/officeart/2005/8/layout/hierarchy1"/>
    <dgm:cxn modelId="{1C516273-9E9B-9346-AE03-1FAD4D306CEE}" type="presParOf" srcId="{4FD2F7F0-429A-334D-900F-158DFC04C296}" destId="{558BE6D4-263C-0644-8C7C-C44EC50A0969}" srcOrd="0" destOrd="0" presId="urn:microsoft.com/office/officeart/2005/8/layout/hierarchy1"/>
    <dgm:cxn modelId="{3CD528AB-4F96-754B-8CD6-A453E143A282}" type="presParOf" srcId="{558BE6D4-263C-0644-8C7C-C44EC50A0969}" destId="{A918C35E-39BE-3742-B139-21232125FEBB}" srcOrd="0" destOrd="0" presId="urn:microsoft.com/office/officeart/2005/8/layout/hierarchy1"/>
    <dgm:cxn modelId="{FBAB1152-AA99-8C42-B4C8-869DE1CB7F03}" type="presParOf" srcId="{558BE6D4-263C-0644-8C7C-C44EC50A0969}" destId="{845E061A-CE22-D843-8D23-832FCF50AEA2}" srcOrd="1" destOrd="0" presId="urn:microsoft.com/office/officeart/2005/8/layout/hierarchy1"/>
    <dgm:cxn modelId="{1F09C422-AE9F-D74B-B14A-FC66E8225F77}" type="presParOf" srcId="{4FD2F7F0-429A-334D-900F-158DFC04C296}" destId="{B223D8A5-C0BD-1A45-B2C4-47AF4CB28BCA}" srcOrd="1" destOrd="0" presId="urn:microsoft.com/office/officeart/2005/8/layout/hierarchy1"/>
    <dgm:cxn modelId="{E8641EB0-6432-FD40-986E-97FEF8E92670}" type="presParOf" srcId="{B223D8A5-C0BD-1A45-B2C4-47AF4CB28BCA}" destId="{83D566C6-3205-3849-984D-4FA248EA9A53}" srcOrd="0" destOrd="0" presId="urn:microsoft.com/office/officeart/2005/8/layout/hierarchy1"/>
    <dgm:cxn modelId="{AB85742F-68DF-1B49-B90E-1945D38DFBC2}" type="presParOf" srcId="{B223D8A5-C0BD-1A45-B2C4-47AF4CB28BCA}" destId="{2DE76C48-CB78-9F4F-B893-D7D9333E7B4A}" srcOrd="1" destOrd="0" presId="urn:microsoft.com/office/officeart/2005/8/layout/hierarchy1"/>
    <dgm:cxn modelId="{1DAB3E10-5138-DA47-B9AD-DF32248CB7B7}" type="presParOf" srcId="{2DE76C48-CB78-9F4F-B893-D7D9333E7B4A}" destId="{EE1A81B5-2955-2640-8326-14BCABA41446}" srcOrd="0" destOrd="0" presId="urn:microsoft.com/office/officeart/2005/8/layout/hierarchy1"/>
    <dgm:cxn modelId="{8820567E-1281-4246-9E73-18B5D80EE78C}" type="presParOf" srcId="{EE1A81B5-2955-2640-8326-14BCABA41446}" destId="{B59FFEDA-7697-874F-88FC-DF98022BF590}" srcOrd="0" destOrd="0" presId="urn:microsoft.com/office/officeart/2005/8/layout/hierarchy1"/>
    <dgm:cxn modelId="{D91F9F58-7C6E-7F4A-B3DB-ACE50779609F}" type="presParOf" srcId="{EE1A81B5-2955-2640-8326-14BCABA41446}" destId="{F27A2643-FBCC-5A43-9C4B-66FE5F1F57BD}" srcOrd="1" destOrd="0" presId="urn:microsoft.com/office/officeart/2005/8/layout/hierarchy1"/>
    <dgm:cxn modelId="{E5BD62B9-6ECB-B543-9401-89D47F1C614F}" type="presParOf" srcId="{2DE76C48-CB78-9F4F-B893-D7D9333E7B4A}" destId="{EE4691F2-1895-D44C-B839-0999A7210E25}" srcOrd="1" destOrd="0" presId="urn:microsoft.com/office/officeart/2005/8/layout/hierarchy1"/>
    <dgm:cxn modelId="{F36AE765-5A8A-F047-B55B-448FB842A7A0}" type="presParOf" srcId="{B223D8A5-C0BD-1A45-B2C4-47AF4CB28BCA}" destId="{30E832E6-E5B1-CA42-B94A-251D794E0EA3}" srcOrd="2" destOrd="0" presId="urn:microsoft.com/office/officeart/2005/8/layout/hierarchy1"/>
    <dgm:cxn modelId="{DCAD8E9F-AE13-5245-BC02-3835097068EE}" type="presParOf" srcId="{B223D8A5-C0BD-1A45-B2C4-47AF4CB28BCA}" destId="{F09E5D8F-F836-4249-A641-9EE6F3355683}" srcOrd="3" destOrd="0" presId="urn:microsoft.com/office/officeart/2005/8/layout/hierarchy1"/>
    <dgm:cxn modelId="{935795E5-704D-5943-B6C0-B852855F0CD6}" type="presParOf" srcId="{F09E5D8F-F836-4249-A641-9EE6F3355683}" destId="{0200F46B-D8C3-0F48-B421-2A67FF66AC0D}" srcOrd="0" destOrd="0" presId="urn:microsoft.com/office/officeart/2005/8/layout/hierarchy1"/>
    <dgm:cxn modelId="{430C27B2-1DA3-6647-A2E6-1AB75677EC3F}" type="presParOf" srcId="{0200F46B-D8C3-0F48-B421-2A67FF66AC0D}" destId="{EE3F3788-5236-5D40-9C59-7CBF5E6614E7}" srcOrd="0" destOrd="0" presId="urn:microsoft.com/office/officeart/2005/8/layout/hierarchy1"/>
    <dgm:cxn modelId="{92053C50-DA11-0143-BE67-3A282653CE5B}" type="presParOf" srcId="{0200F46B-D8C3-0F48-B421-2A67FF66AC0D}" destId="{092FF0D9-5083-DB41-BEEB-0C6FB38A218B}" srcOrd="1" destOrd="0" presId="urn:microsoft.com/office/officeart/2005/8/layout/hierarchy1"/>
    <dgm:cxn modelId="{1860F3F1-D8F4-4C40-8F34-471F634BD285}" type="presParOf" srcId="{F09E5D8F-F836-4249-A641-9EE6F3355683}" destId="{52B291D1-F1E0-544C-8AAD-2668AED5FA42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832E6-E5B1-CA42-B94A-251D794E0EA3}">
      <dsp:nvSpPr>
        <dsp:cNvPr id="0" name=""/>
        <dsp:cNvSpPr/>
      </dsp:nvSpPr>
      <dsp:spPr>
        <a:xfrm>
          <a:off x="3743728" y="1340049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566C6-3205-3849-984D-4FA248EA9A53}">
      <dsp:nvSpPr>
        <dsp:cNvPr id="0" name=""/>
        <dsp:cNvSpPr/>
      </dsp:nvSpPr>
      <dsp:spPr>
        <a:xfrm>
          <a:off x="3319334" y="1340049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11D51-5175-3348-872C-4196C3D8678C}">
      <dsp:nvSpPr>
        <dsp:cNvPr id="0" name=""/>
        <dsp:cNvSpPr/>
      </dsp:nvSpPr>
      <dsp:spPr>
        <a:xfrm>
          <a:off x="2682743" y="697092"/>
          <a:ext cx="1060984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1060984" y="137638"/>
              </a:lnTo>
              <a:lnTo>
                <a:pt x="1060984" y="201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D0A3D-4998-CD44-88A3-21B3166823C5}">
      <dsp:nvSpPr>
        <dsp:cNvPr id="0" name=""/>
        <dsp:cNvSpPr/>
      </dsp:nvSpPr>
      <dsp:spPr>
        <a:xfrm>
          <a:off x="2470546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5CF68-DD69-0A4F-9320-918D668CC2E4}">
      <dsp:nvSpPr>
        <dsp:cNvPr id="0" name=""/>
        <dsp:cNvSpPr/>
      </dsp:nvSpPr>
      <dsp:spPr>
        <a:xfrm>
          <a:off x="2046152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E74F7-9907-034A-9587-093D0452B642}">
      <dsp:nvSpPr>
        <dsp:cNvPr id="0" name=""/>
        <dsp:cNvSpPr/>
      </dsp:nvSpPr>
      <dsp:spPr>
        <a:xfrm>
          <a:off x="1621758" y="1340049"/>
          <a:ext cx="848787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848787" y="137638"/>
              </a:lnTo>
              <a:lnTo>
                <a:pt x="848787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ED3E1-D78D-6444-AEE4-48E82095AE00}">
      <dsp:nvSpPr>
        <dsp:cNvPr id="0" name=""/>
        <dsp:cNvSpPr/>
      </dsp:nvSpPr>
      <dsp:spPr>
        <a:xfrm>
          <a:off x="1151645" y="2625962"/>
          <a:ext cx="91440" cy="201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55553-36CA-8B43-A3D4-CDF77F871DE8}">
      <dsp:nvSpPr>
        <dsp:cNvPr id="0" name=""/>
        <dsp:cNvSpPr/>
      </dsp:nvSpPr>
      <dsp:spPr>
        <a:xfrm>
          <a:off x="772971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D5D85-BC8E-5D4E-9A0E-157544F56E89}">
      <dsp:nvSpPr>
        <dsp:cNvPr id="0" name=""/>
        <dsp:cNvSpPr/>
      </dsp:nvSpPr>
      <dsp:spPr>
        <a:xfrm>
          <a:off x="348577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C07A4-DCC7-D548-8B60-6A0B5116A1E7}">
      <dsp:nvSpPr>
        <dsp:cNvPr id="0" name=""/>
        <dsp:cNvSpPr/>
      </dsp:nvSpPr>
      <dsp:spPr>
        <a:xfrm>
          <a:off x="772971" y="1340049"/>
          <a:ext cx="848787" cy="201972"/>
        </a:xfrm>
        <a:custGeom>
          <a:avLst/>
          <a:gdLst/>
          <a:ahLst/>
          <a:cxnLst/>
          <a:rect l="0" t="0" r="0" b="0"/>
          <a:pathLst>
            <a:path>
              <a:moveTo>
                <a:pt x="848787" y="0"/>
              </a:moveTo>
              <a:lnTo>
                <a:pt x="848787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0DEE6-ACF3-1A41-9BA7-4538DDDD469E}">
      <dsp:nvSpPr>
        <dsp:cNvPr id="0" name=""/>
        <dsp:cNvSpPr/>
      </dsp:nvSpPr>
      <dsp:spPr>
        <a:xfrm>
          <a:off x="1621758" y="697092"/>
          <a:ext cx="1060984" cy="201972"/>
        </a:xfrm>
        <a:custGeom>
          <a:avLst/>
          <a:gdLst/>
          <a:ahLst/>
          <a:cxnLst/>
          <a:rect l="0" t="0" r="0" b="0"/>
          <a:pathLst>
            <a:path>
              <a:moveTo>
                <a:pt x="1060984" y="0"/>
              </a:moveTo>
              <a:lnTo>
                <a:pt x="1060984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FA11-633B-D84E-9BFF-80E8B2E08151}">
      <dsp:nvSpPr>
        <dsp:cNvPr id="0" name=""/>
        <dsp:cNvSpPr/>
      </dsp:nvSpPr>
      <dsp:spPr>
        <a:xfrm>
          <a:off x="2335512" y="256108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8A07-1746-C54D-83C2-A77A4EC72854}">
      <dsp:nvSpPr>
        <dsp:cNvPr id="0" name=""/>
        <dsp:cNvSpPr/>
      </dsp:nvSpPr>
      <dsp:spPr>
        <a:xfrm>
          <a:off x="2412674" y="32941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-</a:t>
          </a:r>
          <a:endParaRPr lang="de-DE" sz="1900" kern="1200" dirty="0">
            <a:effectLst/>
          </a:endParaRPr>
        </a:p>
      </dsp:txBody>
      <dsp:txXfrm>
        <a:off x="2425590" y="342329"/>
        <a:ext cx="668630" cy="415151"/>
      </dsp:txXfrm>
    </dsp:sp>
    <dsp:sp modelId="{2A61538C-0E7E-C542-892E-3228D61260E9}">
      <dsp:nvSpPr>
        <dsp:cNvPr id="0" name=""/>
        <dsp:cNvSpPr/>
      </dsp:nvSpPr>
      <dsp:spPr>
        <a:xfrm>
          <a:off x="1274527" y="89906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BEF8-4DD4-244A-82C6-16073E61E590}">
      <dsp:nvSpPr>
        <dsp:cNvPr id="0" name=""/>
        <dsp:cNvSpPr/>
      </dsp:nvSpPr>
      <dsp:spPr>
        <a:xfrm>
          <a:off x="1351690" y="97237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+</a:t>
          </a:r>
          <a:endParaRPr lang="de-DE" sz="1900" kern="1200" dirty="0">
            <a:effectLst/>
          </a:endParaRPr>
        </a:p>
      </dsp:txBody>
      <dsp:txXfrm>
        <a:off x="1364606" y="985286"/>
        <a:ext cx="668630" cy="415151"/>
      </dsp:txXfrm>
    </dsp:sp>
    <dsp:sp modelId="{C7009F40-0CFA-7B49-B2F0-06381DC4DFB4}">
      <dsp:nvSpPr>
        <dsp:cNvPr id="0" name=""/>
        <dsp:cNvSpPr/>
      </dsp:nvSpPr>
      <dsp:spPr>
        <a:xfrm>
          <a:off x="425739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0429E-0686-5142-8F75-5BBB1231D9F3}">
      <dsp:nvSpPr>
        <dsp:cNvPr id="0" name=""/>
        <dsp:cNvSpPr/>
      </dsp:nvSpPr>
      <dsp:spPr>
        <a:xfrm>
          <a:off x="502902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*</a:t>
          </a:r>
          <a:endParaRPr lang="de-DE" sz="1900" kern="1200" dirty="0">
            <a:effectLst/>
          </a:endParaRPr>
        </a:p>
      </dsp:txBody>
      <dsp:txXfrm>
        <a:off x="515818" y="1628242"/>
        <a:ext cx="668630" cy="415151"/>
      </dsp:txXfrm>
    </dsp:sp>
    <dsp:sp modelId="{92F071E7-26BE-1540-95E9-D86FBA46A7CB}">
      <dsp:nvSpPr>
        <dsp:cNvPr id="0" name=""/>
        <dsp:cNvSpPr/>
      </dsp:nvSpPr>
      <dsp:spPr>
        <a:xfrm>
          <a:off x="1345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3529-43E5-AB4E-B21C-0310C89D31F0}">
      <dsp:nvSpPr>
        <dsp:cNvPr id="0" name=""/>
        <dsp:cNvSpPr/>
      </dsp:nvSpPr>
      <dsp:spPr>
        <a:xfrm>
          <a:off x="78508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7</a:t>
          </a:r>
          <a:endParaRPr lang="de-DE" sz="1900" kern="1200" dirty="0">
            <a:effectLst/>
          </a:endParaRPr>
        </a:p>
      </dsp:txBody>
      <dsp:txXfrm>
        <a:off x="91424" y="2271199"/>
        <a:ext cx="668630" cy="415151"/>
      </dsp:txXfrm>
    </dsp:sp>
    <dsp:sp modelId="{C3D2B9E6-9B93-8D45-ACB8-B32B1742690F}">
      <dsp:nvSpPr>
        <dsp:cNvPr id="0" name=""/>
        <dsp:cNvSpPr/>
      </dsp:nvSpPr>
      <dsp:spPr>
        <a:xfrm>
          <a:off x="850133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B54B-CD32-2147-BF41-D6A3C85F423A}">
      <dsp:nvSpPr>
        <dsp:cNvPr id="0" name=""/>
        <dsp:cNvSpPr/>
      </dsp:nvSpPr>
      <dsp:spPr>
        <a:xfrm>
          <a:off x="927296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cos</a:t>
          </a:r>
          <a:endParaRPr lang="de-DE" sz="1900" kern="1200" dirty="0">
            <a:effectLst/>
          </a:endParaRPr>
        </a:p>
      </dsp:txBody>
      <dsp:txXfrm>
        <a:off x="940212" y="2271199"/>
        <a:ext cx="668630" cy="415151"/>
      </dsp:txXfrm>
    </dsp:sp>
    <dsp:sp modelId="{BB620929-D59A-3A41-B866-1003697EEE8C}">
      <dsp:nvSpPr>
        <dsp:cNvPr id="0" name=""/>
        <dsp:cNvSpPr/>
      </dsp:nvSpPr>
      <dsp:spPr>
        <a:xfrm>
          <a:off x="850133" y="282793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27E2E-78CE-3E4C-8726-0B3FAD8BB411}">
      <dsp:nvSpPr>
        <dsp:cNvPr id="0" name=""/>
        <dsp:cNvSpPr/>
      </dsp:nvSpPr>
      <dsp:spPr>
        <a:xfrm>
          <a:off x="927296" y="290124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pi</a:t>
          </a:r>
          <a:endParaRPr lang="de-DE" sz="1900" kern="1200" dirty="0">
            <a:effectLst/>
          </a:endParaRPr>
        </a:p>
      </dsp:txBody>
      <dsp:txXfrm>
        <a:off x="940212" y="2914156"/>
        <a:ext cx="668630" cy="415151"/>
      </dsp:txXfrm>
    </dsp:sp>
    <dsp:sp modelId="{B46C1D33-2B9F-FE41-9C21-B00AF3DA0095}">
      <dsp:nvSpPr>
        <dsp:cNvPr id="0" name=""/>
        <dsp:cNvSpPr/>
      </dsp:nvSpPr>
      <dsp:spPr>
        <a:xfrm>
          <a:off x="2123315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F3F2-44C7-DC4D-9951-05FBCB0ADF05}">
      <dsp:nvSpPr>
        <dsp:cNvPr id="0" name=""/>
        <dsp:cNvSpPr/>
      </dsp:nvSpPr>
      <dsp:spPr>
        <a:xfrm>
          <a:off x="2200477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effectLst/>
            </a:rPr>
            <a:t>^</a:t>
          </a:r>
          <a:endParaRPr lang="de-DE" sz="1900" kern="1200" dirty="0">
            <a:effectLst/>
          </a:endParaRPr>
        </a:p>
      </dsp:txBody>
      <dsp:txXfrm>
        <a:off x="2213393" y="1628242"/>
        <a:ext cx="668630" cy="415151"/>
      </dsp:txXfrm>
    </dsp:sp>
    <dsp:sp modelId="{7293FEF9-5234-464F-B60D-B37DB125EEF1}">
      <dsp:nvSpPr>
        <dsp:cNvPr id="0" name=""/>
        <dsp:cNvSpPr/>
      </dsp:nvSpPr>
      <dsp:spPr>
        <a:xfrm>
          <a:off x="1698921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5F8FD-EC77-7E40-8B7D-200F05605CE1}">
      <dsp:nvSpPr>
        <dsp:cNvPr id="0" name=""/>
        <dsp:cNvSpPr/>
      </dsp:nvSpPr>
      <dsp:spPr>
        <a:xfrm>
          <a:off x="1776083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10</a:t>
          </a:r>
          <a:endParaRPr lang="de-DE" sz="1900" kern="1200" dirty="0">
            <a:effectLst/>
          </a:endParaRPr>
        </a:p>
      </dsp:txBody>
      <dsp:txXfrm>
        <a:off x="1788999" y="2271199"/>
        <a:ext cx="668630" cy="415151"/>
      </dsp:txXfrm>
    </dsp:sp>
    <dsp:sp modelId="{10FDE334-3CAB-5441-8AEE-36EEC568D056}">
      <dsp:nvSpPr>
        <dsp:cNvPr id="0" name=""/>
        <dsp:cNvSpPr/>
      </dsp:nvSpPr>
      <dsp:spPr>
        <a:xfrm>
          <a:off x="2547709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718D-78C5-C14F-B8AA-0D5D575A06E5}">
      <dsp:nvSpPr>
        <dsp:cNvPr id="0" name=""/>
        <dsp:cNvSpPr/>
      </dsp:nvSpPr>
      <dsp:spPr>
        <a:xfrm>
          <a:off x="2624871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2</a:t>
          </a:r>
          <a:endParaRPr lang="de-DE" sz="1900" kern="1200" dirty="0">
            <a:effectLst/>
          </a:endParaRPr>
        </a:p>
      </dsp:txBody>
      <dsp:txXfrm>
        <a:off x="2637787" y="2271199"/>
        <a:ext cx="668630" cy="415151"/>
      </dsp:txXfrm>
    </dsp:sp>
    <dsp:sp modelId="{A918C35E-39BE-3742-B139-21232125FEBB}">
      <dsp:nvSpPr>
        <dsp:cNvPr id="0" name=""/>
        <dsp:cNvSpPr/>
      </dsp:nvSpPr>
      <dsp:spPr>
        <a:xfrm>
          <a:off x="3396496" y="89906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E061A-CE22-D843-8D23-832FCF50AEA2}">
      <dsp:nvSpPr>
        <dsp:cNvPr id="0" name=""/>
        <dsp:cNvSpPr/>
      </dsp:nvSpPr>
      <dsp:spPr>
        <a:xfrm>
          <a:off x="3473659" y="97237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/</a:t>
          </a:r>
          <a:endParaRPr lang="de-DE" sz="1900" kern="1200" dirty="0">
            <a:effectLst/>
          </a:endParaRPr>
        </a:p>
      </dsp:txBody>
      <dsp:txXfrm>
        <a:off x="3486575" y="985286"/>
        <a:ext cx="668630" cy="415151"/>
      </dsp:txXfrm>
    </dsp:sp>
    <dsp:sp modelId="{B59FFEDA-7697-874F-88FC-DF98022BF590}">
      <dsp:nvSpPr>
        <dsp:cNvPr id="0" name=""/>
        <dsp:cNvSpPr/>
      </dsp:nvSpPr>
      <dsp:spPr>
        <a:xfrm>
          <a:off x="2972103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A2643-FBCC-5A43-9C4B-66FE5F1F57BD}">
      <dsp:nvSpPr>
        <dsp:cNvPr id="0" name=""/>
        <dsp:cNvSpPr/>
      </dsp:nvSpPr>
      <dsp:spPr>
        <a:xfrm>
          <a:off x="3049265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204</a:t>
          </a:r>
          <a:endParaRPr lang="de-DE" sz="1900" kern="1200" dirty="0">
            <a:effectLst/>
          </a:endParaRPr>
        </a:p>
      </dsp:txBody>
      <dsp:txXfrm>
        <a:off x="3062181" y="1628242"/>
        <a:ext cx="668630" cy="415151"/>
      </dsp:txXfrm>
    </dsp:sp>
    <dsp:sp modelId="{EE3F3788-5236-5D40-9C59-7CBF5E6614E7}">
      <dsp:nvSpPr>
        <dsp:cNvPr id="0" name=""/>
        <dsp:cNvSpPr/>
      </dsp:nvSpPr>
      <dsp:spPr>
        <a:xfrm>
          <a:off x="3820890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FF0D9-5083-DB41-BEEB-0C6FB38A218B}">
      <dsp:nvSpPr>
        <dsp:cNvPr id="0" name=""/>
        <dsp:cNvSpPr/>
      </dsp:nvSpPr>
      <dsp:spPr>
        <a:xfrm>
          <a:off x="3898053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4</a:t>
          </a:r>
          <a:endParaRPr lang="de-DE" sz="1900" kern="1200" dirty="0">
            <a:effectLst/>
          </a:endParaRPr>
        </a:p>
      </dsp:txBody>
      <dsp:txXfrm>
        <a:off x="3910969" y="1628242"/>
        <a:ext cx="668630" cy="415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832E6-E5B1-CA42-B94A-251D794E0EA3}">
      <dsp:nvSpPr>
        <dsp:cNvPr id="0" name=""/>
        <dsp:cNvSpPr/>
      </dsp:nvSpPr>
      <dsp:spPr>
        <a:xfrm>
          <a:off x="3743728" y="1340049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566C6-3205-3849-984D-4FA248EA9A53}">
      <dsp:nvSpPr>
        <dsp:cNvPr id="0" name=""/>
        <dsp:cNvSpPr/>
      </dsp:nvSpPr>
      <dsp:spPr>
        <a:xfrm>
          <a:off x="3319334" y="1340049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11D51-5175-3348-872C-4196C3D8678C}">
      <dsp:nvSpPr>
        <dsp:cNvPr id="0" name=""/>
        <dsp:cNvSpPr/>
      </dsp:nvSpPr>
      <dsp:spPr>
        <a:xfrm>
          <a:off x="2682743" y="697092"/>
          <a:ext cx="1060984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1060984" y="137638"/>
              </a:lnTo>
              <a:lnTo>
                <a:pt x="1060984" y="201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D0A3D-4998-CD44-88A3-21B3166823C5}">
      <dsp:nvSpPr>
        <dsp:cNvPr id="0" name=""/>
        <dsp:cNvSpPr/>
      </dsp:nvSpPr>
      <dsp:spPr>
        <a:xfrm>
          <a:off x="2470546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5CF68-DD69-0A4F-9320-918D668CC2E4}">
      <dsp:nvSpPr>
        <dsp:cNvPr id="0" name=""/>
        <dsp:cNvSpPr/>
      </dsp:nvSpPr>
      <dsp:spPr>
        <a:xfrm>
          <a:off x="2046152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E74F7-9907-034A-9587-093D0452B642}">
      <dsp:nvSpPr>
        <dsp:cNvPr id="0" name=""/>
        <dsp:cNvSpPr/>
      </dsp:nvSpPr>
      <dsp:spPr>
        <a:xfrm>
          <a:off x="1621758" y="1340049"/>
          <a:ext cx="848787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848787" y="137638"/>
              </a:lnTo>
              <a:lnTo>
                <a:pt x="848787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ED3E1-D78D-6444-AEE4-48E82095AE00}">
      <dsp:nvSpPr>
        <dsp:cNvPr id="0" name=""/>
        <dsp:cNvSpPr/>
      </dsp:nvSpPr>
      <dsp:spPr>
        <a:xfrm>
          <a:off x="1151645" y="2625962"/>
          <a:ext cx="91440" cy="201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55553-36CA-8B43-A3D4-CDF77F871DE8}">
      <dsp:nvSpPr>
        <dsp:cNvPr id="0" name=""/>
        <dsp:cNvSpPr/>
      </dsp:nvSpPr>
      <dsp:spPr>
        <a:xfrm>
          <a:off x="772971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38"/>
              </a:lnTo>
              <a:lnTo>
                <a:pt x="424393" y="137638"/>
              </a:lnTo>
              <a:lnTo>
                <a:pt x="424393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D5D85-BC8E-5D4E-9A0E-157544F56E89}">
      <dsp:nvSpPr>
        <dsp:cNvPr id="0" name=""/>
        <dsp:cNvSpPr/>
      </dsp:nvSpPr>
      <dsp:spPr>
        <a:xfrm>
          <a:off x="348577" y="1983006"/>
          <a:ext cx="424393" cy="201972"/>
        </a:xfrm>
        <a:custGeom>
          <a:avLst/>
          <a:gdLst/>
          <a:ahLst/>
          <a:cxnLst/>
          <a:rect l="0" t="0" r="0" b="0"/>
          <a:pathLst>
            <a:path>
              <a:moveTo>
                <a:pt x="424393" y="0"/>
              </a:moveTo>
              <a:lnTo>
                <a:pt x="424393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C07A4-DCC7-D548-8B60-6A0B5116A1E7}">
      <dsp:nvSpPr>
        <dsp:cNvPr id="0" name=""/>
        <dsp:cNvSpPr/>
      </dsp:nvSpPr>
      <dsp:spPr>
        <a:xfrm>
          <a:off x="772971" y="1340049"/>
          <a:ext cx="848787" cy="201972"/>
        </a:xfrm>
        <a:custGeom>
          <a:avLst/>
          <a:gdLst/>
          <a:ahLst/>
          <a:cxnLst/>
          <a:rect l="0" t="0" r="0" b="0"/>
          <a:pathLst>
            <a:path>
              <a:moveTo>
                <a:pt x="848787" y="0"/>
              </a:moveTo>
              <a:lnTo>
                <a:pt x="848787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0DEE6-ACF3-1A41-9BA7-4538DDDD469E}">
      <dsp:nvSpPr>
        <dsp:cNvPr id="0" name=""/>
        <dsp:cNvSpPr/>
      </dsp:nvSpPr>
      <dsp:spPr>
        <a:xfrm>
          <a:off x="1621758" y="697092"/>
          <a:ext cx="1060984" cy="201972"/>
        </a:xfrm>
        <a:custGeom>
          <a:avLst/>
          <a:gdLst/>
          <a:ahLst/>
          <a:cxnLst/>
          <a:rect l="0" t="0" r="0" b="0"/>
          <a:pathLst>
            <a:path>
              <a:moveTo>
                <a:pt x="1060984" y="0"/>
              </a:moveTo>
              <a:lnTo>
                <a:pt x="1060984" y="137638"/>
              </a:lnTo>
              <a:lnTo>
                <a:pt x="0" y="137638"/>
              </a:lnTo>
              <a:lnTo>
                <a:pt x="0" y="2019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FA11-633B-D84E-9BFF-80E8B2E08151}">
      <dsp:nvSpPr>
        <dsp:cNvPr id="0" name=""/>
        <dsp:cNvSpPr/>
      </dsp:nvSpPr>
      <dsp:spPr>
        <a:xfrm>
          <a:off x="2335512" y="256108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8A07-1746-C54D-83C2-A77A4EC72854}">
      <dsp:nvSpPr>
        <dsp:cNvPr id="0" name=""/>
        <dsp:cNvSpPr/>
      </dsp:nvSpPr>
      <dsp:spPr>
        <a:xfrm>
          <a:off x="2412674" y="32941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-</a:t>
          </a:r>
          <a:endParaRPr lang="de-DE" sz="1900" kern="1200" dirty="0">
            <a:effectLst/>
          </a:endParaRPr>
        </a:p>
      </dsp:txBody>
      <dsp:txXfrm>
        <a:off x="2425590" y="342329"/>
        <a:ext cx="668630" cy="415151"/>
      </dsp:txXfrm>
    </dsp:sp>
    <dsp:sp modelId="{2A61538C-0E7E-C542-892E-3228D61260E9}">
      <dsp:nvSpPr>
        <dsp:cNvPr id="0" name=""/>
        <dsp:cNvSpPr/>
      </dsp:nvSpPr>
      <dsp:spPr>
        <a:xfrm>
          <a:off x="1274527" y="89906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BEF8-4DD4-244A-82C6-16073E61E590}">
      <dsp:nvSpPr>
        <dsp:cNvPr id="0" name=""/>
        <dsp:cNvSpPr/>
      </dsp:nvSpPr>
      <dsp:spPr>
        <a:xfrm>
          <a:off x="1351690" y="97237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+</a:t>
          </a:r>
          <a:endParaRPr lang="de-DE" sz="1900" kern="1200" dirty="0">
            <a:effectLst/>
          </a:endParaRPr>
        </a:p>
      </dsp:txBody>
      <dsp:txXfrm>
        <a:off x="1364606" y="985286"/>
        <a:ext cx="668630" cy="415151"/>
      </dsp:txXfrm>
    </dsp:sp>
    <dsp:sp modelId="{C7009F40-0CFA-7B49-B2F0-06381DC4DFB4}">
      <dsp:nvSpPr>
        <dsp:cNvPr id="0" name=""/>
        <dsp:cNvSpPr/>
      </dsp:nvSpPr>
      <dsp:spPr>
        <a:xfrm>
          <a:off x="425739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0429E-0686-5142-8F75-5BBB1231D9F3}">
      <dsp:nvSpPr>
        <dsp:cNvPr id="0" name=""/>
        <dsp:cNvSpPr/>
      </dsp:nvSpPr>
      <dsp:spPr>
        <a:xfrm>
          <a:off x="502902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*</a:t>
          </a:r>
          <a:endParaRPr lang="de-DE" sz="1900" kern="1200" dirty="0">
            <a:effectLst/>
          </a:endParaRPr>
        </a:p>
      </dsp:txBody>
      <dsp:txXfrm>
        <a:off x="515818" y="1628242"/>
        <a:ext cx="668630" cy="415151"/>
      </dsp:txXfrm>
    </dsp:sp>
    <dsp:sp modelId="{92F071E7-26BE-1540-95E9-D86FBA46A7CB}">
      <dsp:nvSpPr>
        <dsp:cNvPr id="0" name=""/>
        <dsp:cNvSpPr/>
      </dsp:nvSpPr>
      <dsp:spPr>
        <a:xfrm>
          <a:off x="1345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3529-43E5-AB4E-B21C-0310C89D31F0}">
      <dsp:nvSpPr>
        <dsp:cNvPr id="0" name=""/>
        <dsp:cNvSpPr/>
      </dsp:nvSpPr>
      <dsp:spPr>
        <a:xfrm>
          <a:off x="78508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7</a:t>
          </a:r>
          <a:endParaRPr lang="de-DE" sz="1900" kern="1200" dirty="0">
            <a:effectLst/>
          </a:endParaRPr>
        </a:p>
      </dsp:txBody>
      <dsp:txXfrm>
        <a:off x="91424" y="2271199"/>
        <a:ext cx="668630" cy="415151"/>
      </dsp:txXfrm>
    </dsp:sp>
    <dsp:sp modelId="{C3D2B9E6-9B93-8D45-ACB8-B32B1742690F}">
      <dsp:nvSpPr>
        <dsp:cNvPr id="0" name=""/>
        <dsp:cNvSpPr/>
      </dsp:nvSpPr>
      <dsp:spPr>
        <a:xfrm>
          <a:off x="850133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B54B-CD32-2147-BF41-D6A3C85F423A}">
      <dsp:nvSpPr>
        <dsp:cNvPr id="0" name=""/>
        <dsp:cNvSpPr/>
      </dsp:nvSpPr>
      <dsp:spPr>
        <a:xfrm>
          <a:off x="927296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cos</a:t>
          </a:r>
          <a:endParaRPr lang="de-DE" sz="1900" kern="1200" dirty="0">
            <a:effectLst/>
          </a:endParaRPr>
        </a:p>
      </dsp:txBody>
      <dsp:txXfrm>
        <a:off x="940212" y="2271199"/>
        <a:ext cx="668630" cy="415151"/>
      </dsp:txXfrm>
    </dsp:sp>
    <dsp:sp modelId="{BB620929-D59A-3A41-B866-1003697EEE8C}">
      <dsp:nvSpPr>
        <dsp:cNvPr id="0" name=""/>
        <dsp:cNvSpPr/>
      </dsp:nvSpPr>
      <dsp:spPr>
        <a:xfrm>
          <a:off x="850133" y="282793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27E2E-78CE-3E4C-8726-0B3FAD8BB411}">
      <dsp:nvSpPr>
        <dsp:cNvPr id="0" name=""/>
        <dsp:cNvSpPr/>
      </dsp:nvSpPr>
      <dsp:spPr>
        <a:xfrm>
          <a:off x="927296" y="290124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pi</a:t>
          </a:r>
          <a:endParaRPr lang="de-DE" sz="1900" kern="1200" dirty="0">
            <a:effectLst/>
          </a:endParaRPr>
        </a:p>
      </dsp:txBody>
      <dsp:txXfrm>
        <a:off x="940212" y="2914156"/>
        <a:ext cx="668630" cy="415151"/>
      </dsp:txXfrm>
    </dsp:sp>
    <dsp:sp modelId="{B46C1D33-2B9F-FE41-9C21-B00AF3DA0095}">
      <dsp:nvSpPr>
        <dsp:cNvPr id="0" name=""/>
        <dsp:cNvSpPr/>
      </dsp:nvSpPr>
      <dsp:spPr>
        <a:xfrm>
          <a:off x="2123315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F3F2-44C7-DC4D-9951-05FBCB0ADF05}">
      <dsp:nvSpPr>
        <dsp:cNvPr id="0" name=""/>
        <dsp:cNvSpPr/>
      </dsp:nvSpPr>
      <dsp:spPr>
        <a:xfrm>
          <a:off x="2200477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effectLst/>
            </a:rPr>
            <a:t>^</a:t>
          </a:r>
          <a:endParaRPr lang="de-DE" sz="1900" kern="1200" dirty="0">
            <a:effectLst/>
          </a:endParaRPr>
        </a:p>
      </dsp:txBody>
      <dsp:txXfrm>
        <a:off x="2213393" y="1628242"/>
        <a:ext cx="668630" cy="415151"/>
      </dsp:txXfrm>
    </dsp:sp>
    <dsp:sp modelId="{7293FEF9-5234-464F-B60D-B37DB125EEF1}">
      <dsp:nvSpPr>
        <dsp:cNvPr id="0" name=""/>
        <dsp:cNvSpPr/>
      </dsp:nvSpPr>
      <dsp:spPr>
        <a:xfrm>
          <a:off x="1698921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5F8FD-EC77-7E40-8B7D-200F05605CE1}">
      <dsp:nvSpPr>
        <dsp:cNvPr id="0" name=""/>
        <dsp:cNvSpPr/>
      </dsp:nvSpPr>
      <dsp:spPr>
        <a:xfrm>
          <a:off x="1776083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10</a:t>
          </a:r>
          <a:endParaRPr lang="de-DE" sz="1900" kern="1200" dirty="0">
            <a:effectLst/>
          </a:endParaRPr>
        </a:p>
      </dsp:txBody>
      <dsp:txXfrm>
        <a:off x="1788999" y="2271199"/>
        <a:ext cx="668630" cy="415151"/>
      </dsp:txXfrm>
    </dsp:sp>
    <dsp:sp modelId="{10FDE334-3CAB-5441-8AEE-36EEC568D056}">
      <dsp:nvSpPr>
        <dsp:cNvPr id="0" name=""/>
        <dsp:cNvSpPr/>
      </dsp:nvSpPr>
      <dsp:spPr>
        <a:xfrm>
          <a:off x="2547709" y="2184979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718D-78C5-C14F-B8AA-0D5D575A06E5}">
      <dsp:nvSpPr>
        <dsp:cNvPr id="0" name=""/>
        <dsp:cNvSpPr/>
      </dsp:nvSpPr>
      <dsp:spPr>
        <a:xfrm>
          <a:off x="2624871" y="2258283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2</a:t>
          </a:r>
          <a:endParaRPr lang="de-DE" sz="1900" kern="1200" dirty="0">
            <a:effectLst/>
          </a:endParaRPr>
        </a:p>
      </dsp:txBody>
      <dsp:txXfrm>
        <a:off x="2637787" y="2271199"/>
        <a:ext cx="668630" cy="415151"/>
      </dsp:txXfrm>
    </dsp:sp>
    <dsp:sp modelId="{A918C35E-39BE-3742-B139-21232125FEBB}">
      <dsp:nvSpPr>
        <dsp:cNvPr id="0" name=""/>
        <dsp:cNvSpPr/>
      </dsp:nvSpPr>
      <dsp:spPr>
        <a:xfrm>
          <a:off x="3396496" y="899065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E061A-CE22-D843-8D23-832FCF50AEA2}">
      <dsp:nvSpPr>
        <dsp:cNvPr id="0" name=""/>
        <dsp:cNvSpPr/>
      </dsp:nvSpPr>
      <dsp:spPr>
        <a:xfrm>
          <a:off x="3473659" y="972370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/</a:t>
          </a:r>
          <a:endParaRPr lang="de-DE" sz="1900" kern="1200" dirty="0">
            <a:effectLst/>
          </a:endParaRPr>
        </a:p>
      </dsp:txBody>
      <dsp:txXfrm>
        <a:off x="3486575" y="985286"/>
        <a:ext cx="668630" cy="415151"/>
      </dsp:txXfrm>
    </dsp:sp>
    <dsp:sp modelId="{B59FFEDA-7697-874F-88FC-DF98022BF590}">
      <dsp:nvSpPr>
        <dsp:cNvPr id="0" name=""/>
        <dsp:cNvSpPr/>
      </dsp:nvSpPr>
      <dsp:spPr>
        <a:xfrm>
          <a:off x="2972103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A2643-FBCC-5A43-9C4B-66FE5F1F57BD}">
      <dsp:nvSpPr>
        <dsp:cNvPr id="0" name=""/>
        <dsp:cNvSpPr/>
      </dsp:nvSpPr>
      <dsp:spPr>
        <a:xfrm>
          <a:off x="3049265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204</a:t>
          </a:r>
          <a:endParaRPr lang="de-DE" sz="1900" kern="1200" dirty="0">
            <a:effectLst/>
          </a:endParaRPr>
        </a:p>
      </dsp:txBody>
      <dsp:txXfrm>
        <a:off x="3062181" y="1628242"/>
        <a:ext cx="668630" cy="415151"/>
      </dsp:txXfrm>
    </dsp:sp>
    <dsp:sp modelId="{EE3F3788-5236-5D40-9C59-7CBF5E6614E7}">
      <dsp:nvSpPr>
        <dsp:cNvPr id="0" name=""/>
        <dsp:cNvSpPr/>
      </dsp:nvSpPr>
      <dsp:spPr>
        <a:xfrm>
          <a:off x="3820890" y="1542022"/>
          <a:ext cx="694462" cy="440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FF0D9-5083-DB41-BEEB-0C6FB38A218B}">
      <dsp:nvSpPr>
        <dsp:cNvPr id="0" name=""/>
        <dsp:cNvSpPr/>
      </dsp:nvSpPr>
      <dsp:spPr>
        <a:xfrm>
          <a:off x="3898053" y="1615326"/>
          <a:ext cx="694462" cy="440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>
              <a:effectLst/>
            </a:rPr>
            <a:t>4</a:t>
          </a:r>
          <a:endParaRPr lang="de-DE" sz="1900" kern="1200" dirty="0">
            <a:effectLst/>
          </a:endParaRPr>
        </a:p>
      </dsp:txBody>
      <dsp:txXfrm>
        <a:off x="3910969" y="1628242"/>
        <a:ext cx="668630" cy="41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4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6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4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80F8-EA40-2C47-8ADB-175738D28FC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3DA5-A275-7742-98E3-51F5B14966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Vorprojekt </a:t>
            </a:r>
            <a:r>
              <a:rPr lang="de-DE" dirty="0" err="1" smtClean="0"/>
              <a:t>Calculator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08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055" y="1600200"/>
            <a:ext cx="4667945" cy="525780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String Eingabe (mit Maus oder Tastatur)</a:t>
            </a:r>
          </a:p>
          <a:p>
            <a:r>
              <a:rPr lang="de-DE" sz="2000" dirty="0" smtClean="0"/>
              <a:t>Berechnung nach </a:t>
            </a:r>
            <a:r>
              <a:rPr lang="de-DE" sz="2000" dirty="0" err="1" smtClean="0"/>
              <a:t>mathm</a:t>
            </a:r>
            <a:r>
              <a:rPr lang="de-DE" sz="2000" dirty="0" smtClean="0"/>
              <a:t>. Prioritätsregeln</a:t>
            </a:r>
          </a:p>
          <a:p>
            <a:r>
              <a:rPr lang="de-DE" sz="2000" dirty="0" smtClean="0"/>
              <a:t>Mathematische Funktionen:</a:t>
            </a:r>
          </a:p>
          <a:p>
            <a:pPr lvl="1"/>
            <a:r>
              <a:rPr lang="de-DE" sz="2000" dirty="0" smtClean="0"/>
              <a:t>+, -, *, /</a:t>
            </a:r>
          </a:p>
          <a:p>
            <a:pPr lvl="1"/>
            <a:r>
              <a:rPr lang="de-DE" sz="2000" dirty="0" smtClean="0"/>
              <a:t>^</a:t>
            </a:r>
          </a:p>
          <a:p>
            <a:pPr lvl="1"/>
            <a:r>
              <a:rPr lang="de-DE" sz="2000" dirty="0" err="1" smtClean="0"/>
              <a:t>exp</a:t>
            </a:r>
            <a:r>
              <a:rPr lang="de-DE" sz="2000" dirty="0" smtClean="0"/>
              <a:t>, sin, cos, tan, </a:t>
            </a:r>
          </a:p>
          <a:p>
            <a:pPr lvl="1"/>
            <a:r>
              <a:rPr lang="de-DE" sz="2000" dirty="0" err="1" smtClean="0"/>
              <a:t>ln</a:t>
            </a:r>
            <a:r>
              <a:rPr lang="de-DE" sz="2000" dirty="0" smtClean="0"/>
              <a:t>, </a:t>
            </a:r>
            <a:r>
              <a:rPr lang="de-DE" sz="2000" dirty="0" err="1" smtClean="0"/>
              <a:t>asin</a:t>
            </a:r>
            <a:r>
              <a:rPr lang="de-DE" sz="2000" dirty="0" smtClean="0"/>
              <a:t>, </a:t>
            </a:r>
            <a:r>
              <a:rPr lang="de-DE" sz="2000" dirty="0" err="1" smtClean="0"/>
              <a:t>acos</a:t>
            </a:r>
            <a:r>
              <a:rPr lang="de-DE" sz="2000" dirty="0" smtClean="0"/>
              <a:t>, </a:t>
            </a:r>
            <a:r>
              <a:rPr lang="de-DE" sz="2000" dirty="0" err="1" smtClean="0"/>
              <a:t>atan</a:t>
            </a:r>
            <a:endParaRPr lang="de-DE" sz="2000" dirty="0" smtClean="0"/>
          </a:p>
          <a:p>
            <a:pPr lvl="1"/>
            <a:r>
              <a:rPr lang="de-DE" sz="2000" dirty="0" smtClean="0"/>
              <a:t>Wahl zwischen Grad und Radiant</a:t>
            </a:r>
          </a:p>
          <a:p>
            <a:r>
              <a:rPr lang="de-DE" sz="2000" dirty="0" smtClean="0"/>
              <a:t>Erkennung der Variablen „ans“</a:t>
            </a:r>
          </a:p>
          <a:p>
            <a:r>
              <a:rPr lang="de-DE" sz="2000" dirty="0" smtClean="0"/>
              <a:t>Erkennung der Konstanten „</a:t>
            </a:r>
            <a:r>
              <a:rPr lang="de-DE" sz="2000" dirty="0" err="1" smtClean="0"/>
              <a:t>pi</a:t>
            </a:r>
            <a:r>
              <a:rPr lang="de-DE" sz="2000" dirty="0" smtClean="0"/>
              <a:t>“</a:t>
            </a:r>
            <a:endParaRPr lang="de-DE" sz="2000" dirty="0" smtClean="0"/>
          </a:p>
        </p:txBody>
      </p:sp>
      <p:pic>
        <p:nvPicPr>
          <p:cNvPr id="4" name="Bild 3" descr="cal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476055" cy="38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0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055" y="1600200"/>
            <a:ext cx="466794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 smtClean="0"/>
              <a:t>Rekursiver Aufbau eines Baums: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627222577"/>
              </p:ext>
            </p:extLst>
          </p:nvPr>
        </p:nvGraphicFramePr>
        <p:xfrm>
          <a:off x="4476055" y="2032000"/>
          <a:ext cx="4593862" cy="359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Bild 4" descr="calc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476055" cy="37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3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Berechnung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055" y="1600200"/>
            <a:ext cx="466794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 smtClean="0"/>
              <a:t>Rekursiver Berechnung des Baums: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25560020"/>
              </p:ext>
            </p:extLst>
          </p:nvPr>
        </p:nvGraphicFramePr>
        <p:xfrm>
          <a:off x="4476055" y="2032000"/>
          <a:ext cx="4593862" cy="359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Bild 3" descr="calc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4476054" cy="37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Bildschirmpräsentation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Vorprojekt Calculator</vt:lpstr>
      <vt:lpstr>Funktionen</vt:lpstr>
      <vt:lpstr>Umsetzung</vt:lpstr>
      <vt:lpstr>Berechnung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Vorproject Calculator</dc:title>
  <dc:creator>K</dc:creator>
  <cp:lastModifiedBy>K</cp:lastModifiedBy>
  <cp:revision>5</cp:revision>
  <dcterms:created xsi:type="dcterms:W3CDTF">2013-05-16T20:26:18Z</dcterms:created>
  <dcterms:modified xsi:type="dcterms:W3CDTF">2013-05-16T20:59:28Z</dcterms:modified>
</cp:coreProperties>
</file>