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74" r:id="rId5"/>
    <p:sldId id="275" r:id="rId6"/>
    <p:sldId id="276" r:id="rId7"/>
    <p:sldId id="277" r:id="rId8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92929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Meyer/11.11.2014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Einsatz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Embedding Load 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Flow zur Berechnung des deutschen Übertragungsnetzes</a:t>
            </a: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  <a:p>
            <a:pPr algn="ctr">
              <a:spcBef>
                <a:spcPct val="20000"/>
              </a:spcBef>
              <a:defRPr/>
            </a:pP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Kurzbericht </a:t>
            </a:r>
            <a:r>
              <a:rPr lang="de-DE" altLang="de-DE" sz="2000" dirty="0" smtClean="0">
                <a:solidFill>
                  <a:schemeClr val="bg2"/>
                </a:solidFill>
              </a:rPr>
              <a:t>Masterthesis</a:t>
            </a:r>
            <a:endParaRPr lang="de-DE" alt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(benediktibk@aon.at)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err="1" smtClean="0"/>
              <a:t>Holomorphic</a:t>
            </a:r>
            <a:r>
              <a:rPr lang="de-DE" altLang="de-DE" dirty="0" smtClean="0"/>
              <a:t> </a:t>
            </a:r>
            <a:r>
              <a:rPr lang="de-DE" altLang="de-DE" dirty="0" smtClean="0"/>
              <a:t>Embedding Load Flow (</a:t>
            </a:r>
            <a:r>
              <a:rPr lang="de-DE" altLang="de-DE" dirty="0" smtClean="0"/>
              <a:t>HELM</a:t>
            </a:r>
            <a:r>
              <a:rPr lang="de-DE" altLang="de-DE" dirty="0" smtClean="0"/>
              <a:t>) im Vergleich</a:t>
            </a:r>
            <a:endParaRPr lang="de-DE" altLang="de-DE" dirty="0" smtClean="0"/>
          </a:p>
          <a:p>
            <a:pPr>
              <a:lnSpc>
                <a:spcPct val="200000"/>
              </a:lnSpc>
            </a:pPr>
            <a:r>
              <a:rPr lang="de-DE" altLang="de-DE" dirty="0" smtClean="0"/>
              <a:t>Algorithmus hinter HELM</a:t>
            </a:r>
            <a:endParaRPr lang="de-DE" altLang="de-DE" dirty="0" smtClean="0"/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Berechnung des deutschen Übertragungsnetzes</a:t>
            </a:r>
            <a:endParaRPr lang="de-DE" altLang="de-DE" dirty="0" smtClean="0"/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Einsatz</a:t>
            </a:r>
            <a:r>
              <a:rPr lang="en-US" dirty="0" smtClean="0"/>
              <a:t> von Holomorphic </a:t>
            </a:r>
            <a:r>
              <a:rPr lang="en-US" dirty="0" smtClean="0"/>
              <a:t>Embedding Load </a:t>
            </a:r>
            <a:r>
              <a:rPr lang="en-US" dirty="0" smtClean="0"/>
              <a:t>Flow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Berechnung</a:t>
            </a:r>
            <a:r>
              <a:rPr lang="en-US" dirty="0" smtClean="0"/>
              <a:t> des </a:t>
            </a:r>
            <a:r>
              <a:rPr lang="en-US" dirty="0" err="1" smtClean="0"/>
              <a:t>deuschen</a:t>
            </a:r>
            <a:r>
              <a:rPr lang="en-US" dirty="0" smtClean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im Vergleich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Bekannte Verfahren:</a:t>
            </a:r>
          </a:p>
          <a:p>
            <a:pPr lvl="1"/>
            <a:r>
              <a:rPr lang="de-DE" altLang="de-DE" dirty="0" smtClean="0"/>
              <a:t>Stromiteration</a:t>
            </a:r>
          </a:p>
          <a:p>
            <a:pPr lvl="1"/>
            <a:r>
              <a:rPr lang="de-DE" altLang="de-DE" dirty="0" smtClean="0"/>
              <a:t>Newton 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Fast-</a:t>
            </a:r>
            <a:r>
              <a:rPr lang="de-DE" altLang="de-DE" dirty="0" err="1" smtClean="0"/>
              <a:t>decoupled</a:t>
            </a:r>
            <a:r>
              <a:rPr lang="de-DE" altLang="de-DE" dirty="0" smtClean="0"/>
              <a:t>-</a:t>
            </a:r>
            <a:r>
              <a:rPr lang="de-DE" altLang="de-DE" dirty="0" err="1" smtClean="0"/>
              <a:t>load-flow</a:t>
            </a:r>
            <a:endParaRPr lang="de-DE" altLang="de-DE" dirty="0" smtClean="0"/>
          </a:p>
          <a:p>
            <a:r>
              <a:rPr lang="de-DE" altLang="de-DE" dirty="0" smtClean="0"/>
              <a:t>Nachteile dieser Verfahren:</a:t>
            </a:r>
          </a:p>
          <a:p>
            <a:pPr lvl="1"/>
            <a:r>
              <a:rPr lang="de-DE" altLang="de-DE" dirty="0" smtClean="0"/>
              <a:t>Kein Konvergenznachweis</a:t>
            </a:r>
          </a:p>
          <a:p>
            <a:pPr lvl="1"/>
            <a:r>
              <a:rPr lang="de-DE" altLang="de-DE" dirty="0" smtClean="0"/>
              <a:t>Konvergenz abhängig von Startwerten</a:t>
            </a:r>
          </a:p>
          <a:p>
            <a:r>
              <a:rPr lang="de-DE" altLang="de-DE" dirty="0" smtClean="0"/>
              <a:t>Vorteil von HELM</a:t>
            </a:r>
          </a:p>
          <a:p>
            <a:pPr lvl="1"/>
            <a:r>
              <a:rPr lang="de-DE" altLang="de-DE" dirty="0" smtClean="0"/>
              <a:t>Konvergenz theoretisch bewiesen</a:t>
            </a:r>
          </a:p>
          <a:p>
            <a:r>
              <a:rPr lang="de-DE" altLang="de-DE" dirty="0" smtClean="0"/>
              <a:t>Nachteil:</a:t>
            </a:r>
          </a:p>
          <a:p>
            <a:pPr lvl="1"/>
            <a:r>
              <a:rPr lang="de-DE" altLang="de-DE" dirty="0" err="1" smtClean="0"/>
              <a:t>Tradeoff</a:t>
            </a:r>
            <a:r>
              <a:rPr lang="de-DE" altLang="de-DE" dirty="0" smtClean="0"/>
              <a:t> zwischen Genauigkeit und Rechenzeit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55775" y="2301913"/>
            <a:ext cx="5048250" cy="2459385"/>
            <a:chOff x="1805559" y="2537888"/>
            <a:chExt cx="5048250" cy="24593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74" y="2537888"/>
              <a:ext cx="2533650" cy="10382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559" y="3920948"/>
              <a:ext cx="5048250" cy="1076325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 bwMode="auto">
            <a:xfrm>
              <a:off x="4087368" y="3452271"/>
              <a:ext cx="484632" cy="57819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1" y="1828801"/>
            <a:ext cx="8429522" cy="4380270"/>
          </a:xfrm>
        </p:spPr>
        <p:txBody>
          <a:bodyPr/>
          <a:lstStyle/>
          <a:p>
            <a:r>
              <a:rPr lang="de-DE" altLang="de-DE" dirty="0" smtClean="0"/>
              <a:t>Darstellung der Knotenspannungen als Funktionen in neu eingeführtem Parameter s</a:t>
            </a:r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r>
              <a:rPr lang="de-DE" altLang="de-DE" dirty="0" smtClean="0"/>
              <a:t>Entwicklung der Funktionen als </a:t>
            </a:r>
            <a:r>
              <a:rPr lang="de-DE" altLang="de-DE" dirty="0" err="1" smtClean="0"/>
              <a:t>Laurentreihen</a:t>
            </a:r>
            <a:endParaRPr lang="de-DE" altLang="de-DE" dirty="0" smtClean="0"/>
          </a:p>
          <a:p>
            <a:r>
              <a:rPr lang="de-DE" altLang="de-DE" dirty="0" smtClean="0"/>
              <a:t>Sukzessive Berechnung der Reihenkoeffizienten durch </a:t>
            </a:r>
            <a:r>
              <a:rPr lang="de-DE" altLang="de-DE" dirty="0" err="1" smtClean="0"/>
              <a:t>Koeffizientenvergleich</a:t>
            </a:r>
            <a:endParaRPr lang="de-DE" altLang="de-DE" dirty="0" smtClean="0"/>
          </a:p>
          <a:p>
            <a:r>
              <a:rPr lang="de-DE" altLang="de-DE" dirty="0" smtClean="0"/>
              <a:t>Auswertung der Funktionen an s = 1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Algorithmus hinter HELM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/>
              <a:t>Berechnung des deutschen Übertragungsnetzes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Deutsches Übertragungsnetz liegt im Format für PSS SINCAL vor</a:t>
            </a:r>
          </a:p>
          <a:p>
            <a:r>
              <a:rPr lang="de-DE" altLang="de-DE" dirty="0" smtClean="0"/>
              <a:t>Iterative Verfahren konvergieren nicht</a:t>
            </a:r>
          </a:p>
          <a:p>
            <a:r>
              <a:rPr lang="de-DE" altLang="de-DE" dirty="0" smtClean="0"/>
              <a:t>Implementierung von HELM bisher nur HELM-Flow</a:t>
            </a:r>
          </a:p>
          <a:p>
            <a:r>
              <a:rPr lang="de-DE" altLang="de-DE" dirty="0" smtClean="0"/>
              <a:t>Ziele</a:t>
            </a:r>
          </a:p>
          <a:p>
            <a:pPr lvl="1"/>
            <a:r>
              <a:rPr lang="de-DE" altLang="de-DE" dirty="0" smtClean="0"/>
              <a:t>Einlesen von </a:t>
            </a:r>
            <a:r>
              <a:rPr lang="de-DE" altLang="de-DE" dirty="0" err="1" smtClean="0"/>
              <a:t>von</a:t>
            </a:r>
            <a:r>
              <a:rPr lang="de-DE" altLang="de-DE" dirty="0" smtClean="0"/>
              <a:t> PSS SINCAL Netzen</a:t>
            </a:r>
          </a:p>
          <a:p>
            <a:pPr lvl="1"/>
            <a:r>
              <a:rPr lang="de-DE" altLang="de-DE" dirty="0" smtClean="0"/>
              <a:t>Berechnung der Knotenspannungen mithilfe von HELM</a:t>
            </a:r>
          </a:p>
          <a:p>
            <a:pPr lvl="1"/>
            <a:r>
              <a:rPr lang="de-DE" altLang="de-DE" dirty="0" smtClean="0"/>
              <a:t>Abspeichern der Ergebnisse im Dateiformat von PSS SINCAL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000"/>
              </a:buClr>
              <a:buSzPct val="200000"/>
            </a:pPr>
            <a:r>
              <a:rPr lang="de-DE" altLang="de-DE" dirty="0" smtClean="0"/>
              <a:t>Implementierung von HELM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Einlesen von PSS SINCAL Netzen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Abspeichern der Ergebnisse im PSS SINCAL Format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Berechnung des deutsche Übertragungsnetzes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44</TotalTime>
  <Words>250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TUM Neue Helvetica 55 Regular</vt:lpstr>
      <vt:lpstr>1_Bunt - XX-JJ-MM-TT-VvV-Ahndorf-FA-Titel</vt:lpstr>
      <vt:lpstr>Kurzbericht Masterthesis</vt:lpstr>
      <vt:lpstr>Gliederung</vt:lpstr>
      <vt:lpstr>HELM im Vergleich</vt:lpstr>
      <vt:lpstr>Algorithmus hinter HELM</vt:lpstr>
      <vt:lpstr>Berechnung des deutschen Übertragungsnetzes</vt:lpstr>
      <vt:lpstr>Zwischenstand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609</cp:revision>
  <dcterms:created xsi:type="dcterms:W3CDTF">2008-10-06T10:50:40Z</dcterms:created>
  <dcterms:modified xsi:type="dcterms:W3CDTF">2014-11-01T09:10:30Z</dcterms:modified>
</cp:coreProperties>
</file>