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58" r:id="rId4"/>
    <p:sldId id="274" r:id="rId5"/>
    <p:sldId id="271" r:id="rId6"/>
    <p:sldId id="305" r:id="rId7"/>
    <p:sldId id="306" r:id="rId8"/>
    <p:sldId id="307" r:id="rId9"/>
    <p:sldId id="275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Archivo ExtraBold" panose="020B0604020202020204" charset="0"/>
      <p:bold r:id="rId16"/>
      <p:boldItalic r:id="rId17"/>
    </p:embeddedFont>
    <p:embeddedFont>
      <p:font typeface="Archivo SemiBold" panose="020B060402020202020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Manrope Medium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8DFCA-700F-4702-BAF5-0546A37E2E3E}">
  <a:tblStyle styleId="{9928DFCA-700F-4702-BAF5-0546A37E2E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Pinho" userId="5e952277100632d8" providerId="LiveId" clId="{54D97B02-531C-4657-9B47-13AB18C5470C}"/>
    <pc:docChg chg="undo custSel modSld">
      <pc:chgData name="Mariana Pinho" userId="5e952277100632d8" providerId="LiveId" clId="{54D97B02-531C-4657-9B47-13AB18C5470C}" dt="2024-05-24T08:15:14.236" v="2" actId="14100"/>
      <pc:docMkLst>
        <pc:docMk/>
      </pc:docMkLst>
      <pc:sldChg chg="modSp mod">
        <pc:chgData name="Mariana Pinho" userId="5e952277100632d8" providerId="LiveId" clId="{54D97B02-531C-4657-9B47-13AB18C5470C}" dt="2024-05-24T08:15:14.236" v="2" actId="14100"/>
        <pc:sldMkLst>
          <pc:docMk/>
          <pc:sldMk cId="0" sldId="274"/>
        </pc:sldMkLst>
        <pc:spChg chg="mod">
          <ac:chgData name="Mariana Pinho" userId="5e952277100632d8" providerId="LiveId" clId="{54D97B02-531C-4657-9B47-13AB18C5470C}" dt="2024-05-24T08:15:14.236" v="2" actId="14100"/>
          <ac:spMkLst>
            <pc:docMk/>
            <pc:sldMk cId="0" sldId="274"/>
            <ac:spMk id="2127" creationId="{00000000-0000-0000-0000-000000000000}"/>
          </ac:spMkLst>
        </pc:spChg>
        <pc:cxnChg chg="mod">
          <ac:chgData name="Mariana Pinho" userId="5e952277100632d8" providerId="LiveId" clId="{54D97B02-531C-4657-9B47-13AB18C5470C}" dt="2024-05-24T08:15:14.236" v="2" actId="14100"/>
          <ac:cxnSpMkLst>
            <pc:docMk/>
            <pc:sldMk cId="0" sldId="274"/>
            <ac:cxnSpMk id="2128" creationId="{00000000-0000-0000-0000-000000000000}"/>
          </ac:cxnSpMkLst>
        </pc:cxnChg>
        <pc:cxnChg chg="mod">
          <ac:chgData name="Mariana Pinho" userId="5e952277100632d8" providerId="LiveId" clId="{54D97B02-531C-4657-9B47-13AB18C5470C}" dt="2024-05-24T08:15:14.236" v="2" actId="14100"/>
          <ac:cxnSpMkLst>
            <pc:docMk/>
            <pc:sldMk cId="0" sldId="274"/>
            <ac:cxnSpMk id="2130" creationId="{00000000-0000-0000-0000-000000000000}"/>
          </ac:cxnSpMkLst>
        </pc:cxnChg>
        <pc:cxnChg chg="mod">
          <ac:chgData name="Mariana Pinho" userId="5e952277100632d8" providerId="LiveId" clId="{54D97B02-531C-4657-9B47-13AB18C5470C}" dt="2024-05-24T08:15:14.236" v="2" actId="14100"/>
          <ac:cxnSpMkLst>
            <pc:docMk/>
            <pc:sldMk cId="0" sldId="274"/>
            <ac:cxnSpMk id="2135" creationId="{00000000-0000-0000-0000-000000000000}"/>
          </ac:cxnSpMkLst>
        </pc:cxnChg>
      </pc:sldChg>
      <pc:sldChg chg="modSp mod">
        <pc:chgData name="Mariana Pinho" userId="5e952277100632d8" providerId="LiveId" clId="{54D97B02-531C-4657-9B47-13AB18C5470C}" dt="2024-05-23T22:33:24.168" v="1" actId="1076"/>
        <pc:sldMkLst>
          <pc:docMk/>
          <pc:sldMk cId="2591223115" sldId="307"/>
        </pc:sldMkLst>
        <pc:spChg chg="mod">
          <ac:chgData name="Mariana Pinho" userId="5e952277100632d8" providerId="LiveId" clId="{54D97B02-531C-4657-9B47-13AB18C5470C}" dt="2024-05-23T22:33:24.168" v="1" actId="1076"/>
          <ac:spMkLst>
            <pc:docMk/>
            <pc:sldMk cId="2591223115" sldId="307"/>
            <ac:spMk id="8" creationId="{390F9CB2-771C-D4FF-34AC-E90F8241D8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8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1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8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4481" y="-126454"/>
            <a:ext cx="9768655" cy="7207936"/>
            <a:chOff x="-374481" y="-126454"/>
            <a:chExt cx="9768655" cy="720793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24551" y="-11"/>
              <a:ext cx="2900789" cy="3300787"/>
              <a:chOff x="-324551" y="-11"/>
              <a:chExt cx="2900789" cy="330078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54705" y="329973"/>
                <a:ext cx="121533" cy="104911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-324551" y="-11"/>
                <a:ext cx="2478457" cy="3300787"/>
                <a:chOff x="-324551" y="-11"/>
                <a:chExt cx="2478457" cy="3300787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324551" y="2400005"/>
                  <a:ext cx="299888" cy="25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2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529"/>
                      </a:lnTo>
                      <a:lnTo>
                        <a:pt x="14288" y="1652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410441" y="1976652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348" y="16469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410441" y="1694422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9"/>
                      </a:lnTo>
                      <a:lnTo>
                        <a:pt x="14348" y="16469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324551" y="1553299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10441" y="1128925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300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324551" y="705572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742" y="0"/>
                      </a:moveTo>
                      <a:lnTo>
                        <a:pt x="1" y="8235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89" y="8235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99626" y="2875288"/>
                  <a:ext cx="121533" cy="105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6738" extrusionOk="0">
                      <a:moveTo>
                        <a:pt x="1937" y="0"/>
                      </a:moveTo>
                      <a:lnTo>
                        <a:pt x="0" y="3369"/>
                      </a:lnTo>
                      <a:lnTo>
                        <a:pt x="1937" y="6737"/>
                      </a:lnTo>
                      <a:lnTo>
                        <a:pt x="5804" y="6737"/>
                      </a:lnTo>
                      <a:lnTo>
                        <a:pt x="7736" y="3369"/>
                      </a:lnTo>
                      <a:lnTo>
                        <a:pt x="580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8803" y="3195943"/>
                  <a:ext cx="121533" cy="104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6673" extrusionOk="0">
                      <a:moveTo>
                        <a:pt x="1937" y="0"/>
                      </a:moveTo>
                      <a:lnTo>
                        <a:pt x="0" y="3369"/>
                      </a:lnTo>
                      <a:lnTo>
                        <a:pt x="1937" y="6672"/>
                      </a:lnTo>
                      <a:lnTo>
                        <a:pt x="5804" y="6672"/>
                      </a:lnTo>
                      <a:lnTo>
                        <a:pt x="7735" y="3369"/>
                      </a:lnTo>
                      <a:lnTo>
                        <a:pt x="580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198361" y="87190"/>
                  <a:ext cx="120590" cy="104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6" h="6673" extrusionOk="0">
                      <a:moveTo>
                        <a:pt x="1872" y="1"/>
                      </a:moveTo>
                      <a:lnTo>
                        <a:pt x="0" y="3369"/>
                      </a:lnTo>
                      <a:lnTo>
                        <a:pt x="1872" y="6673"/>
                      </a:lnTo>
                      <a:lnTo>
                        <a:pt x="5739" y="6673"/>
                      </a:lnTo>
                      <a:lnTo>
                        <a:pt x="7675" y="3369"/>
                      </a:lnTo>
                      <a:lnTo>
                        <a:pt x="5739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032357" y="131293"/>
                  <a:ext cx="121548" cy="10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7" h="6679" extrusionOk="0">
                      <a:moveTo>
                        <a:pt x="1932" y="1"/>
                      </a:moveTo>
                      <a:lnTo>
                        <a:pt x="1" y="3369"/>
                      </a:lnTo>
                      <a:lnTo>
                        <a:pt x="1932" y="6678"/>
                      </a:lnTo>
                      <a:lnTo>
                        <a:pt x="5800" y="6678"/>
                      </a:lnTo>
                      <a:lnTo>
                        <a:pt x="7736" y="3369"/>
                      </a:lnTo>
                      <a:lnTo>
                        <a:pt x="5800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33144" y="2666573"/>
                  <a:ext cx="184263" cy="15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9" h="10166" extrusionOk="0">
                      <a:moveTo>
                        <a:pt x="2930" y="0"/>
                      </a:moveTo>
                      <a:lnTo>
                        <a:pt x="1" y="5115"/>
                      </a:lnTo>
                      <a:lnTo>
                        <a:pt x="2930" y="10166"/>
                      </a:lnTo>
                      <a:lnTo>
                        <a:pt x="8794" y="10166"/>
                      </a:lnTo>
                      <a:lnTo>
                        <a:pt x="11728" y="5115"/>
                      </a:lnTo>
                      <a:lnTo>
                        <a:pt x="879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739499" y="870932"/>
                  <a:ext cx="184247" cy="15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1" extrusionOk="0">
                      <a:moveTo>
                        <a:pt x="2930" y="0"/>
                      </a:moveTo>
                      <a:lnTo>
                        <a:pt x="0" y="5115"/>
                      </a:lnTo>
                      <a:lnTo>
                        <a:pt x="2930" y="10171"/>
                      </a:lnTo>
                      <a:lnTo>
                        <a:pt x="8793" y="10171"/>
                      </a:lnTo>
                      <a:lnTo>
                        <a:pt x="11728" y="5115"/>
                      </a:lnTo>
                      <a:lnTo>
                        <a:pt x="8793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329680" y="220510"/>
                  <a:ext cx="185268" cy="15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3" h="10167" extrusionOk="0">
                      <a:moveTo>
                        <a:pt x="2934" y="1"/>
                      </a:moveTo>
                      <a:lnTo>
                        <a:pt x="0" y="5116"/>
                      </a:lnTo>
                      <a:lnTo>
                        <a:pt x="2934" y="10166"/>
                      </a:lnTo>
                      <a:lnTo>
                        <a:pt x="8798" y="10166"/>
                      </a:lnTo>
                      <a:lnTo>
                        <a:pt x="11792" y="5116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23266" y="2308824"/>
                  <a:ext cx="184247" cy="15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2" extrusionOk="0">
                      <a:moveTo>
                        <a:pt x="2930" y="1"/>
                      </a:moveTo>
                      <a:lnTo>
                        <a:pt x="0" y="5056"/>
                      </a:lnTo>
                      <a:lnTo>
                        <a:pt x="2930" y="10171"/>
                      </a:lnTo>
                      <a:lnTo>
                        <a:pt x="8793" y="10171"/>
                      </a:lnTo>
                      <a:lnTo>
                        <a:pt x="11728" y="5056"/>
                      </a:lnTo>
                      <a:lnTo>
                        <a:pt x="8793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26008" y="2481305"/>
                  <a:ext cx="184247" cy="159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2" extrusionOk="0">
                      <a:moveTo>
                        <a:pt x="2934" y="1"/>
                      </a:moveTo>
                      <a:lnTo>
                        <a:pt x="0" y="5056"/>
                      </a:lnTo>
                      <a:lnTo>
                        <a:pt x="2934" y="10171"/>
                      </a:lnTo>
                      <a:lnTo>
                        <a:pt x="8798" y="10171"/>
                      </a:lnTo>
                      <a:lnTo>
                        <a:pt x="11727" y="5056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03546" y="2592102"/>
                  <a:ext cx="184247" cy="15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67" extrusionOk="0">
                      <a:moveTo>
                        <a:pt x="2930" y="1"/>
                      </a:moveTo>
                      <a:lnTo>
                        <a:pt x="1" y="5051"/>
                      </a:lnTo>
                      <a:lnTo>
                        <a:pt x="2930" y="10166"/>
                      </a:lnTo>
                      <a:lnTo>
                        <a:pt x="8794" y="10166"/>
                      </a:lnTo>
                      <a:lnTo>
                        <a:pt x="11728" y="5051"/>
                      </a:lnTo>
                      <a:lnTo>
                        <a:pt x="8794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675646" y="495859"/>
                  <a:ext cx="184263" cy="15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9" h="10171" extrusionOk="0">
                      <a:moveTo>
                        <a:pt x="2930" y="0"/>
                      </a:moveTo>
                      <a:lnTo>
                        <a:pt x="1" y="5055"/>
                      </a:lnTo>
                      <a:lnTo>
                        <a:pt x="2930" y="10171"/>
                      </a:lnTo>
                      <a:lnTo>
                        <a:pt x="8794" y="10171"/>
                      </a:lnTo>
                      <a:lnTo>
                        <a:pt x="11728" y="5055"/>
                      </a:lnTo>
                      <a:lnTo>
                        <a:pt x="879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900436" y="282219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-79554" y="-11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8"/>
                      </a:lnTo>
                      <a:lnTo>
                        <a:pt x="14288" y="16468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-79554" y="1976652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65444" y="1553299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65444" y="987802"/>
                  <a:ext cx="299888" cy="25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5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-79554" y="564449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410441" y="282219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-324551" y="141096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48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-79554" y="2258898"/>
                  <a:ext cx="299888" cy="25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2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28"/>
                      </a:lnTo>
                      <a:lnTo>
                        <a:pt x="14288" y="16528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65444" y="1835529"/>
                  <a:ext cx="299888" cy="25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70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-79554" y="1694422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655439" y="1553299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348" y="16469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-79554" y="1411155"/>
                  <a:ext cx="299888" cy="25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5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" name="Google Shape;43;p2"/>
                <p:cNvGrpSpPr/>
                <p:nvPr/>
              </p:nvGrpSpPr>
              <p:grpSpPr>
                <a:xfrm>
                  <a:off x="-324551" y="141096"/>
                  <a:ext cx="789883" cy="1953177"/>
                  <a:chOff x="2886825" y="590200"/>
                  <a:chExt cx="1256975" cy="3108175"/>
                </a:xfrm>
              </p:grpSpPr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886825" y="3286625"/>
                    <a:ext cx="477225" cy="4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9" h="16470" extrusionOk="0">
                        <a:moveTo>
                          <a:pt x="4742" y="1"/>
                        </a:moveTo>
                        <a:lnTo>
                          <a:pt x="1" y="8235"/>
                        </a:lnTo>
                        <a:lnTo>
                          <a:pt x="4742" y="16469"/>
                        </a:lnTo>
                        <a:lnTo>
                          <a:pt x="14288" y="16469"/>
                        </a:lnTo>
                        <a:lnTo>
                          <a:pt x="19089" y="8235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886825" y="1039350"/>
                    <a:ext cx="477225" cy="41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9" h="16534" extrusionOk="0">
                        <a:moveTo>
                          <a:pt x="4742" y="0"/>
                        </a:moveTo>
                        <a:lnTo>
                          <a:pt x="1" y="8234"/>
                        </a:lnTo>
                        <a:lnTo>
                          <a:pt x="4742" y="16533"/>
                        </a:lnTo>
                        <a:lnTo>
                          <a:pt x="14288" y="16533"/>
                        </a:lnTo>
                        <a:lnTo>
                          <a:pt x="19089" y="8234"/>
                        </a:lnTo>
                        <a:lnTo>
                          <a:pt x="14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3666575" y="590200"/>
                    <a:ext cx="477225" cy="41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9" h="16469" extrusionOk="0">
                        <a:moveTo>
                          <a:pt x="4806" y="1"/>
                        </a:moveTo>
                        <a:lnTo>
                          <a:pt x="1" y="8235"/>
                        </a:lnTo>
                        <a:lnTo>
                          <a:pt x="4806" y="16469"/>
                        </a:lnTo>
                        <a:lnTo>
                          <a:pt x="14288" y="16469"/>
                        </a:lnTo>
                        <a:lnTo>
                          <a:pt x="19089" y="8235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" name="Google Shape;47;p2"/>
                <p:cNvSpPr/>
                <p:nvPr/>
              </p:nvSpPr>
              <p:spPr>
                <a:xfrm>
                  <a:off x="165444" y="1270048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99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99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-79554" y="1128925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-324551" y="1270048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742" y="0"/>
                      </a:moveTo>
                      <a:lnTo>
                        <a:pt x="1" y="8299"/>
                      </a:lnTo>
                      <a:lnTo>
                        <a:pt x="4742" y="16533"/>
                      </a:lnTo>
                      <a:lnTo>
                        <a:pt x="14288" y="16533"/>
                      </a:lnTo>
                      <a:lnTo>
                        <a:pt x="19089" y="8299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-79554" y="846695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0441" y="564449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55439" y="423342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348" y="16533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65444" y="423342"/>
                  <a:ext cx="299888" cy="25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0441" y="-11"/>
                  <a:ext cx="299888" cy="258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8"/>
                      </a:lnTo>
                      <a:lnTo>
                        <a:pt x="14348" y="16468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oogle Shape;55;p2"/>
            <p:cNvGrpSpPr/>
            <p:nvPr/>
          </p:nvGrpSpPr>
          <p:grpSpPr>
            <a:xfrm>
              <a:off x="6895449" y="2765296"/>
              <a:ext cx="2498725" cy="2732343"/>
              <a:chOff x="6895449" y="2765296"/>
              <a:chExt cx="2498725" cy="2732343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7530303" y="5008897"/>
                <a:ext cx="365424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28155" y="4663924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728155" y="3627738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129229" y="3627738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54889" y="3984693"/>
                <a:ext cx="225207" cy="19532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6895449" y="4883082"/>
                <a:ext cx="148551" cy="129386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373600" y="3195355"/>
                <a:ext cx="225207" cy="195232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247623" y="4989732"/>
                <a:ext cx="225207" cy="194080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07" extrusionOk="0">
                    <a:moveTo>
                      <a:pt x="2934" y="1"/>
                    </a:moveTo>
                    <a:lnTo>
                      <a:pt x="0" y="5051"/>
                    </a:lnTo>
                    <a:lnTo>
                      <a:pt x="2934" y="10106"/>
                    </a:lnTo>
                    <a:lnTo>
                      <a:pt x="8798" y="1010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027618" y="2765296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288" y="1646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027618" y="5181393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428692" y="4836420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530303" y="4663924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428692" y="4145207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027618" y="3455241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728155" y="2937773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829766" y="5181393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28155" y="5008897"/>
                <a:ext cx="366557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728155" y="3282765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428692" y="5181393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027618" y="4836420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129229" y="5008897"/>
                <a:ext cx="366576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027618" y="4490179"/>
                <a:ext cx="366557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428692" y="4490179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129229" y="4663924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829766" y="4490179"/>
                <a:ext cx="365424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9027618" y="4145207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728155" y="4317703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7618" y="3800234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428692" y="3800234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129229" y="3972710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-374481" y="3970996"/>
              <a:ext cx="2941933" cy="3110486"/>
              <a:chOff x="-374481" y="3970996"/>
              <a:chExt cx="2941933" cy="3110486"/>
            </a:xfrm>
          </p:grpSpPr>
          <p:grpSp>
            <p:nvGrpSpPr>
              <p:cNvPr id="87" name="Google Shape;87;p2"/>
              <p:cNvGrpSpPr/>
              <p:nvPr/>
            </p:nvGrpSpPr>
            <p:grpSpPr>
              <a:xfrm rot="-5400000">
                <a:off x="-458757" y="4055272"/>
                <a:ext cx="3110486" cy="2941933"/>
                <a:chOff x="363575" y="365650"/>
                <a:chExt cx="4949850" cy="4681625"/>
              </a:xfrm>
            </p:grpSpPr>
            <p:sp>
              <p:nvSpPr>
                <p:cNvPr id="88" name="Google Shape;88;p2"/>
                <p:cNvSpPr/>
                <p:nvPr/>
              </p:nvSpPr>
              <p:spPr>
                <a:xfrm>
                  <a:off x="1327325" y="4634050"/>
                  <a:ext cx="475750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529" extrusionOk="0">
                      <a:moveTo>
                        <a:pt x="4742" y="0"/>
                      </a:moveTo>
                      <a:lnTo>
                        <a:pt x="1" y="8234"/>
                      </a:lnTo>
                      <a:lnTo>
                        <a:pt x="4742" y="16528"/>
                      </a:lnTo>
                      <a:lnTo>
                        <a:pt x="14288" y="16528"/>
                      </a:lnTo>
                      <a:lnTo>
                        <a:pt x="1902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547575" y="4634050"/>
                  <a:ext cx="475750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529" extrusionOk="0">
                      <a:moveTo>
                        <a:pt x="4742" y="0"/>
                      </a:moveTo>
                      <a:lnTo>
                        <a:pt x="1" y="8234"/>
                      </a:lnTo>
                      <a:lnTo>
                        <a:pt x="4742" y="16528"/>
                      </a:lnTo>
                      <a:lnTo>
                        <a:pt x="14288" y="16528"/>
                      </a:lnTo>
                      <a:lnTo>
                        <a:pt x="1902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886825" y="4184900"/>
                  <a:ext cx="477225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2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529"/>
                      </a:lnTo>
                      <a:lnTo>
                        <a:pt x="14288" y="1652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547575" y="3735775"/>
                  <a:ext cx="475750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469" extrusionOk="0">
                      <a:moveTo>
                        <a:pt x="4742" y="0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29" y="8235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056450" y="3062075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9"/>
                      </a:lnTo>
                      <a:lnTo>
                        <a:pt x="14348" y="16469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327325" y="3286625"/>
                  <a:ext cx="475750" cy="4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470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2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886825" y="2837500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4056450" y="2162175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300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886825" y="1488475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742" y="0"/>
                      </a:moveTo>
                      <a:lnTo>
                        <a:pt x="1" y="8235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89" y="8235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107075" y="1488475"/>
                  <a:ext cx="477250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534" extrusionOk="0">
                      <a:moveTo>
                        <a:pt x="4742" y="0"/>
                      </a:moveTo>
                      <a:lnTo>
                        <a:pt x="1" y="8235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89" y="8235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489525" y="1953200"/>
                  <a:ext cx="293200" cy="2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2" extrusionOk="0">
                      <a:moveTo>
                        <a:pt x="2935" y="1"/>
                      </a:moveTo>
                      <a:lnTo>
                        <a:pt x="0" y="5116"/>
                      </a:lnTo>
                      <a:lnTo>
                        <a:pt x="2935" y="10171"/>
                      </a:lnTo>
                      <a:lnTo>
                        <a:pt x="8798" y="10171"/>
                      </a:lnTo>
                      <a:lnTo>
                        <a:pt x="11728" y="5116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756550" y="2436650"/>
                  <a:ext cx="294850" cy="2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4" h="10171" extrusionOk="0">
                      <a:moveTo>
                        <a:pt x="2935" y="0"/>
                      </a:moveTo>
                      <a:lnTo>
                        <a:pt x="1" y="5056"/>
                      </a:lnTo>
                      <a:lnTo>
                        <a:pt x="2935" y="10171"/>
                      </a:lnTo>
                      <a:lnTo>
                        <a:pt x="8859" y="10171"/>
                      </a:lnTo>
                      <a:lnTo>
                        <a:pt x="11793" y="5056"/>
                      </a:lnTo>
                      <a:lnTo>
                        <a:pt x="8859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903150" y="987950"/>
                  <a:ext cx="193400" cy="16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6673" extrusionOk="0">
                      <a:moveTo>
                        <a:pt x="1937" y="0"/>
                      </a:moveTo>
                      <a:lnTo>
                        <a:pt x="0" y="3304"/>
                      </a:lnTo>
                      <a:lnTo>
                        <a:pt x="1937" y="6672"/>
                      </a:lnTo>
                      <a:lnTo>
                        <a:pt x="5804" y="6672"/>
                      </a:lnTo>
                      <a:lnTo>
                        <a:pt x="7736" y="3304"/>
                      </a:lnTo>
                      <a:lnTo>
                        <a:pt x="580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500800" y="3122825"/>
                  <a:ext cx="193400" cy="1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6738" extrusionOk="0">
                      <a:moveTo>
                        <a:pt x="1937" y="1"/>
                      </a:moveTo>
                      <a:lnTo>
                        <a:pt x="0" y="3369"/>
                      </a:lnTo>
                      <a:lnTo>
                        <a:pt x="1937" y="6738"/>
                      </a:lnTo>
                      <a:lnTo>
                        <a:pt x="5804" y="6738"/>
                      </a:lnTo>
                      <a:lnTo>
                        <a:pt x="7736" y="3369"/>
                      </a:lnTo>
                      <a:lnTo>
                        <a:pt x="5804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25225" y="925550"/>
                  <a:ext cx="293200" cy="25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67" extrusionOk="0">
                      <a:moveTo>
                        <a:pt x="2935" y="1"/>
                      </a:moveTo>
                      <a:lnTo>
                        <a:pt x="0" y="5051"/>
                      </a:lnTo>
                      <a:lnTo>
                        <a:pt x="2935" y="10166"/>
                      </a:lnTo>
                      <a:lnTo>
                        <a:pt x="8798" y="10166"/>
                      </a:lnTo>
                      <a:lnTo>
                        <a:pt x="11728" y="5051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959300" y="3261675"/>
                  <a:ext cx="293200" cy="25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07" extrusionOk="0">
                      <a:moveTo>
                        <a:pt x="2934" y="1"/>
                      </a:moveTo>
                      <a:lnTo>
                        <a:pt x="0" y="5051"/>
                      </a:lnTo>
                      <a:lnTo>
                        <a:pt x="2934" y="10106"/>
                      </a:lnTo>
                      <a:lnTo>
                        <a:pt x="8798" y="10106"/>
                      </a:lnTo>
                      <a:lnTo>
                        <a:pt x="11728" y="5051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580094" y="1751619"/>
                  <a:ext cx="293200" cy="2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1" extrusionOk="0">
                      <a:moveTo>
                        <a:pt x="2930" y="0"/>
                      </a:moveTo>
                      <a:lnTo>
                        <a:pt x="0" y="5115"/>
                      </a:lnTo>
                      <a:lnTo>
                        <a:pt x="2930" y="10171"/>
                      </a:lnTo>
                      <a:lnTo>
                        <a:pt x="8793" y="10171"/>
                      </a:lnTo>
                      <a:lnTo>
                        <a:pt x="11728" y="5115"/>
                      </a:lnTo>
                      <a:lnTo>
                        <a:pt x="8793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626750" y="1337275"/>
                  <a:ext cx="294850" cy="2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4" h="10166" extrusionOk="0">
                      <a:moveTo>
                        <a:pt x="2935" y="0"/>
                      </a:moveTo>
                      <a:lnTo>
                        <a:pt x="1" y="5115"/>
                      </a:lnTo>
                      <a:lnTo>
                        <a:pt x="2935" y="10166"/>
                      </a:lnTo>
                      <a:lnTo>
                        <a:pt x="8799" y="10166"/>
                      </a:lnTo>
                      <a:lnTo>
                        <a:pt x="11793" y="5115"/>
                      </a:lnTo>
                      <a:lnTo>
                        <a:pt x="8799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3575" y="4242550"/>
                  <a:ext cx="293200" cy="2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71" extrusionOk="0">
                      <a:moveTo>
                        <a:pt x="2934" y="0"/>
                      </a:moveTo>
                      <a:lnTo>
                        <a:pt x="0" y="5115"/>
                      </a:lnTo>
                      <a:lnTo>
                        <a:pt x="2934" y="10171"/>
                      </a:lnTo>
                      <a:lnTo>
                        <a:pt x="8798" y="10171"/>
                      </a:lnTo>
                      <a:lnTo>
                        <a:pt x="11727" y="5115"/>
                      </a:lnTo>
                      <a:lnTo>
                        <a:pt x="879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902850" y="376625"/>
                  <a:ext cx="293200" cy="25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" h="10166" extrusionOk="0">
                      <a:moveTo>
                        <a:pt x="2930" y="0"/>
                      </a:moveTo>
                      <a:lnTo>
                        <a:pt x="0" y="5050"/>
                      </a:lnTo>
                      <a:lnTo>
                        <a:pt x="2930" y="10166"/>
                      </a:lnTo>
                      <a:lnTo>
                        <a:pt x="8794" y="10166"/>
                      </a:lnTo>
                      <a:lnTo>
                        <a:pt x="11728" y="5050"/>
                      </a:lnTo>
                      <a:lnTo>
                        <a:pt x="8794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836200" y="814775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276700" y="365650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8"/>
                      </a:lnTo>
                      <a:lnTo>
                        <a:pt x="14288" y="16468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" name="Google Shape;110;p2"/>
              <p:cNvGrpSpPr/>
              <p:nvPr/>
            </p:nvGrpSpPr>
            <p:grpSpPr>
              <a:xfrm rot="-5400000">
                <a:off x="-174571" y="4016084"/>
                <a:ext cx="2259868" cy="2659687"/>
                <a:chOff x="1327325" y="365650"/>
                <a:chExt cx="3596225" cy="4232475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3276700" y="3960350"/>
                  <a:ext cx="477225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2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28"/>
                      </a:lnTo>
                      <a:lnTo>
                        <a:pt x="14288" y="16528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2107075" y="4184900"/>
                  <a:ext cx="477250" cy="4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52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529"/>
                      </a:lnTo>
                      <a:lnTo>
                        <a:pt x="14288" y="1652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2496950" y="3511200"/>
                  <a:ext cx="477250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46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327325" y="3735775"/>
                  <a:ext cx="475750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469" extrusionOk="0">
                      <a:moveTo>
                        <a:pt x="4742" y="0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29" y="8235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276700" y="3062075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2107075" y="3286625"/>
                  <a:ext cx="477250" cy="41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470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4446325" y="2837500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348" y="16469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276700" y="2611300"/>
                  <a:ext cx="477225" cy="4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5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2496950" y="2611300"/>
                  <a:ext cx="477250" cy="4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535" extrusionOk="0">
                      <a:moveTo>
                        <a:pt x="4742" y="1"/>
                      </a:moveTo>
                      <a:lnTo>
                        <a:pt x="1" y="8300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2107075" y="2837500"/>
                  <a:ext cx="477250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469" extrusionOk="0">
                      <a:moveTo>
                        <a:pt x="4742" y="1"/>
                      </a:moveTo>
                      <a:lnTo>
                        <a:pt x="1" y="8235"/>
                      </a:lnTo>
                      <a:lnTo>
                        <a:pt x="4742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1717200" y="2611300"/>
                  <a:ext cx="475750" cy="4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0" h="16535" extrusionOk="0">
                      <a:moveTo>
                        <a:pt x="4742" y="1"/>
                      </a:moveTo>
                      <a:lnTo>
                        <a:pt x="1" y="8300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2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666575" y="238675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99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99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3276700" y="2162175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300"/>
                      </a:lnTo>
                      <a:lnTo>
                        <a:pt x="4806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2886825" y="238675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742" y="0"/>
                      </a:moveTo>
                      <a:lnTo>
                        <a:pt x="1" y="8299"/>
                      </a:lnTo>
                      <a:lnTo>
                        <a:pt x="4742" y="16533"/>
                      </a:lnTo>
                      <a:lnTo>
                        <a:pt x="14288" y="16533"/>
                      </a:lnTo>
                      <a:lnTo>
                        <a:pt x="19089" y="8299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3276700" y="171305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2496950" y="1713050"/>
                  <a:ext cx="477250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534" extrusionOk="0">
                      <a:moveTo>
                        <a:pt x="4742" y="0"/>
                      </a:moveTo>
                      <a:lnTo>
                        <a:pt x="1" y="8234"/>
                      </a:lnTo>
                      <a:lnTo>
                        <a:pt x="4742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2107075" y="1937600"/>
                  <a:ext cx="477250" cy="4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0" h="16535" extrusionOk="0">
                      <a:moveTo>
                        <a:pt x="4742" y="1"/>
                      </a:moveTo>
                      <a:lnTo>
                        <a:pt x="1" y="8300"/>
                      </a:lnTo>
                      <a:lnTo>
                        <a:pt x="4742" y="16534"/>
                      </a:lnTo>
                      <a:lnTo>
                        <a:pt x="14288" y="16534"/>
                      </a:lnTo>
                      <a:lnTo>
                        <a:pt x="19089" y="8300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4056450" y="126390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4446325" y="103935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348" y="16533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666575" y="1039350"/>
                  <a:ext cx="477225" cy="4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4056450" y="365650"/>
                  <a:ext cx="477225" cy="4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8"/>
                      </a:lnTo>
                      <a:lnTo>
                        <a:pt x="14348" y="16468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2"/>
            <p:cNvGrpSpPr/>
            <p:nvPr/>
          </p:nvGrpSpPr>
          <p:grpSpPr>
            <a:xfrm>
              <a:off x="7508523" y="-126454"/>
              <a:ext cx="1878185" cy="1451618"/>
              <a:chOff x="7508523" y="-126454"/>
              <a:chExt cx="1878185" cy="1451618"/>
            </a:xfrm>
          </p:grpSpPr>
          <p:sp>
            <p:nvSpPr>
              <p:cNvPr id="133" name="Google Shape;133;p2"/>
              <p:cNvSpPr/>
              <p:nvPr/>
            </p:nvSpPr>
            <p:spPr>
              <a:xfrm rot="-5400000">
                <a:off x="9107400" y="-105874"/>
                <a:ext cx="299888" cy="25872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-5400000">
                <a:off x="8260183" y="-106385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-5400000">
                <a:off x="8260175" y="383602"/>
                <a:ext cx="299904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-5400000">
                <a:off x="8560063" y="879473"/>
                <a:ext cx="184247" cy="159802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-5400000">
                <a:off x="7500173" y="163793"/>
                <a:ext cx="121533" cy="104833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3" extrusionOk="0">
                    <a:moveTo>
                      <a:pt x="1937" y="0"/>
                    </a:moveTo>
                    <a:lnTo>
                      <a:pt x="0" y="3304"/>
                    </a:lnTo>
                    <a:lnTo>
                      <a:pt x="1937" y="6672"/>
                    </a:lnTo>
                    <a:lnTo>
                      <a:pt x="5804" y="6672"/>
                    </a:lnTo>
                    <a:lnTo>
                      <a:pt x="7736" y="3304"/>
                    </a:lnTo>
                    <a:lnTo>
                      <a:pt x="5804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-5400000">
                <a:off x="7914249" y="291518"/>
                <a:ext cx="184247" cy="159724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-5400000">
                <a:off x="8172451" y="792769"/>
                <a:ext cx="185284" cy="159708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-5400000">
                <a:off x="9017097" y="1153186"/>
                <a:ext cx="184247" cy="15970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rot="-5400000">
                <a:off x="8965766" y="138597"/>
                <a:ext cx="299904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 rot="-5400000">
                <a:off x="9107392" y="384113"/>
                <a:ext cx="299904" cy="25872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 rot="-5400000">
                <a:off x="8966238" y="629063"/>
                <a:ext cx="298961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rot="-5400000">
                <a:off x="8824659" y="-106385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 rot="-5400000">
                <a:off x="8401298" y="138605"/>
                <a:ext cx="299904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 rot="-5400000">
                <a:off x="8542413" y="383594"/>
                <a:ext cx="299904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Google Shape;147;p2"/>
          <p:cNvSpPr txBox="1">
            <a:spLocks noGrp="1"/>
          </p:cNvSpPr>
          <p:nvPr>
            <p:ph type="ctrTitle"/>
          </p:nvPr>
        </p:nvSpPr>
        <p:spPr>
          <a:xfrm>
            <a:off x="1765200" y="1513275"/>
            <a:ext cx="5613600" cy="1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subTitle" idx="1"/>
          </p:nvPr>
        </p:nvSpPr>
        <p:spPr>
          <a:xfrm>
            <a:off x="2734625" y="3157325"/>
            <a:ext cx="36747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9" name="Google Shape;149;p2"/>
          <p:cNvGrpSpPr/>
          <p:nvPr/>
        </p:nvGrpSpPr>
        <p:grpSpPr>
          <a:xfrm>
            <a:off x="-1342317" y="-932211"/>
            <a:ext cx="10570541" cy="6075710"/>
            <a:chOff x="-1342317" y="-932211"/>
            <a:chExt cx="10570541" cy="6075710"/>
          </a:xfrm>
        </p:grpSpPr>
        <p:pic>
          <p:nvPicPr>
            <p:cNvPr id="150" name="Google Shape;150;p2"/>
            <p:cNvPicPr preferRelativeResize="0"/>
            <p:nvPr/>
          </p:nvPicPr>
          <p:blipFill rotWithShape="1">
            <a:blip r:embed="rId2">
              <a:alphaModFix/>
            </a:blip>
            <a:srcRect b="27092"/>
            <a:stretch/>
          </p:blipFill>
          <p:spPr>
            <a:xfrm rot="-985196">
              <a:off x="7802603" y="4016887"/>
              <a:ext cx="1316795" cy="960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 t="13843" b="16241"/>
            <a:stretch/>
          </p:blipFill>
          <p:spPr>
            <a:xfrm rot="-3039005">
              <a:off x="-1058351" y="-91172"/>
              <a:ext cx="3250800" cy="22728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31"/>
          <p:cNvGrpSpPr/>
          <p:nvPr/>
        </p:nvGrpSpPr>
        <p:grpSpPr>
          <a:xfrm rot="10800000" flipH="1">
            <a:off x="-124215" y="-129050"/>
            <a:ext cx="9603607" cy="5473391"/>
            <a:chOff x="-124215" y="-357650"/>
            <a:chExt cx="9603607" cy="5473391"/>
          </a:xfrm>
        </p:grpSpPr>
        <p:grpSp>
          <p:nvGrpSpPr>
            <p:cNvPr id="1705" name="Google Shape;1705;p31"/>
            <p:cNvGrpSpPr/>
            <p:nvPr/>
          </p:nvGrpSpPr>
          <p:grpSpPr>
            <a:xfrm flipH="1">
              <a:off x="8000600" y="1111253"/>
              <a:ext cx="1478792" cy="4004488"/>
              <a:chOff x="-206225" y="1111253"/>
              <a:chExt cx="1478792" cy="4004488"/>
            </a:xfrm>
          </p:grpSpPr>
          <p:sp>
            <p:nvSpPr>
              <p:cNvPr id="1706" name="Google Shape;1706;p31"/>
              <p:cNvSpPr/>
              <p:nvPr/>
            </p:nvSpPr>
            <p:spPr>
              <a:xfrm rot="-5400000">
                <a:off x="509098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 rot="-5400000">
                <a:off x="509090" y="4418819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 rot="-5400000">
                <a:off x="822018" y="4936243"/>
                <a:ext cx="192251" cy="16674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 rot="-5400000">
                <a:off x="527393" y="2616568"/>
                <a:ext cx="125829" cy="109387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 rot="-5400000">
                <a:off x="526915" y="1119924"/>
                <a:ext cx="126812" cy="109469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 rot="-5400000">
                <a:off x="81055" y="1560616"/>
                <a:ext cx="126829" cy="109486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6679" extrusionOk="0">
                    <a:moveTo>
                      <a:pt x="1932" y="1"/>
                    </a:moveTo>
                    <a:lnTo>
                      <a:pt x="1" y="3369"/>
                    </a:lnTo>
                    <a:lnTo>
                      <a:pt x="1932" y="6678"/>
                    </a:lnTo>
                    <a:lnTo>
                      <a:pt x="5800" y="6678"/>
                    </a:lnTo>
                    <a:lnTo>
                      <a:pt x="7736" y="3369"/>
                    </a:lnTo>
                    <a:lnTo>
                      <a:pt x="5800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 rot="-5400000">
                <a:off x="148121" y="4322728"/>
                <a:ext cx="192251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 rot="-5400000">
                <a:off x="169496" y="2232008"/>
                <a:ext cx="193317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 rot="-5400000">
                <a:off x="417550" y="4845770"/>
                <a:ext cx="193333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 rot="-5400000">
                <a:off x="48332" y="4723592"/>
                <a:ext cx="192251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 rot="-5400000">
                <a:off x="457375" y="1871494"/>
                <a:ext cx="192268" cy="166728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 rot="-5400000">
                <a:off x="67336" y="2629290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 rot="-5400000">
                <a:off x="-227699" y="3652415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288" y="1646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 rot="-5400000">
                <a:off x="980584" y="4671401"/>
                <a:ext cx="312916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 rot="-5400000">
                <a:off x="361839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 rot="-5400000">
                <a:off x="67336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1"/>
              <p:cNvSpPr/>
              <p:nvPr/>
            </p:nvSpPr>
            <p:spPr>
              <a:xfrm rot="-5400000">
                <a:off x="-80456" y="3908064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 rot="-5400000">
                <a:off x="214596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 rot="-5400000">
                <a:off x="-80456" y="3396767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 rot="-5400000">
                <a:off x="656358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 rot="-5400000">
                <a:off x="656349" y="4163171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 rot="-5400000">
                <a:off x="803601" y="4418811"/>
                <a:ext cx="312933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 rot="-5400000">
                <a:off x="361839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 rot="-5400000">
                <a:off x="214596" y="288493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 rot="-5400000">
                <a:off x="214596" y="3396234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 rot="-5400000">
                <a:off x="-227699" y="3141119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348" y="16468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31"/>
            <p:cNvGrpSpPr/>
            <p:nvPr/>
          </p:nvGrpSpPr>
          <p:grpSpPr>
            <a:xfrm>
              <a:off x="-124215" y="32626"/>
              <a:ext cx="1207390" cy="1867482"/>
              <a:chOff x="-124215" y="32626"/>
              <a:chExt cx="1207390" cy="1867482"/>
            </a:xfrm>
          </p:grpSpPr>
          <p:sp>
            <p:nvSpPr>
              <p:cNvPr id="1733" name="Google Shape;1733;p31"/>
              <p:cNvSpPr/>
              <p:nvPr/>
            </p:nvSpPr>
            <p:spPr>
              <a:xfrm>
                <a:off x="338030" y="1098597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800276" y="832348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338030" y="832348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338030" y="298874"/>
                <a:ext cx="282899" cy="245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30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1"/>
              <p:cNvSpPr/>
              <p:nvPr/>
            </p:nvSpPr>
            <p:spPr>
              <a:xfrm>
                <a:off x="76437" y="1749448"/>
                <a:ext cx="173824" cy="150660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66" extrusionOk="0">
                    <a:moveTo>
                      <a:pt x="2930" y="0"/>
                    </a:moveTo>
                    <a:lnTo>
                      <a:pt x="1" y="5115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11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1"/>
              <p:cNvSpPr/>
              <p:nvPr/>
            </p:nvSpPr>
            <p:spPr>
              <a:xfrm>
                <a:off x="255792" y="1411959"/>
                <a:ext cx="173809" cy="15074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0" y="1"/>
                    </a:moveTo>
                    <a:lnTo>
                      <a:pt x="0" y="5056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056"/>
                    </a:lnTo>
                    <a:lnTo>
                      <a:pt x="8793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635726" y="1574672"/>
                <a:ext cx="173809" cy="15074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4" y="1"/>
                    </a:moveTo>
                    <a:lnTo>
                      <a:pt x="0" y="5056"/>
                    </a:lnTo>
                    <a:lnTo>
                      <a:pt x="2934" y="10171"/>
                    </a:lnTo>
                    <a:lnTo>
                      <a:pt x="8798" y="10171"/>
                    </a:lnTo>
                    <a:lnTo>
                      <a:pt x="11727" y="505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662566" y="1098597"/>
                <a:ext cx="173809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0" y="1"/>
                    </a:moveTo>
                    <a:lnTo>
                      <a:pt x="1" y="5051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1"/>
                    </a:lnTo>
                    <a:lnTo>
                      <a:pt x="8794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-124215" y="1098597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106908" y="699217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106908" y="165743"/>
                <a:ext cx="282899" cy="2450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-124215" y="1364859"/>
                <a:ext cx="282899" cy="24496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2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106908" y="965465"/>
                <a:ext cx="282899" cy="24408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70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-124215" y="832348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69153" y="699217"/>
                <a:ext cx="282899" cy="24407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1"/>
              <p:cNvSpPr/>
              <p:nvPr/>
            </p:nvSpPr>
            <p:spPr>
              <a:xfrm>
                <a:off x="-124215" y="565122"/>
                <a:ext cx="282899" cy="2450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1"/>
              <p:cNvSpPr/>
              <p:nvPr/>
            </p:nvSpPr>
            <p:spPr>
              <a:xfrm>
                <a:off x="106908" y="432005"/>
                <a:ext cx="282899" cy="245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-124215" y="298874"/>
                <a:ext cx="282899" cy="245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-124215" y="32626"/>
                <a:ext cx="282899" cy="245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2" name="Google Shape;1752;p31"/>
            <p:cNvGrpSpPr/>
            <p:nvPr/>
          </p:nvGrpSpPr>
          <p:grpSpPr>
            <a:xfrm>
              <a:off x="5909175" y="-357650"/>
              <a:ext cx="3090347" cy="1182725"/>
              <a:chOff x="5909175" y="-357650"/>
              <a:chExt cx="3090347" cy="1182725"/>
            </a:xfrm>
          </p:grpSpPr>
          <p:sp>
            <p:nvSpPr>
              <p:cNvPr id="1753" name="Google Shape;1753;p31"/>
              <p:cNvSpPr/>
              <p:nvPr/>
            </p:nvSpPr>
            <p:spPr>
              <a:xfrm>
                <a:off x="7331346" y="393033"/>
                <a:ext cx="318595" cy="2748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8112187" y="-57814"/>
                <a:ext cx="318595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30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6413109" y="-5551"/>
                <a:ext cx="195740" cy="169771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5909175" y="125425"/>
                <a:ext cx="196842" cy="169754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71" extrusionOk="0">
                    <a:moveTo>
                      <a:pt x="2935" y="0"/>
                    </a:moveTo>
                    <a:lnTo>
                      <a:pt x="1" y="5056"/>
                    </a:lnTo>
                    <a:lnTo>
                      <a:pt x="2935" y="10171"/>
                    </a:lnTo>
                    <a:lnTo>
                      <a:pt x="8859" y="10171"/>
                    </a:lnTo>
                    <a:lnTo>
                      <a:pt x="11793" y="5056"/>
                    </a:lnTo>
                    <a:lnTo>
                      <a:pt x="8859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8803782" y="-13229"/>
                <a:ext cx="195740" cy="169754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0" y="0"/>
                    </a:moveTo>
                    <a:lnTo>
                      <a:pt x="0" y="5115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115"/>
                    </a:lnTo>
                    <a:lnTo>
                      <a:pt x="8793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851907" y="393033"/>
                <a:ext cx="318595" cy="2748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6290224" y="393033"/>
                <a:ext cx="317611" cy="27486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071066" y="-57814"/>
                <a:ext cx="318612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851907" y="-207740"/>
                <a:ext cx="318595" cy="27596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8680918" y="550208"/>
                <a:ext cx="318595" cy="2748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91626" y="242021"/>
                <a:ext cx="318595" cy="27596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071066" y="242021"/>
                <a:ext cx="318612" cy="27596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6810785" y="393033"/>
                <a:ext cx="318612" cy="27486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6550505" y="242021"/>
                <a:ext cx="317611" cy="27596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851907" y="92112"/>
                <a:ext cx="318595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7591626" y="-57814"/>
                <a:ext cx="318595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31346" y="92112"/>
                <a:ext cx="318595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1"/>
              <p:cNvSpPr/>
              <p:nvPr/>
            </p:nvSpPr>
            <p:spPr>
              <a:xfrm>
                <a:off x="7591626" y="-357650"/>
                <a:ext cx="318595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1"/>
              <p:cNvSpPr/>
              <p:nvPr/>
            </p:nvSpPr>
            <p:spPr>
              <a:xfrm>
                <a:off x="7071066" y="-357650"/>
                <a:ext cx="318612" cy="275952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1"/>
              <p:cNvSpPr/>
              <p:nvPr/>
            </p:nvSpPr>
            <p:spPr>
              <a:xfrm>
                <a:off x="6810785" y="-207740"/>
                <a:ext cx="318612" cy="27596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3" name="Google Shape;1773;p31"/>
          <p:cNvGrpSpPr/>
          <p:nvPr/>
        </p:nvGrpSpPr>
        <p:grpSpPr>
          <a:xfrm>
            <a:off x="-1298242" y="-129056"/>
            <a:ext cx="10374927" cy="7138769"/>
            <a:chOff x="-1298242" y="-129056"/>
            <a:chExt cx="10374927" cy="7138769"/>
          </a:xfrm>
        </p:grpSpPr>
        <p:pic>
          <p:nvPicPr>
            <p:cNvPr id="1774" name="Google Shape;1774;p31"/>
            <p:cNvPicPr preferRelativeResize="0"/>
            <p:nvPr/>
          </p:nvPicPr>
          <p:blipFill rotWithShape="1">
            <a:blip r:embed="rId2">
              <a:alphaModFix/>
            </a:blip>
            <a:srcRect b="27092"/>
            <a:stretch/>
          </p:blipFill>
          <p:spPr>
            <a:xfrm rot="-7817080">
              <a:off x="7626378" y="203535"/>
              <a:ext cx="1316794" cy="960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5" name="Google Shape;1775;p31"/>
            <p:cNvPicPr preferRelativeResize="0"/>
            <p:nvPr/>
          </p:nvPicPr>
          <p:blipFill rotWithShape="1">
            <a:blip r:embed="rId3">
              <a:alphaModFix/>
            </a:blip>
            <a:srcRect t="13843" b="16241"/>
            <a:stretch/>
          </p:blipFill>
          <p:spPr>
            <a:xfrm rot="-3039005">
              <a:off x="-1014276" y="3895853"/>
              <a:ext cx="3250800" cy="22728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4725909" y="1754200"/>
            <a:ext cx="3698100" cy="27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2"/>
          </p:nvPr>
        </p:nvSpPr>
        <p:spPr>
          <a:xfrm>
            <a:off x="719988" y="1754200"/>
            <a:ext cx="3698100" cy="27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3"/>
          </p:nvPr>
        </p:nvSpPr>
        <p:spPr>
          <a:xfrm>
            <a:off x="719988" y="1402050"/>
            <a:ext cx="36981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4"/>
          </p:nvPr>
        </p:nvSpPr>
        <p:spPr>
          <a:xfrm>
            <a:off x="4725904" y="1402050"/>
            <a:ext cx="36981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>
            <a:off x="169576" y="-122057"/>
            <a:ext cx="9474926" cy="5773556"/>
            <a:chOff x="169576" y="-122057"/>
            <a:chExt cx="9474926" cy="5773556"/>
          </a:xfrm>
        </p:grpSpPr>
        <p:grpSp>
          <p:nvGrpSpPr>
            <p:cNvPr id="338" name="Google Shape;338;p5"/>
            <p:cNvGrpSpPr/>
            <p:nvPr/>
          </p:nvGrpSpPr>
          <p:grpSpPr>
            <a:xfrm rot="-5400000">
              <a:off x="6959583" y="2966579"/>
              <a:ext cx="1596342" cy="3773497"/>
              <a:chOff x="-206225" y="1551945"/>
              <a:chExt cx="1596342" cy="3773497"/>
            </a:xfrm>
          </p:grpSpPr>
          <p:sp>
            <p:nvSpPr>
              <p:cNvPr id="339" name="Google Shape;339;p5"/>
              <p:cNvSpPr/>
              <p:nvPr/>
            </p:nvSpPr>
            <p:spPr>
              <a:xfrm rot="-5400000">
                <a:off x="509098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 rot="-5400000">
                <a:off x="509090" y="4418819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 rot="-5400000">
                <a:off x="890093" y="4915793"/>
                <a:ext cx="192251" cy="16674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 rot="-5400000">
                <a:off x="527393" y="2616568"/>
                <a:ext cx="125829" cy="109387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 rot="-5400000">
                <a:off x="681815" y="3512799"/>
                <a:ext cx="126812" cy="109469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 rot="-5400000">
                <a:off x="81055" y="1560616"/>
                <a:ext cx="126829" cy="109486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6679" extrusionOk="0">
                    <a:moveTo>
                      <a:pt x="1932" y="1"/>
                    </a:moveTo>
                    <a:lnTo>
                      <a:pt x="1" y="3369"/>
                    </a:lnTo>
                    <a:lnTo>
                      <a:pt x="1932" y="6678"/>
                    </a:lnTo>
                    <a:lnTo>
                      <a:pt x="5800" y="6678"/>
                    </a:lnTo>
                    <a:lnTo>
                      <a:pt x="7736" y="3369"/>
                    </a:lnTo>
                    <a:lnTo>
                      <a:pt x="5800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 rot="-5400000">
                <a:off x="224321" y="4322728"/>
                <a:ext cx="192251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 rot="-5400000">
                <a:off x="169496" y="2232008"/>
                <a:ext cx="193317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 rot="-5400000">
                <a:off x="417550" y="4845770"/>
                <a:ext cx="193333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 rot="-5400000">
                <a:off x="48332" y="4723592"/>
                <a:ext cx="192251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 rot="-5400000">
                <a:off x="457375" y="1871494"/>
                <a:ext cx="192268" cy="166728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 rot="-5400000">
                <a:off x="67336" y="2629290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 rot="-5400000">
                <a:off x="-227699" y="3652415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288" y="1646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 rot="-5400000">
                <a:off x="1098134" y="4720526"/>
                <a:ext cx="312916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 rot="-5400000">
                <a:off x="361839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 rot="-5400000">
                <a:off x="67336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 rot="-5400000">
                <a:off x="-80456" y="3908064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 rot="-5400000">
                <a:off x="214596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 rot="-5400000">
                <a:off x="-80456" y="3396767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 rot="-5400000">
                <a:off x="178283" y="461105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 rot="-5400000">
                <a:off x="233899" y="5033458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 rot="-5400000">
                <a:off x="803601" y="4418811"/>
                <a:ext cx="312933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 rot="-5400000">
                <a:off x="361839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 rot="-5400000">
                <a:off x="214596" y="288493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 rot="-5400000">
                <a:off x="214596" y="3396234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 rot="-5400000">
                <a:off x="-227699" y="3141119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348" y="16468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5"/>
            <p:cNvGrpSpPr/>
            <p:nvPr/>
          </p:nvGrpSpPr>
          <p:grpSpPr>
            <a:xfrm rot="-696">
              <a:off x="169576" y="-121861"/>
              <a:ext cx="1929403" cy="1026442"/>
              <a:chOff x="1489774" y="1713050"/>
              <a:chExt cx="3908048" cy="2079502"/>
            </a:xfrm>
          </p:grpSpPr>
          <p:sp>
            <p:nvSpPr>
              <p:cNvPr id="366" name="Google Shape;366;p5"/>
              <p:cNvSpPr/>
              <p:nvPr/>
            </p:nvSpPr>
            <p:spPr>
              <a:xfrm>
                <a:off x="1489774" y="3455720"/>
                <a:ext cx="390465" cy="33683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4920573" y="1859189"/>
                <a:ext cx="477250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4057943" y="2725201"/>
                <a:ext cx="477225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3276700" y="2611300"/>
                <a:ext cx="47722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2496950" y="2611300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2107075" y="2837500"/>
                <a:ext cx="477250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1717200" y="2611300"/>
                <a:ext cx="4757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366657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3276700" y="2162175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88682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3276700" y="17130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2496950" y="1713050"/>
                <a:ext cx="4772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2107034" y="2386713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4535195" y="2424561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955770" y="1937618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81" name="Google Shape;381;p5"/>
          <p:cNvPicPr preferRelativeResize="0"/>
          <p:nvPr/>
        </p:nvPicPr>
        <p:blipFill rotWithShape="1">
          <a:blip r:embed="rId2">
            <a:alphaModFix/>
          </a:blip>
          <a:srcRect b="27092"/>
          <a:stretch/>
        </p:blipFill>
        <p:spPr>
          <a:xfrm rot="5399901">
            <a:off x="-62310" y="224204"/>
            <a:ext cx="1037800" cy="7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"/>
          <p:cNvSpPr txBox="1">
            <a:spLocks noGrp="1"/>
          </p:cNvSpPr>
          <p:nvPr>
            <p:ph type="title"/>
          </p:nvPr>
        </p:nvSpPr>
        <p:spPr>
          <a:xfrm>
            <a:off x="720000" y="1795275"/>
            <a:ext cx="4294800" cy="17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9"/>
          <p:cNvGrpSpPr/>
          <p:nvPr/>
        </p:nvGrpSpPr>
        <p:grpSpPr>
          <a:xfrm flipH="1">
            <a:off x="-261397" y="-122057"/>
            <a:ext cx="9474926" cy="5773556"/>
            <a:chOff x="169576" y="-122057"/>
            <a:chExt cx="9474926" cy="5773556"/>
          </a:xfrm>
        </p:grpSpPr>
        <p:grpSp>
          <p:nvGrpSpPr>
            <p:cNvPr id="579" name="Google Shape;579;p9"/>
            <p:cNvGrpSpPr/>
            <p:nvPr/>
          </p:nvGrpSpPr>
          <p:grpSpPr>
            <a:xfrm rot="-5400000">
              <a:off x="6959583" y="2966579"/>
              <a:ext cx="1596342" cy="3773497"/>
              <a:chOff x="-206225" y="1551945"/>
              <a:chExt cx="1596342" cy="3773497"/>
            </a:xfrm>
          </p:grpSpPr>
          <p:sp>
            <p:nvSpPr>
              <p:cNvPr id="580" name="Google Shape;580;p9"/>
              <p:cNvSpPr/>
              <p:nvPr/>
            </p:nvSpPr>
            <p:spPr>
              <a:xfrm rot="-5400000">
                <a:off x="509098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 rot="-5400000">
                <a:off x="509090" y="4418819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 rot="-5400000">
                <a:off x="890093" y="4915793"/>
                <a:ext cx="192251" cy="16674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 rot="-5400000">
                <a:off x="527393" y="2616568"/>
                <a:ext cx="125829" cy="109387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 rot="-5400000">
                <a:off x="681815" y="3512799"/>
                <a:ext cx="126812" cy="109469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 rot="-5400000">
                <a:off x="81055" y="1560616"/>
                <a:ext cx="126829" cy="109486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6679" extrusionOk="0">
                    <a:moveTo>
                      <a:pt x="1932" y="1"/>
                    </a:moveTo>
                    <a:lnTo>
                      <a:pt x="1" y="3369"/>
                    </a:lnTo>
                    <a:lnTo>
                      <a:pt x="1932" y="6678"/>
                    </a:lnTo>
                    <a:lnTo>
                      <a:pt x="5800" y="6678"/>
                    </a:lnTo>
                    <a:lnTo>
                      <a:pt x="7736" y="3369"/>
                    </a:lnTo>
                    <a:lnTo>
                      <a:pt x="5800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 rot="-5400000">
                <a:off x="224321" y="4322728"/>
                <a:ext cx="192251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 rot="-5400000">
                <a:off x="169496" y="2232008"/>
                <a:ext cx="193317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9"/>
              <p:cNvSpPr/>
              <p:nvPr/>
            </p:nvSpPr>
            <p:spPr>
              <a:xfrm rot="-5400000">
                <a:off x="417550" y="4845770"/>
                <a:ext cx="193333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 rot="-5400000">
                <a:off x="48332" y="4723592"/>
                <a:ext cx="192251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 rot="-5400000">
                <a:off x="457375" y="1871494"/>
                <a:ext cx="192268" cy="166728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 rot="-5400000">
                <a:off x="67336" y="2629290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 rot="-5400000">
                <a:off x="-227699" y="3652415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288" y="1646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9"/>
              <p:cNvSpPr/>
              <p:nvPr/>
            </p:nvSpPr>
            <p:spPr>
              <a:xfrm rot="-5400000">
                <a:off x="1098134" y="4720526"/>
                <a:ext cx="312916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 rot="-5400000">
                <a:off x="361839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 rot="-5400000">
                <a:off x="67336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 rot="-5400000">
                <a:off x="-80456" y="3908064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 rot="-5400000">
                <a:off x="214596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 rot="-5400000">
                <a:off x="-80456" y="3396767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 rot="-5400000">
                <a:off x="178283" y="461105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 rot="-5400000">
                <a:off x="233899" y="5033458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 rot="-5400000">
                <a:off x="803601" y="4418811"/>
                <a:ext cx="312933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 rot="-5400000">
                <a:off x="361839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9"/>
              <p:cNvSpPr/>
              <p:nvPr/>
            </p:nvSpPr>
            <p:spPr>
              <a:xfrm rot="-5400000">
                <a:off x="214596" y="288493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9"/>
              <p:cNvSpPr/>
              <p:nvPr/>
            </p:nvSpPr>
            <p:spPr>
              <a:xfrm rot="-5400000">
                <a:off x="214596" y="3396234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 rot="-5400000">
                <a:off x="-227699" y="3141119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348" y="16468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9"/>
            <p:cNvGrpSpPr/>
            <p:nvPr/>
          </p:nvGrpSpPr>
          <p:grpSpPr>
            <a:xfrm rot="-696">
              <a:off x="169576" y="-121861"/>
              <a:ext cx="1929403" cy="1026442"/>
              <a:chOff x="1489774" y="1713050"/>
              <a:chExt cx="3908048" cy="2079502"/>
            </a:xfrm>
          </p:grpSpPr>
          <p:sp>
            <p:nvSpPr>
              <p:cNvPr id="607" name="Google Shape;607;p9"/>
              <p:cNvSpPr/>
              <p:nvPr/>
            </p:nvSpPr>
            <p:spPr>
              <a:xfrm>
                <a:off x="1489774" y="3455720"/>
                <a:ext cx="390465" cy="336832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4920573" y="1859189"/>
                <a:ext cx="477250" cy="4117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057943" y="2725201"/>
                <a:ext cx="477225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3276700" y="2611300"/>
                <a:ext cx="47722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2496950" y="2611300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2107075" y="2837500"/>
                <a:ext cx="477250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1717200" y="2611300"/>
                <a:ext cx="4757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366657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3276700" y="2162175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288682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9"/>
              <p:cNvSpPr/>
              <p:nvPr/>
            </p:nvSpPr>
            <p:spPr>
              <a:xfrm>
                <a:off x="3276700" y="17130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9"/>
              <p:cNvSpPr/>
              <p:nvPr/>
            </p:nvSpPr>
            <p:spPr>
              <a:xfrm>
                <a:off x="2496950" y="1713050"/>
                <a:ext cx="4772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2107034" y="2386713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4535195" y="2424561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9"/>
              <p:cNvSpPr/>
              <p:nvPr/>
            </p:nvSpPr>
            <p:spPr>
              <a:xfrm>
                <a:off x="3955770" y="1937618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22" name="Google Shape;622;p9"/>
          <p:cNvPicPr preferRelativeResize="0"/>
          <p:nvPr/>
        </p:nvPicPr>
        <p:blipFill rotWithShape="1">
          <a:blip r:embed="rId2">
            <a:alphaModFix/>
          </a:blip>
          <a:srcRect b="27092"/>
          <a:stretch/>
        </p:blipFill>
        <p:spPr>
          <a:xfrm rot="-5399901" flipH="1">
            <a:off x="8191090" y="257279"/>
            <a:ext cx="1037800" cy="7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13"/>
          <p:cNvGrpSpPr/>
          <p:nvPr/>
        </p:nvGrpSpPr>
        <p:grpSpPr>
          <a:xfrm>
            <a:off x="-324794" y="-154536"/>
            <a:ext cx="9417319" cy="5399886"/>
            <a:chOff x="-324794" y="-154536"/>
            <a:chExt cx="9417319" cy="5399886"/>
          </a:xfrm>
        </p:grpSpPr>
        <p:grpSp>
          <p:nvGrpSpPr>
            <p:cNvPr id="696" name="Google Shape;696;p13"/>
            <p:cNvGrpSpPr/>
            <p:nvPr/>
          </p:nvGrpSpPr>
          <p:grpSpPr>
            <a:xfrm>
              <a:off x="-324794" y="-154536"/>
              <a:ext cx="2014870" cy="1670931"/>
              <a:chOff x="-324794" y="-154536"/>
              <a:chExt cx="2014870" cy="1670931"/>
            </a:xfrm>
          </p:grpSpPr>
          <p:sp>
            <p:nvSpPr>
              <p:cNvPr id="697" name="Google Shape;697;p13"/>
              <p:cNvSpPr/>
              <p:nvPr/>
            </p:nvSpPr>
            <p:spPr>
              <a:xfrm>
                <a:off x="410199" y="551047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-79796" y="551047"/>
                <a:ext cx="299904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6870" y="65968"/>
                <a:ext cx="121548" cy="104927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6679" extrusionOk="0">
                    <a:moveTo>
                      <a:pt x="1932" y="1"/>
                    </a:moveTo>
                    <a:lnTo>
                      <a:pt x="1" y="3369"/>
                    </a:lnTo>
                    <a:lnTo>
                      <a:pt x="1932" y="6678"/>
                    </a:lnTo>
                    <a:lnTo>
                      <a:pt x="5800" y="6678"/>
                    </a:lnTo>
                    <a:lnTo>
                      <a:pt x="7736" y="3369"/>
                    </a:lnTo>
                    <a:lnTo>
                      <a:pt x="5800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69204" y="104205"/>
                <a:ext cx="184247" cy="159724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1462130" y="65985"/>
                <a:ext cx="185268" cy="159724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-208131" y="-147640"/>
                <a:ext cx="184247" cy="15970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655196" y="-154536"/>
                <a:ext cx="299888" cy="25872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288" y="1646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165201" y="974400"/>
                <a:ext cx="299904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655196" y="409924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1145191" y="127694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410199" y="268817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900194" y="-13429"/>
                <a:ext cx="299888" cy="25872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165201" y="1256630"/>
                <a:ext cx="299904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-324794" y="1256630"/>
                <a:ext cx="298961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410199" y="1115523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165201" y="692170"/>
                <a:ext cx="299904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-79796" y="833277"/>
                <a:ext cx="299904" cy="2597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1390189" y="268817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900194" y="268817"/>
                <a:ext cx="299888" cy="2597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1145191" y="-154536"/>
                <a:ext cx="299888" cy="25872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348" y="16468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13"/>
            <p:cNvGrpSpPr/>
            <p:nvPr/>
          </p:nvGrpSpPr>
          <p:grpSpPr>
            <a:xfrm>
              <a:off x="8413868" y="4346311"/>
              <a:ext cx="678657" cy="899039"/>
              <a:chOff x="8413868" y="4346311"/>
              <a:chExt cx="678657" cy="899039"/>
            </a:xfrm>
          </p:grpSpPr>
          <p:sp>
            <p:nvSpPr>
              <p:cNvPr id="718" name="Google Shape;718;p13"/>
              <p:cNvSpPr/>
              <p:nvPr/>
            </p:nvSpPr>
            <p:spPr>
              <a:xfrm rot="10800000">
                <a:off x="8570342" y="4997409"/>
                <a:ext cx="287385" cy="24794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3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 rot="10800000">
                <a:off x="8831312" y="4346311"/>
                <a:ext cx="176565" cy="15313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0" y="1"/>
                    </a:moveTo>
                    <a:lnTo>
                      <a:pt x="0" y="5056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056"/>
                    </a:lnTo>
                    <a:lnTo>
                      <a:pt x="8793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 rot="10800000">
                <a:off x="8413868" y="4918620"/>
                <a:ext cx="156482" cy="13500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 rot="10800000">
                <a:off x="8805125" y="4862161"/>
                <a:ext cx="287400" cy="247941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 rot="10800000">
                <a:off x="8570342" y="4726912"/>
                <a:ext cx="287385" cy="24795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 rot="10800000">
                <a:off x="8805125" y="4591679"/>
                <a:ext cx="287400" cy="247941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3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t="15088" b="17644"/>
          <a:stretch/>
        </p:blipFill>
        <p:spPr>
          <a:xfrm rot="1632542">
            <a:off x="-1814596" y="-863080"/>
            <a:ext cx="3096866" cy="208313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1"/>
          </p:nvPr>
        </p:nvSpPr>
        <p:spPr>
          <a:xfrm>
            <a:off x="713225" y="22490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subTitle" idx="2"/>
          </p:nvPr>
        </p:nvSpPr>
        <p:spPr>
          <a:xfrm>
            <a:off x="71322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3"/>
          </p:nvPr>
        </p:nvSpPr>
        <p:spPr>
          <a:xfrm>
            <a:off x="3419250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4"/>
          </p:nvPr>
        </p:nvSpPr>
        <p:spPr>
          <a:xfrm>
            <a:off x="3419250" y="22490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5" hasCustomPrompt="1"/>
          </p:nvPr>
        </p:nvSpPr>
        <p:spPr>
          <a:xfrm>
            <a:off x="1462125" y="1359500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6" hasCustomPrompt="1"/>
          </p:nvPr>
        </p:nvSpPr>
        <p:spPr>
          <a:xfrm>
            <a:off x="4168200" y="3146253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7" hasCustomPrompt="1"/>
          </p:nvPr>
        </p:nvSpPr>
        <p:spPr>
          <a:xfrm>
            <a:off x="1462125" y="3146253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8" hasCustomPrompt="1"/>
          </p:nvPr>
        </p:nvSpPr>
        <p:spPr>
          <a:xfrm>
            <a:off x="4168200" y="1359500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9"/>
          </p:nvPr>
        </p:nvSpPr>
        <p:spPr>
          <a:xfrm>
            <a:off x="6125275" y="40358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13"/>
          </p:nvPr>
        </p:nvSpPr>
        <p:spPr>
          <a:xfrm>
            <a:off x="6125275" y="22490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title" idx="14" hasCustomPrompt="1"/>
          </p:nvPr>
        </p:nvSpPr>
        <p:spPr>
          <a:xfrm>
            <a:off x="6874225" y="3146253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15" hasCustomPrompt="1"/>
          </p:nvPr>
        </p:nvSpPr>
        <p:spPr>
          <a:xfrm>
            <a:off x="6874225" y="1359500"/>
            <a:ext cx="807600" cy="45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16"/>
          </p:nvPr>
        </p:nvSpPr>
        <p:spPr>
          <a:xfrm>
            <a:off x="713225" y="19676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17"/>
          </p:nvPr>
        </p:nvSpPr>
        <p:spPr>
          <a:xfrm>
            <a:off x="71322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18"/>
          </p:nvPr>
        </p:nvSpPr>
        <p:spPr>
          <a:xfrm>
            <a:off x="3419250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19"/>
          </p:nvPr>
        </p:nvSpPr>
        <p:spPr>
          <a:xfrm>
            <a:off x="3419250" y="19676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20"/>
          </p:nvPr>
        </p:nvSpPr>
        <p:spPr>
          <a:xfrm>
            <a:off x="6125275" y="375447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subTitle" idx="21"/>
          </p:nvPr>
        </p:nvSpPr>
        <p:spPr>
          <a:xfrm>
            <a:off x="6125275" y="19676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9" name="Google Shape;889;p17"/>
          <p:cNvGrpSpPr/>
          <p:nvPr/>
        </p:nvGrpSpPr>
        <p:grpSpPr>
          <a:xfrm>
            <a:off x="56603" y="-89369"/>
            <a:ext cx="9372039" cy="5703969"/>
            <a:chOff x="56603" y="-89369"/>
            <a:chExt cx="9372039" cy="5703969"/>
          </a:xfrm>
        </p:grpSpPr>
        <p:grpSp>
          <p:nvGrpSpPr>
            <p:cNvPr id="890" name="Google Shape;890;p17"/>
            <p:cNvGrpSpPr/>
            <p:nvPr/>
          </p:nvGrpSpPr>
          <p:grpSpPr>
            <a:xfrm rot="5400000" flipH="1">
              <a:off x="1040282" y="2965933"/>
              <a:ext cx="1664988" cy="3632346"/>
              <a:chOff x="-58982" y="1551945"/>
              <a:chExt cx="1664988" cy="3632346"/>
            </a:xfrm>
          </p:grpSpPr>
          <p:sp>
            <p:nvSpPr>
              <p:cNvPr id="891" name="Google Shape;891;p17"/>
              <p:cNvSpPr/>
              <p:nvPr/>
            </p:nvSpPr>
            <p:spPr>
              <a:xfrm rot="-5400000">
                <a:off x="509098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 rot="-5400000">
                <a:off x="509090" y="4418819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 rot="-5400000">
                <a:off x="822018" y="4936243"/>
                <a:ext cx="192251" cy="16674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 rot="-5400000">
                <a:off x="527393" y="2616568"/>
                <a:ext cx="125829" cy="109387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 rot="-5400000">
                <a:off x="1487865" y="5066149"/>
                <a:ext cx="126812" cy="109469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 rot="-5400000">
                <a:off x="81055" y="1560616"/>
                <a:ext cx="126829" cy="109486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6679" extrusionOk="0">
                    <a:moveTo>
                      <a:pt x="1932" y="1"/>
                    </a:moveTo>
                    <a:lnTo>
                      <a:pt x="1" y="3369"/>
                    </a:lnTo>
                    <a:lnTo>
                      <a:pt x="1932" y="6678"/>
                    </a:lnTo>
                    <a:lnTo>
                      <a:pt x="5800" y="6678"/>
                    </a:lnTo>
                    <a:lnTo>
                      <a:pt x="7736" y="3369"/>
                    </a:lnTo>
                    <a:lnTo>
                      <a:pt x="5800" y="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 rot="-5400000">
                <a:off x="148121" y="4322728"/>
                <a:ext cx="192251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 rot="-5400000">
                <a:off x="169496" y="2232008"/>
                <a:ext cx="193317" cy="166663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 rot="-5400000">
                <a:off x="417550" y="4845770"/>
                <a:ext cx="193333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-5400000">
                <a:off x="48332" y="4723592"/>
                <a:ext cx="192251" cy="166646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6" extrusionOk="0">
                    <a:moveTo>
                      <a:pt x="2930" y="0"/>
                    </a:moveTo>
                    <a:lnTo>
                      <a:pt x="0" y="5050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05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-5400000">
                <a:off x="457375" y="1871494"/>
                <a:ext cx="192268" cy="166728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-5400000">
                <a:off x="67336" y="2629290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5400000">
                <a:off x="980584" y="4671401"/>
                <a:ext cx="312916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5400000">
                <a:off x="361839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 rot="-5400000">
                <a:off x="67336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 rot="-5400000">
                <a:off x="-80456" y="3908064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 rot="-5400000">
                <a:off x="214596" y="3907531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 rot="-5400000">
                <a:off x="-80456" y="3396767"/>
                <a:ext cx="312916" cy="26996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 rot="-5400000">
                <a:off x="656358" y="3651883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7"/>
              <p:cNvSpPr/>
              <p:nvPr/>
            </p:nvSpPr>
            <p:spPr>
              <a:xfrm rot="-5400000">
                <a:off x="656349" y="4163171"/>
                <a:ext cx="312933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 rot="-5400000">
                <a:off x="803601" y="4418811"/>
                <a:ext cx="312933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 rot="-5400000">
                <a:off x="361839" y="3140586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 rot="-5400000">
                <a:off x="214596" y="2884938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 rot="-5400000">
                <a:off x="214596" y="3396234"/>
                <a:ext cx="312916" cy="27103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17"/>
            <p:cNvGrpSpPr/>
            <p:nvPr/>
          </p:nvGrpSpPr>
          <p:grpSpPr>
            <a:xfrm rot="-5400000">
              <a:off x="8052632" y="364889"/>
              <a:ext cx="1830267" cy="921753"/>
              <a:chOff x="1717200" y="1713050"/>
              <a:chExt cx="3495545" cy="1760750"/>
            </a:xfrm>
          </p:grpSpPr>
          <p:sp>
            <p:nvSpPr>
              <p:cNvPr id="916" name="Google Shape;916;p17"/>
              <p:cNvSpPr/>
              <p:nvPr/>
            </p:nvSpPr>
            <p:spPr>
              <a:xfrm>
                <a:off x="3276700" y="3062075"/>
                <a:ext cx="477225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4057943" y="2725201"/>
                <a:ext cx="477225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3276700" y="2611300"/>
                <a:ext cx="47722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2496950" y="2611300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2107075" y="2837500"/>
                <a:ext cx="477250" cy="41172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1717200" y="2611300"/>
                <a:ext cx="4757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366657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3276700" y="2162175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2886825" y="23867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3276700" y="1713050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>
                <a:off x="2496950" y="1713050"/>
                <a:ext cx="4772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>
                <a:off x="2107034" y="2386713"/>
                <a:ext cx="477250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4735520" y="1937618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8F8F8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3955770" y="1937618"/>
                <a:ext cx="4772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30" name="Google Shape;930;p17"/>
          <p:cNvPicPr preferRelativeResize="0"/>
          <p:nvPr/>
        </p:nvPicPr>
        <p:blipFill rotWithShape="1">
          <a:blip r:embed="rId2">
            <a:alphaModFix/>
          </a:blip>
          <a:srcRect l="21515" t="11564" r="30242" b="8185"/>
          <a:stretch/>
        </p:blipFill>
        <p:spPr>
          <a:xfrm rot="6646039">
            <a:off x="8043038" y="-191673"/>
            <a:ext cx="656098" cy="1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20" name="Google Shape;1120;p22"/>
          <p:cNvGrpSpPr/>
          <p:nvPr/>
        </p:nvGrpSpPr>
        <p:grpSpPr>
          <a:xfrm>
            <a:off x="-145710" y="1386445"/>
            <a:ext cx="9383341" cy="3832482"/>
            <a:chOff x="-145710" y="1386445"/>
            <a:chExt cx="9383341" cy="3832482"/>
          </a:xfrm>
        </p:grpSpPr>
        <p:grpSp>
          <p:nvGrpSpPr>
            <p:cNvPr id="1121" name="Google Shape;1121;p22"/>
            <p:cNvGrpSpPr/>
            <p:nvPr/>
          </p:nvGrpSpPr>
          <p:grpSpPr>
            <a:xfrm>
              <a:off x="-145710" y="1386445"/>
              <a:ext cx="736979" cy="1645115"/>
              <a:chOff x="-145710" y="1386445"/>
              <a:chExt cx="736979" cy="1645115"/>
            </a:xfrm>
          </p:grpSpPr>
          <p:grpSp>
            <p:nvGrpSpPr>
              <p:cNvPr id="1122" name="Google Shape;1122;p22"/>
              <p:cNvGrpSpPr/>
              <p:nvPr/>
            </p:nvGrpSpPr>
            <p:grpSpPr>
              <a:xfrm>
                <a:off x="-145710" y="1824882"/>
                <a:ext cx="736979" cy="1206678"/>
                <a:chOff x="-145710" y="-63843"/>
                <a:chExt cx="736979" cy="1206678"/>
              </a:xfrm>
            </p:grpSpPr>
            <p:sp>
              <p:nvSpPr>
                <p:cNvPr id="1123" name="Google Shape;1123;p22"/>
                <p:cNvSpPr/>
                <p:nvPr/>
              </p:nvSpPr>
              <p:spPr>
                <a:xfrm rot="5400000">
                  <a:off x="239847" y="988593"/>
                  <a:ext cx="165662" cy="142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3" h="10167" extrusionOk="0">
                      <a:moveTo>
                        <a:pt x="2934" y="1"/>
                      </a:moveTo>
                      <a:lnTo>
                        <a:pt x="0" y="5116"/>
                      </a:lnTo>
                      <a:lnTo>
                        <a:pt x="2934" y="10166"/>
                      </a:lnTo>
                      <a:lnTo>
                        <a:pt x="8798" y="10166"/>
                      </a:lnTo>
                      <a:lnTo>
                        <a:pt x="11792" y="5116"/>
                      </a:lnTo>
                      <a:lnTo>
                        <a:pt x="8798" y="1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22"/>
                <p:cNvSpPr/>
                <p:nvPr/>
              </p:nvSpPr>
              <p:spPr>
                <a:xfrm rot="5400000">
                  <a:off x="88704" y="611304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4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22"/>
                <p:cNvSpPr/>
                <p:nvPr/>
              </p:nvSpPr>
              <p:spPr>
                <a:xfrm rot="5400000">
                  <a:off x="88704" y="173170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22"/>
                <p:cNvSpPr/>
                <p:nvPr/>
              </p:nvSpPr>
              <p:spPr>
                <a:xfrm rot="5400000">
                  <a:off x="215347" y="-45441"/>
                  <a:ext cx="268153" cy="2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469"/>
                      </a:lnTo>
                      <a:lnTo>
                        <a:pt x="14288" y="16469"/>
                      </a:lnTo>
                      <a:lnTo>
                        <a:pt x="19089" y="8235"/>
                      </a:lnTo>
                      <a:lnTo>
                        <a:pt x="14288" y="1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22"/>
                <p:cNvSpPr/>
                <p:nvPr/>
              </p:nvSpPr>
              <p:spPr>
                <a:xfrm rot="5400000">
                  <a:off x="-163655" y="173170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1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1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22"/>
                <p:cNvSpPr/>
                <p:nvPr/>
              </p:nvSpPr>
              <p:spPr>
                <a:xfrm rot="5400000">
                  <a:off x="-37483" y="392237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348" y="16533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22"/>
                <p:cNvSpPr/>
                <p:nvPr/>
              </p:nvSpPr>
              <p:spPr>
                <a:xfrm rot="5400000">
                  <a:off x="-37483" y="-45897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22"/>
                <p:cNvSpPr/>
                <p:nvPr/>
              </p:nvSpPr>
              <p:spPr>
                <a:xfrm rot="5400000">
                  <a:off x="341519" y="173627"/>
                  <a:ext cx="268153" cy="2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469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468"/>
                      </a:lnTo>
                      <a:lnTo>
                        <a:pt x="14348" y="16468"/>
                      </a:lnTo>
                      <a:lnTo>
                        <a:pt x="19089" y="8234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2"/>
                <p:cNvSpPr/>
                <p:nvPr/>
              </p:nvSpPr>
              <p:spPr>
                <a:xfrm>
                  <a:off x="471557" y="539509"/>
                  <a:ext cx="115789" cy="10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6738" extrusionOk="0">
                      <a:moveTo>
                        <a:pt x="1937" y="1"/>
                      </a:moveTo>
                      <a:lnTo>
                        <a:pt x="0" y="3369"/>
                      </a:lnTo>
                      <a:lnTo>
                        <a:pt x="1937" y="6738"/>
                      </a:lnTo>
                      <a:lnTo>
                        <a:pt x="5804" y="6738"/>
                      </a:lnTo>
                      <a:lnTo>
                        <a:pt x="7736" y="3369"/>
                      </a:lnTo>
                      <a:lnTo>
                        <a:pt x="5804" y="1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2" name="Google Shape;1132;p22"/>
              <p:cNvGrpSpPr/>
              <p:nvPr/>
            </p:nvGrpSpPr>
            <p:grpSpPr>
              <a:xfrm>
                <a:off x="-23637" y="1386445"/>
                <a:ext cx="358448" cy="487220"/>
                <a:chOff x="-19537" y="-63843"/>
                <a:chExt cx="358448" cy="487220"/>
              </a:xfrm>
            </p:grpSpPr>
            <p:sp>
              <p:nvSpPr>
                <p:cNvPr id="1133" name="Google Shape;1133;p22"/>
                <p:cNvSpPr/>
                <p:nvPr/>
              </p:nvSpPr>
              <p:spPr>
                <a:xfrm rot="5400000">
                  <a:off x="88704" y="173170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5"/>
                      </a:lnTo>
                      <a:lnTo>
                        <a:pt x="4806" y="16534"/>
                      </a:lnTo>
                      <a:lnTo>
                        <a:pt x="14348" y="16534"/>
                      </a:lnTo>
                      <a:lnTo>
                        <a:pt x="19089" y="8235"/>
                      </a:lnTo>
                      <a:lnTo>
                        <a:pt x="14348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22"/>
                <p:cNvSpPr/>
                <p:nvPr/>
              </p:nvSpPr>
              <p:spPr>
                <a:xfrm rot="5400000">
                  <a:off x="-37483" y="-45897"/>
                  <a:ext cx="268153" cy="232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9" h="16534" extrusionOk="0">
                      <a:moveTo>
                        <a:pt x="4806" y="0"/>
                      </a:moveTo>
                      <a:lnTo>
                        <a:pt x="1" y="8234"/>
                      </a:lnTo>
                      <a:lnTo>
                        <a:pt x="4806" y="16533"/>
                      </a:lnTo>
                      <a:lnTo>
                        <a:pt x="14288" y="16533"/>
                      </a:lnTo>
                      <a:lnTo>
                        <a:pt x="19089" y="8234"/>
                      </a:lnTo>
                      <a:lnTo>
                        <a:pt x="14288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5" name="Google Shape;1135;p22"/>
            <p:cNvGrpSpPr/>
            <p:nvPr/>
          </p:nvGrpSpPr>
          <p:grpSpPr>
            <a:xfrm>
              <a:off x="7623926" y="4379978"/>
              <a:ext cx="1613705" cy="838949"/>
              <a:chOff x="7623926" y="4379978"/>
              <a:chExt cx="1613705" cy="838949"/>
            </a:xfrm>
          </p:grpSpPr>
          <p:sp>
            <p:nvSpPr>
              <p:cNvPr id="1136" name="Google Shape;1136;p22"/>
              <p:cNvSpPr/>
              <p:nvPr/>
            </p:nvSpPr>
            <p:spPr>
              <a:xfrm rot="10800000">
                <a:off x="8363353" y="4641833"/>
                <a:ext cx="253359" cy="21858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 rot="10800000">
                <a:off x="7742433" y="4999479"/>
                <a:ext cx="253359" cy="2194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30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 rot="10800000">
                <a:off x="8619165" y="4473560"/>
                <a:ext cx="155660" cy="13500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 rot="10800000">
                <a:off x="7949407" y="4641833"/>
                <a:ext cx="253359" cy="21858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 rot="10800000">
                <a:off x="8570313" y="4999479"/>
                <a:ext cx="253372" cy="21944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 rot="10800000">
                <a:off x="8823675" y="4379978"/>
                <a:ext cx="253359" cy="21858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348" y="16469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 rot="10800000">
                <a:off x="8156380" y="4761039"/>
                <a:ext cx="253359" cy="2194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 rot="10800000">
                <a:off x="8570313" y="4761039"/>
                <a:ext cx="253372" cy="219461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10800000">
                <a:off x="8777286" y="4641833"/>
                <a:ext cx="253372" cy="21858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 rot="10800000">
                <a:off x="8985056" y="4761039"/>
                <a:ext cx="252576" cy="219461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 rot="10800000">
                <a:off x="7949407" y="4880259"/>
                <a:ext cx="253359" cy="2194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10800000">
                <a:off x="8156380" y="4999479"/>
                <a:ext cx="253359" cy="2194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 rot="10800000">
                <a:off x="8363353" y="4880259"/>
                <a:ext cx="253359" cy="2194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 rot="-5400000" flipH="1">
                <a:off x="7616567" y="4943524"/>
                <a:ext cx="107627" cy="92908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50" name="Google Shape;1150;p22"/>
          <p:cNvPicPr preferRelativeResize="0"/>
          <p:nvPr/>
        </p:nvPicPr>
        <p:blipFill rotWithShape="1">
          <a:blip r:embed="rId2">
            <a:alphaModFix/>
          </a:blip>
          <a:srcRect l="19248" t="9343" r="24635" b="21747"/>
          <a:stretch/>
        </p:blipFill>
        <p:spPr>
          <a:xfrm>
            <a:off x="-696875" y="116536"/>
            <a:ext cx="1384800" cy="17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24"/>
          <p:cNvGrpSpPr/>
          <p:nvPr/>
        </p:nvGrpSpPr>
        <p:grpSpPr>
          <a:xfrm>
            <a:off x="-145710" y="-63843"/>
            <a:ext cx="9397289" cy="5378361"/>
            <a:chOff x="-145710" y="-63843"/>
            <a:chExt cx="9397289" cy="5378361"/>
          </a:xfrm>
        </p:grpSpPr>
        <p:grpSp>
          <p:nvGrpSpPr>
            <p:cNvPr id="1206" name="Google Shape;1206;p24"/>
            <p:cNvGrpSpPr/>
            <p:nvPr/>
          </p:nvGrpSpPr>
          <p:grpSpPr>
            <a:xfrm>
              <a:off x="7770719" y="4394775"/>
              <a:ext cx="1480860" cy="919743"/>
              <a:chOff x="7770719" y="4394775"/>
              <a:chExt cx="1480860" cy="919743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8732424" y="5068018"/>
                <a:ext cx="285730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8265574" y="4799104"/>
                <a:ext cx="284832" cy="24651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7770719" y="4701034"/>
                <a:ext cx="115789" cy="100851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8045231" y="4784166"/>
                <a:ext cx="175539" cy="151277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07" extrusionOk="0">
                    <a:moveTo>
                      <a:pt x="2934" y="1"/>
                    </a:moveTo>
                    <a:lnTo>
                      <a:pt x="0" y="5051"/>
                    </a:lnTo>
                    <a:lnTo>
                      <a:pt x="2934" y="10106"/>
                    </a:lnTo>
                    <a:lnTo>
                      <a:pt x="8798" y="1010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8965850" y="4664662"/>
                <a:ext cx="285730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8498999" y="4933561"/>
                <a:ext cx="284832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8965850" y="4933561"/>
                <a:ext cx="285730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8732424" y="4799104"/>
                <a:ext cx="285730" cy="24651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8965850" y="4394775"/>
                <a:ext cx="285730" cy="24748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8732424" y="4530205"/>
                <a:ext cx="285730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8498994" y="4642284"/>
                <a:ext cx="115789" cy="100851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24"/>
            <p:cNvGrpSpPr/>
            <p:nvPr/>
          </p:nvGrpSpPr>
          <p:grpSpPr>
            <a:xfrm>
              <a:off x="-145710" y="-63843"/>
              <a:ext cx="736979" cy="1206678"/>
              <a:chOff x="-145710" y="-63843"/>
              <a:chExt cx="736979" cy="1206678"/>
            </a:xfrm>
          </p:grpSpPr>
          <p:sp>
            <p:nvSpPr>
              <p:cNvPr id="1219" name="Google Shape;1219;p24"/>
              <p:cNvSpPr/>
              <p:nvPr/>
            </p:nvSpPr>
            <p:spPr>
              <a:xfrm rot="5400000">
                <a:off x="239847" y="988593"/>
                <a:ext cx="165662" cy="142821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 rot="5400000">
                <a:off x="88704" y="611304"/>
                <a:ext cx="268153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 rot="5400000">
                <a:off x="88704" y="173170"/>
                <a:ext cx="268153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 rot="5400000">
                <a:off x="215347" y="-45441"/>
                <a:ext cx="268153" cy="2313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 rot="5400000">
                <a:off x="-163655" y="173170"/>
                <a:ext cx="268153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 rot="5400000">
                <a:off x="-37483" y="392237"/>
                <a:ext cx="268153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 rot="5400000">
                <a:off x="-37483" y="-45897"/>
                <a:ext cx="268153" cy="232261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 rot="5400000">
                <a:off x="341519" y="173627"/>
                <a:ext cx="268153" cy="231348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8"/>
                    </a:lnTo>
                    <a:lnTo>
                      <a:pt x="14348" y="16468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471557" y="539509"/>
                <a:ext cx="115789" cy="100851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28" name="Google Shape;1228;p24"/>
          <p:cNvPicPr preferRelativeResize="0"/>
          <p:nvPr/>
        </p:nvPicPr>
        <p:blipFill rotWithShape="1">
          <a:blip r:embed="rId2">
            <a:alphaModFix/>
          </a:blip>
          <a:srcRect t="12371" b="17294"/>
          <a:stretch/>
        </p:blipFill>
        <p:spPr>
          <a:xfrm rot="-7019515">
            <a:off x="7853402" y="4503469"/>
            <a:ext cx="2510626" cy="176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4"/>
          <p:cNvSpPr txBox="1">
            <a:spLocks noGrp="1"/>
          </p:cNvSpPr>
          <p:nvPr>
            <p:ph type="subTitle" idx="1"/>
          </p:nvPr>
        </p:nvSpPr>
        <p:spPr>
          <a:xfrm>
            <a:off x="896975" y="1499418"/>
            <a:ext cx="7412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4"/>
          <p:cNvSpPr txBox="1">
            <a:spLocks noGrp="1"/>
          </p:cNvSpPr>
          <p:nvPr>
            <p:ph type="subTitle" idx="2"/>
          </p:nvPr>
        </p:nvSpPr>
        <p:spPr>
          <a:xfrm>
            <a:off x="896975" y="2708396"/>
            <a:ext cx="7412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4"/>
          <p:cNvSpPr txBox="1">
            <a:spLocks noGrp="1"/>
          </p:cNvSpPr>
          <p:nvPr>
            <p:ph type="subTitle" idx="3"/>
          </p:nvPr>
        </p:nvSpPr>
        <p:spPr>
          <a:xfrm>
            <a:off x="896975" y="3914675"/>
            <a:ext cx="7412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4"/>
          </p:nvPr>
        </p:nvSpPr>
        <p:spPr>
          <a:xfrm>
            <a:off x="896975" y="1256200"/>
            <a:ext cx="7412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subTitle" idx="5"/>
          </p:nvPr>
        </p:nvSpPr>
        <p:spPr>
          <a:xfrm>
            <a:off x="896975" y="2456738"/>
            <a:ext cx="7412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6"/>
          </p:nvPr>
        </p:nvSpPr>
        <p:spPr>
          <a:xfrm>
            <a:off x="896975" y="3657275"/>
            <a:ext cx="7412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30"/>
          <p:cNvGrpSpPr/>
          <p:nvPr/>
        </p:nvGrpSpPr>
        <p:grpSpPr>
          <a:xfrm rot="10800000" flipH="1">
            <a:off x="-2028666" y="-244304"/>
            <a:ext cx="15057473" cy="5703079"/>
            <a:chOff x="-2028666" y="-396704"/>
            <a:chExt cx="15057473" cy="5703079"/>
          </a:xfrm>
        </p:grpSpPr>
        <p:grpSp>
          <p:nvGrpSpPr>
            <p:cNvPr id="1565" name="Google Shape;1565;p30"/>
            <p:cNvGrpSpPr/>
            <p:nvPr/>
          </p:nvGrpSpPr>
          <p:grpSpPr>
            <a:xfrm>
              <a:off x="-2028666" y="1882896"/>
              <a:ext cx="5483773" cy="3423479"/>
              <a:chOff x="-2028666" y="1882896"/>
              <a:chExt cx="5483773" cy="3423479"/>
            </a:xfrm>
          </p:grpSpPr>
          <p:sp>
            <p:nvSpPr>
              <p:cNvPr id="1566" name="Google Shape;1566;p30"/>
              <p:cNvSpPr/>
              <p:nvPr/>
            </p:nvSpPr>
            <p:spPr>
              <a:xfrm rot="10800000" flipH="1">
                <a:off x="-1288409" y="1882896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 rot="10800000" flipH="1">
                <a:off x="-1887335" y="1882896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 rot="10800000" flipH="1">
                <a:off x="-1887335" y="2574013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 rot="10800000" flipH="1">
                <a:off x="-1288409" y="2918986"/>
                <a:ext cx="365424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 rot="10800000" flipH="1">
                <a:off x="-90557" y="3263978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 rot="10800000" flipH="1">
                <a:off x="807832" y="3781447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30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 rot="10800000" flipH="1">
                <a:off x="-90557" y="4298916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 rot="10800000" flipH="1">
                <a:off x="-689483" y="4298916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 rot="10800000" flipH="1">
                <a:off x="-1163824" y="4064127"/>
                <a:ext cx="225207" cy="19532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 rot="10800000" flipH="1">
                <a:off x="-1726822" y="3692808"/>
                <a:ext cx="226474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71" extrusionOk="0">
                    <a:moveTo>
                      <a:pt x="2935" y="0"/>
                    </a:moveTo>
                    <a:lnTo>
                      <a:pt x="1" y="5056"/>
                    </a:lnTo>
                    <a:lnTo>
                      <a:pt x="2935" y="10171"/>
                    </a:lnTo>
                    <a:lnTo>
                      <a:pt x="8859" y="10171"/>
                    </a:lnTo>
                    <a:lnTo>
                      <a:pt x="11793" y="5056"/>
                    </a:lnTo>
                    <a:lnTo>
                      <a:pt x="8859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 rot="10800000" flipH="1">
                <a:off x="-1923263" y="3231679"/>
                <a:ext cx="148551" cy="129386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 rot="10800000" flipH="1">
                <a:off x="1773314" y="4570868"/>
                <a:ext cx="147398" cy="128138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 rot="10800000" flipH="1">
                <a:off x="3306557" y="4667853"/>
                <a:ext cx="148551" cy="12823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 rot="10800000" flipH="1">
                <a:off x="-445112" y="4853561"/>
                <a:ext cx="225207" cy="195232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 rot="10800000" flipH="1">
                <a:off x="-1571089" y="3060335"/>
                <a:ext cx="225207" cy="194080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07" extrusionOk="0">
                    <a:moveTo>
                      <a:pt x="2934" y="1"/>
                    </a:moveTo>
                    <a:lnTo>
                      <a:pt x="0" y="5051"/>
                    </a:lnTo>
                    <a:lnTo>
                      <a:pt x="2934" y="10106"/>
                    </a:lnTo>
                    <a:lnTo>
                      <a:pt x="8798" y="1010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 rot="10800000" flipH="1">
                <a:off x="2849913" y="4877473"/>
                <a:ext cx="225207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0" y="0"/>
                    </a:moveTo>
                    <a:lnTo>
                      <a:pt x="0" y="5115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115"/>
                    </a:lnTo>
                    <a:lnTo>
                      <a:pt x="8793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 rot="10800000" flipH="1">
                <a:off x="1931427" y="5014075"/>
                <a:ext cx="226455" cy="195232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 rot="10800000" flipH="1">
                <a:off x="445014" y="2474097"/>
                <a:ext cx="225207" cy="19532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0" y="1"/>
                    </a:moveTo>
                    <a:lnTo>
                      <a:pt x="0" y="5056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056"/>
                    </a:lnTo>
                    <a:lnTo>
                      <a:pt x="8793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 rot="10800000" flipH="1">
                <a:off x="-1058421" y="4537334"/>
                <a:ext cx="226474" cy="195213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 rot="10800000" flipH="1">
                <a:off x="-2028666" y="2305696"/>
                <a:ext cx="225207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4" y="0"/>
                    </a:moveTo>
                    <a:lnTo>
                      <a:pt x="0" y="5115"/>
                    </a:lnTo>
                    <a:lnTo>
                      <a:pt x="2934" y="10171"/>
                    </a:lnTo>
                    <a:lnTo>
                      <a:pt x="8798" y="10171"/>
                    </a:lnTo>
                    <a:lnTo>
                      <a:pt x="11727" y="5115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 rot="10800000" flipH="1">
                <a:off x="2354305" y="4677435"/>
                <a:ext cx="225226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 rot="10800000" flipH="1">
                <a:off x="1406758" y="4816385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 rot="10800000" flipH="1">
                <a:off x="-689483" y="1882896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 rot="10800000" flipH="1">
                <a:off x="-988946" y="2400365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0"/>
              <p:cNvSpPr/>
              <p:nvPr/>
            </p:nvSpPr>
            <p:spPr>
              <a:xfrm rot="10800000" flipH="1">
                <a:off x="-1288409" y="2227888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0"/>
              <p:cNvSpPr/>
              <p:nvPr/>
            </p:nvSpPr>
            <p:spPr>
              <a:xfrm rot="10800000" flipH="1">
                <a:off x="-1587872" y="2400365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0"/>
              <p:cNvSpPr/>
              <p:nvPr/>
            </p:nvSpPr>
            <p:spPr>
              <a:xfrm rot="10800000" flipH="1">
                <a:off x="208906" y="274650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0"/>
              <p:cNvSpPr/>
              <p:nvPr/>
            </p:nvSpPr>
            <p:spPr>
              <a:xfrm rot="10800000" flipH="1">
                <a:off x="-390020" y="3091482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0"/>
              <p:cNvSpPr/>
              <p:nvPr/>
            </p:nvSpPr>
            <p:spPr>
              <a:xfrm rot="10800000" flipH="1">
                <a:off x="508369" y="3263978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0"/>
              <p:cNvSpPr/>
              <p:nvPr/>
            </p:nvSpPr>
            <p:spPr>
              <a:xfrm rot="10800000" flipH="1">
                <a:off x="-1288409" y="3263978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 rot="10800000" flipH="1">
                <a:off x="-390020" y="3781447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 rot="10800000" flipH="1">
                <a:off x="508369" y="3953924"/>
                <a:ext cx="366557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 rot="10800000" flipH="1">
                <a:off x="208906" y="4471412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0"/>
              <p:cNvSpPr/>
              <p:nvPr/>
            </p:nvSpPr>
            <p:spPr>
              <a:xfrm rot="10800000" flipH="1">
                <a:off x="807832" y="4816385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0"/>
              <p:cNvSpPr/>
              <p:nvPr/>
            </p:nvSpPr>
            <p:spPr>
              <a:xfrm rot="10800000" flipH="1">
                <a:off x="-90557" y="499012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10800000" flipH="1">
                <a:off x="-988946" y="2055392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0"/>
              <p:cNvSpPr/>
              <p:nvPr/>
            </p:nvSpPr>
            <p:spPr>
              <a:xfrm rot="10800000" flipH="1">
                <a:off x="-390020" y="2400365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0"/>
              <p:cNvSpPr/>
              <p:nvPr/>
            </p:nvSpPr>
            <p:spPr>
              <a:xfrm rot="10800000" flipH="1">
                <a:off x="-988946" y="2746509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0"/>
              <p:cNvSpPr/>
              <p:nvPr/>
            </p:nvSpPr>
            <p:spPr>
              <a:xfrm rot="10800000" flipH="1">
                <a:off x="-90557" y="2918986"/>
                <a:ext cx="366557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0"/>
              <p:cNvSpPr/>
              <p:nvPr/>
            </p:nvSpPr>
            <p:spPr>
              <a:xfrm rot="10800000" flipH="1">
                <a:off x="-90557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0"/>
              <p:cNvSpPr/>
              <p:nvPr/>
            </p:nvSpPr>
            <p:spPr>
              <a:xfrm rot="10800000" flipH="1">
                <a:off x="508369" y="499012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0"/>
              <p:cNvSpPr/>
              <p:nvPr/>
            </p:nvSpPr>
            <p:spPr>
              <a:xfrm rot="10800000" flipH="1">
                <a:off x="-689483" y="2227888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0"/>
              <p:cNvSpPr/>
              <p:nvPr/>
            </p:nvSpPr>
            <p:spPr>
              <a:xfrm rot="10800000" flipH="1">
                <a:off x="-390020" y="2746509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 rot="10800000" flipH="1">
                <a:off x="-1288409" y="2574013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0"/>
              <p:cNvSpPr/>
              <p:nvPr/>
            </p:nvSpPr>
            <p:spPr>
              <a:xfrm rot="10800000" flipH="1">
                <a:off x="208906" y="3091482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 rot="10800000" flipH="1">
                <a:off x="-689483" y="2918986"/>
                <a:ext cx="366576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 rot="10800000" flipH="1">
                <a:off x="208906" y="3436455"/>
                <a:ext cx="366557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0"/>
              <p:cNvSpPr/>
              <p:nvPr/>
            </p:nvSpPr>
            <p:spPr>
              <a:xfrm rot="10800000" flipH="1">
                <a:off x="-390020" y="3436455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0"/>
              <p:cNvSpPr/>
              <p:nvPr/>
            </p:nvSpPr>
            <p:spPr>
              <a:xfrm rot="10800000" flipH="1">
                <a:off x="-689483" y="3263978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0"/>
              <p:cNvSpPr/>
              <p:nvPr/>
            </p:nvSpPr>
            <p:spPr>
              <a:xfrm rot="10800000" flipH="1">
                <a:off x="-988946" y="3436455"/>
                <a:ext cx="365424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0"/>
              <p:cNvSpPr/>
              <p:nvPr/>
            </p:nvSpPr>
            <p:spPr>
              <a:xfrm rot="10800000" flipH="1">
                <a:off x="508369" y="3608951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 rot="10800000" flipH="1">
                <a:off x="208906" y="3781447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 rot="10800000" flipH="1">
                <a:off x="-90557" y="3608951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 rot="10800000" flipH="1">
                <a:off x="208906" y="4126420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 rot="10800000" flipH="1">
                <a:off x="-390020" y="4126420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0"/>
              <p:cNvSpPr/>
              <p:nvPr/>
            </p:nvSpPr>
            <p:spPr>
              <a:xfrm rot="10800000" flipH="1">
                <a:off x="-689483" y="3953924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0"/>
              <p:cNvSpPr/>
              <p:nvPr/>
            </p:nvSpPr>
            <p:spPr>
              <a:xfrm rot="10800000" flipH="1">
                <a:off x="807832" y="4471412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0"/>
              <p:cNvSpPr/>
              <p:nvPr/>
            </p:nvSpPr>
            <p:spPr>
              <a:xfrm rot="10800000" flipH="1">
                <a:off x="1107295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0"/>
              <p:cNvSpPr/>
              <p:nvPr/>
            </p:nvSpPr>
            <p:spPr>
              <a:xfrm rot="10800000" flipH="1">
                <a:off x="508369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30"/>
            <p:cNvGrpSpPr/>
            <p:nvPr/>
          </p:nvGrpSpPr>
          <p:grpSpPr>
            <a:xfrm>
              <a:off x="7225437" y="-396704"/>
              <a:ext cx="5803371" cy="3423479"/>
              <a:chOff x="-2348263" y="1882896"/>
              <a:chExt cx="5803371" cy="3423479"/>
            </a:xfrm>
          </p:grpSpPr>
          <p:sp>
            <p:nvSpPr>
              <p:cNvPr id="1626" name="Google Shape;1626;p30"/>
              <p:cNvSpPr/>
              <p:nvPr/>
            </p:nvSpPr>
            <p:spPr>
              <a:xfrm rot="10800000" flipH="1">
                <a:off x="-1288409" y="1882896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 rot="10800000" flipH="1">
                <a:off x="-1887335" y="1882896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 rot="10800000" flipH="1">
                <a:off x="-1887335" y="2574013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 rot="10800000" flipH="1">
                <a:off x="-1288409" y="2918986"/>
                <a:ext cx="365424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 rot="10800000" flipH="1">
                <a:off x="-90557" y="3263978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0"/>
              <p:cNvSpPr/>
              <p:nvPr/>
            </p:nvSpPr>
            <p:spPr>
              <a:xfrm rot="10800000" flipH="1">
                <a:off x="807832" y="3781447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300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0"/>
              <p:cNvSpPr/>
              <p:nvPr/>
            </p:nvSpPr>
            <p:spPr>
              <a:xfrm rot="10800000" flipH="1">
                <a:off x="-90557" y="4298916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 rot="10800000" flipH="1">
                <a:off x="-689483" y="4298916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 rot="10800000" flipH="1">
                <a:off x="-1025599" y="3961114"/>
                <a:ext cx="225207" cy="19532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5" y="1"/>
                    </a:moveTo>
                    <a:lnTo>
                      <a:pt x="0" y="5116"/>
                    </a:lnTo>
                    <a:lnTo>
                      <a:pt x="2935" y="10171"/>
                    </a:lnTo>
                    <a:lnTo>
                      <a:pt x="8798" y="10171"/>
                    </a:lnTo>
                    <a:lnTo>
                      <a:pt x="11728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0"/>
              <p:cNvSpPr/>
              <p:nvPr/>
            </p:nvSpPr>
            <p:spPr>
              <a:xfrm rot="10800000" flipH="1">
                <a:off x="-2199722" y="2501008"/>
                <a:ext cx="226474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71" extrusionOk="0">
                    <a:moveTo>
                      <a:pt x="2935" y="0"/>
                    </a:moveTo>
                    <a:lnTo>
                      <a:pt x="1" y="5056"/>
                    </a:lnTo>
                    <a:lnTo>
                      <a:pt x="2935" y="10171"/>
                    </a:lnTo>
                    <a:lnTo>
                      <a:pt x="8859" y="10171"/>
                    </a:lnTo>
                    <a:lnTo>
                      <a:pt x="11793" y="5056"/>
                    </a:lnTo>
                    <a:lnTo>
                      <a:pt x="8859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0"/>
              <p:cNvSpPr/>
              <p:nvPr/>
            </p:nvSpPr>
            <p:spPr>
              <a:xfrm rot="10800000" flipH="1">
                <a:off x="-2348263" y="2717779"/>
                <a:ext cx="148551" cy="129386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738" extrusionOk="0">
                    <a:moveTo>
                      <a:pt x="1937" y="1"/>
                    </a:moveTo>
                    <a:lnTo>
                      <a:pt x="0" y="3369"/>
                    </a:lnTo>
                    <a:lnTo>
                      <a:pt x="1937" y="6738"/>
                    </a:lnTo>
                    <a:lnTo>
                      <a:pt x="5804" y="6738"/>
                    </a:lnTo>
                    <a:lnTo>
                      <a:pt x="7736" y="336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 rot="10800000" flipH="1">
                <a:off x="1773314" y="4570868"/>
                <a:ext cx="147398" cy="128138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6673" extrusionOk="0">
                    <a:moveTo>
                      <a:pt x="1872" y="1"/>
                    </a:moveTo>
                    <a:lnTo>
                      <a:pt x="0" y="3369"/>
                    </a:lnTo>
                    <a:lnTo>
                      <a:pt x="1872" y="6673"/>
                    </a:lnTo>
                    <a:lnTo>
                      <a:pt x="5739" y="6673"/>
                    </a:lnTo>
                    <a:lnTo>
                      <a:pt x="7675" y="3369"/>
                    </a:lnTo>
                    <a:lnTo>
                      <a:pt x="5739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 rot="10800000" flipH="1">
                <a:off x="3306557" y="4667853"/>
                <a:ext cx="148551" cy="128234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6678" extrusionOk="0">
                    <a:moveTo>
                      <a:pt x="1937" y="1"/>
                    </a:moveTo>
                    <a:lnTo>
                      <a:pt x="0" y="3309"/>
                    </a:lnTo>
                    <a:lnTo>
                      <a:pt x="1937" y="6678"/>
                    </a:lnTo>
                    <a:lnTo>
                      <a:pt x="5804" y="6678"/>
                    </a:lnTo>
                    <a:lnTo>
                      <a:pt x="7735" y="3309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 rot="10800000" flipH="1">
                <a:off x="-445112" y="4853561"/>
                <a:ext cx="225207" cy="195232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67" extrusionOk="0">
                    <a:moveTo>
                      <a:pt x="2935" y="1"/>
                    </a:moveTo>
                    <a:lnTo>
                      <a:pt x="0" y="5051"/>
                    </a:lnTo>
                    <a:lnTo>
                      <a:pt x="2935" y="10166"/>
                    </a:lnTo>
                    <a:lnTo>
                      <a:pt x="8798" y="1016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0"/>
              <p:cNvSpPr/>
              <p:nvPr/>
            </p:nvSpPr>
            <p:spPr>
              <a:xfrm rot="10800000" flipH="1">
                <a:off x="-1571089" y="3060335"/>
                <a:ext cx="225207" cy="194080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07" extrusionOk="0">
                    <a:moveTo>
                      <a:pt x="2934" y="1"/>
                    </a:moveTo>
                    <a:lnTo>
                      <a:pt x="0" y="5051"/>
                    </a:lnTo>
                    <a:lnTo>
                      <a:pt x="2934" y="10106"/>
                    </a:lnTo>
                    <a:lnTo>
                      <a:pt x="8798" y="10106"/>
                    </a:lnTo>
                    <a:lnTo>
                      <a:pt x="11728" y="5051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 rot="10800000" flipH="1">
                <a:off x="2849913" y="4877473"/>
                <a:ext cx="225207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0" y="0"/>
                    </a:moveTo>
                    <a:lnTo>
                      <a:pt x="0" y="5115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115"/>
                    </a:lnTo>
                    <a:lnTo>
                      <a:pt x="8793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 rot="10800000" flipH="1">
                <a:off x="1931427" y="5014075"/>
                <a:ext cx="226455" cy="195232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0167" extrusionOk="0">
                    <a:moveTo>
                      <a:pt x="2934" y="1"/>
                    </a:moveTo>
                    <a:lnTo>
                      <a:pt x="0" y="5116"/>
                    </a:lnTo>
                    <a:lnTo>
                      <a:pt x="2934" y="10166"/>
                    </a:lnTo>
                    <a:lnTo>
                      <a:pt x="8798" y="10166"/>
                    </a:lnTo>
                    <a:lnTo>
                      <a:pt x="11792" y="511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 rot="10800000" flipH="1">
                <a:off x="445014" y="2474097"/>
                <a:ext cx="225207" cy="195328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0" y="1"/>
                    </a:moveTo>
                    <a:lnTo>
                      <a:pt x="0" y="5056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056"/>
                    </a:lnTo>
                    <a:lnTo>
                      <a:pt x="8793" y="1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 rot="10800000" flipH="1">
                <a:off x="-1026234" y="4472659"/>
                <a:ext cx="226474" cy="195213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0166" extrusionOk="0">
                    <a:moveTo>
                      <a:pt x="2935" y="0"/>
                    </a:moveTo>
                    <a:lnTo>
                      <a:pt x="1" y="5115"/>
                    </a:lnTo>
                    <a:lnTo>
                      <a:pt x="2935" y="10166"/>
                    </a:lnTo>
                    <a:lnTo>
                      <a:pt x="8799" y="10166"/>
                    </a:lnTo>
                    <a:lnTo>
                      <a:pt x="11793" y="5115"/>
                    </a:lnTo>
                    <a:lnTo>
                      <a:pt x="8799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0"/>
              <p:cNvSpPr/>
              <p:nvPr/>
            </p:nvSpPr>
            <p:spPr>
              <a:xfrm rot="10800000" flipH="1">
                <a:off x="-2028666" y="2305696"/>
                <a:ext cx="225207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4" y="0"/>
                    </a:moveTo>
                    <a:lnTo>
                      <a:pt x="0" y="5115"/>
                    </a:lnTo>
                    <a:lnTo>
                      <a:pt x="2934" y="10171"/>
                    </a:lnTo>
                    <a:lnTo>
                      <a:pt x="8798" y="10171"/>
                    </a:lnTo>
                    <a:lnTo>
                      <a:pt x="11727" y="5115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0"/>
              <p:cNvSpPr/>
              <p:nvPr/>
            </p:nvSpPr>
            <p:spPr>
              <a:xfrm rot="10800000" flipH="1">
                <a:off x="2354305" y="4677435"/>
                <a:ext cx="225226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71" extrusionOk="0">
                    <a:moveTo>
                      <a:pt x="2930" y="0"/>
                    </a:moveTo>
                    <a:lnTo>
                      <a:pt x="1" y="5055"/>
                    </a:lnTo>
                    <a:lnTo>
                      <a:pt x="2930" y="10171"/>
                    </a:lnTo>
                    <a:lnTo>
                      <a:pt x="8794" y="10171"/>
                    </a:lnTo>
                    <a:lnTo>
                      <a:pt x="11728" y="505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0"/>
              <p:cNvSpPr/>
              <p:nvPr/>
            </p:nvSpPr>
            <p:spPr>
              <a:xfrm rot="10800000" flipH="1">
                <a:off x="1406758" y="4816385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0"/>
              <p:cNvSpPr/>
              <p:nvPr/>
            </p:nvSpPr>
            <p:spPr>
              <a:xfrm rot="10800000" flipH="1">
                <a:off x="-689483" y="1882896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0"/>
              <p:cNvSpPr/>
              <p:nvPr/>
            </p:nvSpPr>
            <p:spPr>
              <a:xfrm rot="10800000" flipH="1">
                <a:off x="-988946" y="2400365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0"/>
              <p:cNvSpPr/>
              <p:nvPr/>
            </p:nvSpPr>
            <p:spPr>
              <a:xfrm rot="10800000" flipH="1">
                <a:off x="-1288409" y="2227888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0"/>
              <p:cNvSpPr/>
              <p:nvPr/>
            </p:nvSpPr>
            <p:spPr>
              <a:xfrm rot="10800000" flipH="1">
                <a:off x="-1587872" y="2400365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0"/>
              <p:cNvSpPr/>
              <p:nvPr/>
            </p:nvSpPr>
            <p:spPr>
              <a:xfrm rot="10800000" flipH="1">
                <a:off x="208906" y="274650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0"/>
              <p:cNvSpPr/>
              <p:nvPr/>
            </p:nvSpPr>
            <p:spPr>
              <a:xfrm rot="10800000" flipH="1">
                <a:off x="-390020" y="3091482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0"/>
              <p:cNvSpPr/>
              <p:nvPr/>
            </p:nvSpPr>
            <p:spPr>
              <a:xfrm rot="10800000" flipH="1">
                <a:off x="508369" y="3263978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0"/>
              <p:cNvSpPr/>
              <p:nvPr/>
            </p:nvSpPr>
            <p:spPr>
              <a:xfrm rot="10800000" flipH="1">
                <a:off x="-1288409" y="3263978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0"/>
              <p:cNvSpPr/>
              <p:nvPr/>
            </p:nvSpPr>
            <p:spPr>
              <a:xfrm rot="10800000" flipH="1">
                <a:off x="-390020" y="3781447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0"/>
              <p:cNvSpPr/>
              <p:nvPr/>
            </p:nvSpPr>
            <p:spPr>
              <a:xfrm rot="10800000" flipH="1">
                <a:off x="508369" y="3953924"/>
                <a:ext cx="366557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0"/>
              <p:cNvSpPr/>
              <p:nvPr/>
            </p:nvSpPr>
            <p:spPr>
              <a:xfrm rot="10800000" flipH="1">
                <a:off x="208906" y="4471412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0"/>
              <p:cNvSpPr/>
              <p:nvPr/>
            </p:nvSpPr>
            <p:spPr>
              <a:xfrm rot="10800000" flipH="1">
                <a:off x="807832" y="4816385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0"/>
              <p:cNvSpPr/>
              <p:nvPr/>
            </p:nvSpPr>
            <p:spPr>
              <a:xfrm rot="10800000" flipH="1">
                <a:off x="-90557" y="499012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48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0"/>
              <p:cNvSpPr/>
              <p:nvPr/>
            </p:nvSpPr>
            <p:spPr>
              <a:xfrm rot="10800000" flipH="1">
                <a:off x="-988946" y="2055392"/>
                <a:ext cx="365424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 rot="10800000" flipH="1">
                <a:off x="-390020" y="2400365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 rot="10800000" flipH="1">
                <a:off x="-988946" y="2746509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 rot="10800000" flipH="1">
                <a:off x="-90557" y="2918986"/>
                <a:ext cx="366557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0"/>
              <p:cNvSpPr/>
              <p:nvPr/>
            </p:nvSpPr>
            <p:spPr>
              <a:xfrm rot="10800000" flipH="1">
                <a:off x="-90557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0"/>
              <p:cNvSpPr/>
              <p:nvPr/>
            </p:nvSpPr>
            <p:spPr>
              <a:xfrm rot="10800000" flipH="1">
                <a:off x="508369" y="4990129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0"/>
              <p:cNvSpPr/>
              <p:nvPr/>
            </p:nvSpPr>
            <p:spPr>
              <a:xfrm rot="10800000" flipH="1">
                <a:off x="-689483" y="2227888"/>
                <a:ext cx="366576" cy="317398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0"/>
              <p:cNvSpPr/>
              <p:nvPr/>
            </p:nvSpPr>
            <p:spPr>
              <a:xfrm rot="10800000" flipH="1">
                <a:off x="-390020" y="2746509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0"/>
              <p:cNvSpPr/>
              <p:nvPr/>
            </p:nvSpPr>
            <p:spPr>
              <a:xfrm rot="10800000" flipH="1">
                <a:off x="-1288409" y="2574013"/>
                <a:ext cx="365424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 rot="10800000" flipH="1">
                <a:off x="208906" y="3091482"/>
                <a:ext cx="366557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469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469"/>
                    </a:lnTo>
                    <a:lnTo>
                      <a:pt x="14288" y="16469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0"/>
              <p:cNvSpPr/>
              <p:nvPr/>
            </p:nvSpPr>
            <p:spPr>
              <a:xfrm rot="10800000" flipH="1">
                <a:off x="-689483" y="2918986"/>
                <a:ext cx="366576" cy="316265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70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0"/>
              <p:cNvSpPr/>
              <p:nvPr/>
            </p:nvSpPr>
            <p:spPr>
              <a:xfrm rot="10800000" flipH="1">
                <a:off x="208906" y="3436455"/>
                <a:ext cx="366557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5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0"/>
              <p:cNvSpPr/>
              <p:nvPr/>
            </p:nvSpPr>
            <p:spPr>
              <a:xfrm rot="10800000" flipH="1">
                <a:off x="-390020" y="3436455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 rot="10800000" flipH="1">
                <a:off x="-689483" y="3263978"/>
                <a:ext cx="366576" cy="31624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0"/>
              <p:cNvSpPr/>
              <p:nvPr/>
            </p:nvSpPr>
            <p:spPr>
              <a:xfrm rot="10800000" flipH="1">
                <a:off x="-988946" y="3436455"/>
                <a:ext cx="365424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2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0"/>
              <p:cNvSpPr/>
              <p:nvPr/>
            </p:nvSpPr>
            <p:spPr>
              <a:xfrm rot="10800000" flipH="1">
                <a:off x="508369" y="3608951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99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 rot="10800000" flipH="1">
                <a:off x="208906" y="3781447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300"/>
                    </a:lnTo>
                    <a:lnTo>
                      <a:pt x="4806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 rot="10800000" flipH="1">
                <a:off x="-90557" y="3608951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742" y="0"/>
                    </a:moveTo>
                    <a:lnTo>
                      <a:pt x="1" y="8299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99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 rot="10800000" flipH="1">
                <a:off x="208906" y="4126420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 rot="10800000" flipH="1">
                <a:off x="-390020" y="4126420"/>
                <a:ext cx="366576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4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 rot="10800000" flipH="1">
                <a:off x="-689483" y="3953924"/>
                <a:ext cx="366576" cy="317513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35" extrusionOk="0">
                    <a:moveTo>
                      <a:pt x="4742" y="1"/>
                    </a:moveTo>
                    <a:lnTo>
                      <a:pt x="1" y="8300"/>
                    </a:lnTo>
                    <a:lnTo>
                      <a:pt x="4742" y="16534"/>
                    </a:lnTo>
                    <a:lnTo>
                      <a:pt x="14288" y="16534"/>
                    </a:lnTo>
                    <a:lnTo>
                      <a:pt x="19089" y="8300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 rot="10800000" flipH="1">
                <a:off x="807832" y="4471412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1"/>
                    </a:moveTo>
                    <a:lnTo>
                      <a:pt x="1" y="8235"/>
                    </a:lnTo>
                    <a:lnTo>
                      <a:pt x="4806" y="16534"/>
                    </a:lnTo>
                    <a:lnTo>
                      <a:pt x="14348" y="16534"/>
                    </a:lnTo>
                    <a:lnTo>
                      <a:pt x="19089" y="8235"/>
                    </a:lnTo>
                    <a:lnTo>
                      <a:pt x="1434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0"/>
              <p:cNvSpPr/>
              <p:nvPr/>
            </p:nvSpPr>
            <p:spPr>
              <a:xfrm rot="10800000" flipH="1">
                <a:off x="1107295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348" y="16533"/>
                    </a:lnTo>
                    <a:lnTo>
                      <a:pt x="19089" y="8234"/>
                    </a:lnTo>
                    <a:lnTo>
                      <a:pt x="1434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0"/>
              <p:cNvSpPr/>
              <p:nvPr/>
            </p:nvSpPr>
            <p:spPr>
              <a:xfrm rot="10800000" flipH="1">
                <a:off x="508369" y="4643889"/>
                <a:ext cx="366557" cy="317494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34" extrusionOk="0">
                    <a:moveTo>
                      <a:pt x="4806" y="0"/>
                    </a:moveTo>
                    <a:lnTo>
                      <a:pt x="1" y="8234"/>
                    </a:lnTo>
                    <a:lnTo>
                      <a:pt x="4806" y="16533"/>
                    </a:lnTo>
                    <a:lnTo>
                      <a:pt x="14288" y="16533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5" name="Google Shape;1685;p30"/>
            <p:cNvGrpSpPr/>
            <p:nvPr/>
          </p:nvGrpSpPr>
          <p:grpSpPr>
            <a:xfrm>
              <a:off x="0" y="0"/>
              <a:ext cx="2525467" cy="1155154"/>
              <a:chOff x="0" y="0"/>
              <a:chExt cx="2525467" cy="1155154"/>
            </a:xfrm>
          </p:grpSpPr>
          <p:sp>
            <p:nvSpPr>
              <p:cNvPr id="1686" name="Google Shape;1686;p30"/>
              <p:cNvSpPr/>
              <p:nvPr/>
            </p:nvSpPr>
            <p:spPr>
              <a:xfrm>
                <a:off x="1119084" y="0"/>
                <a:ext cx="306347" cy="264286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8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0"/>
              <p:cNvSpPr/>
              <p:nvPr/>
            </p:nvSpPr>
            <p:spPr>
              <a:xfrm>
                <a:off x="118102" y="576567"/>
                <a:ext cx="305384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0"/>
              <p:cNvSpPr/>
              <p:nvPr/>
            </p:nvSpPr>
            <p:spPr>
              <a:xfrm>
                <a:off x="1619574" y="288276"/>
                <a:ext cx="306331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0"/>
              <p:cNvSpPr/>
              <p:nvPr/>
            </p:nvSpPr>
            <p:spPr>
              <a:xfrm>
                <a:off x="118102" y="0"/>
                <a:ext cx="305384" cy="26428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0"/>
              <p:cNvSpPr/>
              <p:nvPr/>
            </p:nvSpPr>
            <p:spPr>
              <a:xfrm>
                <a:off x="426923" y="992015"/>
                <a:ext cx="188221" cy="163139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10166" extrusionOk="0">
                    <a:moveTo>
                      <a:pt x="2930" y="0"/>
                    </a:moveTo>
                    <a:lnTo>
                      <a:pt x="1" y="5115"/>
                    </a:lnTo>
                    <a:lnTo>
                      <a:pt x="2930" y="10166"/>
                    </a:lnTo>
                    <a:lnTo>
                      <a:pt x="8794" y="10166"/>
                    </a:lnTo>
                    <a:lnTo>
                      <a:pt x="11728" y="5115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0"/>
              <p:cNvSpPr/>
              <p:nvPr/>
            </p:nvSpPr>
            <p:spPr>
              <a:xfrm>
                <a:off x="1925893" y="69992"/>
                <a:ext cx="188205" cy="16323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0" y="1"/>
                    </a:moveTo>
                    <a:lnTo>
                      <a:pt x="0" y="5056"/>
                    </a:lnTo>
                    <a:lnTo>
                      <a:pt x="2930" y="10171"/>
                    </a:lnTo>
                    <a:lnTo>
                      <a:pt x="8793" y="10171"/>
                    </a:lnTo>
                    <a:lnTo>
                      <a:pt x="11728" y="5056"/>
                    </a:lnTo>
                    <a:lnTo>
                      <a:pt x="8793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0"/>
              <p:cNvSpPr/>
              <p:nvPr/>
            </p:nvSpPr>
            <p:spPr>
              <a:xfrm>
                <a:off x="2337262" y="246166"/>
                <a:ext cx="188205" cy="163235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2" extrusionOk="0">
                    <a:moveTo>
                      <a:pt x="2934" y="1"/>
                    </a:moveTo>
                    <a:lnTo>
                      <a:pt x="0" y="5056"/>
                    </a:lnTo>
                    <a:lnTo>
                      <a:pt x="2934" y="10171"/>
                    </a:lnTo>
                    <a:lnTo>
                      <a:pt x="8798" y="10171"/>
                    </a:lnTo>
                    <a:lnTo>
                      <a:pt x="11727" y="5056"/>
                    </a:lnTo>
                    <a:lnTo>
                      <a:pt x="8798" y="1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0"/>
              <p:cNvSpPr/>
              <p:nvPr/>
            </p:nvSpPr>
            <p:spPr>
              <a:xfrm>
                <a:off x="0" y="325279"/>
                <a:ext cx="188205" cy="163219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0171" extrusionOk="0">
                    <a:moveTo>
                      <a:pt x="2934" y="0"/>
                    </a:moveTo>
                    <a:lnTo>
                      <a:pt x="0" y="5115"/>
                    </a:lnTo>
                    <a:lnTo>
                      <a:pt x="2934" y="10171"/>
                    </a:lnTo>
                    <a:lnTo>
                      <a:pt x="8798" y="10171"/>
                    </a:lnTo>
                    <a:lnTo>
                      <a:pt x="11727" y="5115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rgbClr val="F8F8F8">
                  <a:alpha val="9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0"/>
              <p:cNvSpPr/>
              <p:nvPr/>
            </p:nvSpPr>
            <p:spPr>
              <a:xfrm>
                <a:off x="1119084" y="576567"/>
                <a:ext cx="306347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0"/>
              <p:cNvSpPr/>
              <p:nvPr/>
            </p:nvSpPr>
            <p:spPr>
              <a:xfrm>
                <a:off x="868838" y="144146"/>
                <a:ext cx="305384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0"/>
              <p:cNvSpPr/>
              <p:nvPr/>
            </p:nvSpPr>
            <p:spPr>
              <a:xfrm>
                <a:off x="618593" y="288276"/>
                <a:ext cx="305384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0"/>
              <p:cNvSpPr/>
              <p:nvPr/>
            </p:nvSpPr>
            <p:spPr>
              <a:xfrm>
                <a:off x="368348" y="144146"/>
                <a:ext cx="305384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2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0"/>
              <p:cNvSpPr/>
              <p:nvPr/>
            </p:nvSpPr>
            <p:spPr>
              <a:xfrm>
                <a:off x="868838" y="432421"/>
                <a:ext cx="305384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52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0"/>
              <p:cNvSpPr/>
              <p:nvPr/>
            </p:nvSpPr>
            <p:spPr>
              <a:xfrm>
                <a:off x="1369329" y="144146"/>
                <a:ext cx="306347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0"/>
                    </a:moveTo>
                    <a:lnTo>
                      <a:pt x="1" y="8234"/>
                    </a:lnTo>
                    <a:lnTo>
                      <a:pt x="4742" y="16528"/>
                    </a:lnTo>
                    <a:lnTo>
                      <a:pt x="14288" y="16528"/>
                    </a:lnTo>
                    <a:lnTo>
                      <a:pt x="19089" y="8234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0"/>
              <p:cNvSpPr/>
              <p:nvPr/>
            </p:nvSpPr>
            <p:spPr>
              <a:xfrm>
                <a:off x="1119084" y="288276"/>
                <a:ext cx="306347" cy="265249"/>
              </a:xfrm>
              <a:custGeom>
                <a:avLst/>
                <a:gdLst/>
                <a:ahLst/>
                <a:cxnLst/>
                <a:rect l="l" t="t" r="r" b="b"/>
                <a:pathLst>
                  <a:path w="19090" h="16529" extrusionOk="0">
                    <a:moveTo>
                      <a:pt x="4742" y="1"/>
                    </a:moveTo>
                    <a:lnTo>
                      <a:pt x="1" y="8235"/>
                    </a:lnTo>
                    <a:lnTo>
                      <a:pt x="4742" y="16529"/>
                    </a:lnTo>
                    <a:lnTo>
                      <a:pt x="14288" y="16529"/>
                    </a:lnTo>
                    <a:lnTo>
                      <a:pt x="19089" y="8235"/>
                    </a:lnTo>
                    <a:lnTo>
                      <a:pt x="14288" y="1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0"/>
              <p:cNvSpPr/>
              <p:nvPr/>
            </p:nvSpPr>
            <p:spPr>
              <a:xfrm>
                <a:off x="618593" y="0"/>
                <a:ext cx="305384" cy="264286"/>
              </a:xfrm>
              <a:custGeom>
                <a:avLst/>
                <a:gdLst/>
                <a:ahLst/>
                <a:cxnLst/>
                <a:rect l="l" t="t" r="r" b="b"/>
                <a:pathLst>
                  <a:path w="19030" h="16469" extrusionOk="0">
                    <a:moveTo>
                      <a:pt x="4742" y="0"/>
                    </a:moveTo>
                    <a:lnTo>
                      <a:pt x="1" y="8235"/>
                    </a:lnTo>
                    <a:lnTo>
                      <a:pt x="4742" y="16469"/>
                    </a:lnTo>
                    <a:lnTo>
                      <a:pt x="14288" y="16469"/>
                    </a:lnTo>
                    <a:lnTo>
                      <a:pt x="19029" y="8235"/>
                    </a:lnTo>
                    <a:lnTo>
                      <a:pt x="14288" y="0"/>
                    </a:lnTo>
                    <a:close/>
                  </a:path>
                </a:pathLst>
              </a:cu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02" name="Google Shape;17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85112">
            <a:off x="7989686" y="3472688"/>
            <a:ext cx="1587078" cy="158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SemiBold"/>
              <a:buNone/>
              <a:defRPr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3" r:id="rId6"/>
    <p:sldLayoutId id="2147483668" r:id="rId7"/>
    <p:sldLayoutId id="2147483670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5"/>
          <p:cNvSpPr txBox="1">
            <a:spLocks noGrp="1"/>
          </p:cNvSpPr>
          <p:nvPr>
            <p:ph type="ctrTitle"/>
          </p:nvPr>
        </p:nvSpPr>
        <p:spPr>
          <a:xfrm>
            <a:off x="1765200" y="1364595"/>
            <a:ext cx="5613600" cy="1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>
                <a:latin typeface="Archivo"/>
                <a:ea typeface="Archivo"/>
                <a:cs typeface="Archivo"/>
                <a:sym typeface="Archivo"/>
              </a:rPr>
              <a:t>Gene APOE </a:t>
            </a:r>
            <a:endParaRPr sz="54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87" name="Google Shape;1787;p35"/>
          <p:cNvSpPr txBox="1">
            <a:spLocks noGrp="1"/>
          </p:cNvSpPr>
          <p:nvPr>
            <p:ph type="subTitle" idx="1"/>
          </p:nvPr>
        </p:nvSpPr>
        <p:spPr>
          <a:xfrm>
            <a:off x="2734625" y="2919434"/>
            <a:ext cx="367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</a:t>
            </a:r>
            <a:r>
              <a:rPr lang="en" dirty="0"/>
              <a:t>rabalho de Bioinformática </a:t>
            </a:r>
            <a:endParaRPr dirty="0"/>
          </a:p>
        </p:txBody>
      </p:sp>
      <p:sp>
        <p:nvSpPr>
          <p:cNvPr id="1788" name="Google Shape;1788;p35"/>
          <p:cNvSpPr/>
          <p:nvPr/>
        </p:nvSpPr>
        <p:spPr>
          <a:xfrm rot="-5400000">
            <a:off x="9299439" y="1559119"/>
            <a:ext cx="121533" cy="105854"/>
          </a:xfrm>
          <a:custGeom>
            <a:avLst/>
            <a:gdLst/>
            <a:ahLst/>
            <a:cxnLst/>
            <a:rect l="l" t="t" r="r" b="b"/>
            <a:pathLst>
              <a:path w="7736" h="6738" extrusionOk="0">
                <a:moveTo>
                  <a:pt x="1937" y="1"/>
                </a:moveTo>
                <a:lnTo>
                  <a:pt x="0" y="3369"/>
                </a:lnTo>
                <a:lnTo>
                  <a:pt x="1937" y="6738"/>
                </a:lnTo>
                <a:lnTo>
                  <a:pt x="5804" y="6738"/>
                </a:lnTo>
                <a:lnTo>
                  <a:pt x="7736" y="3369"/>
                </a:lnTo>
                <a:lnTo>
                  <a:pt x="5804" y="1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E1FB2A-5B8F-AAB4-2CD9-BB8B91D04B34}"/>
              </a:ext>
            </a:extLst>
          </p:cNvPr>
          <p:cNvSpPr txBox="1"/>
          <p:nvPr/>
        </p:nvSpPr>
        <p:spPr>
          <a:xfrm>
            <a:off x="0" y="4409086"/>
            <a:ext cx="5880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>
                <a:solidFill>
                  <a:schemeClr val="tx1"/>
                </a:solidFill>
                <a:latin typeface="+mn-lt"/>
              </a:rPr>
              <a:t>Realizado por</a:t>
            </a:r>
            <a:r>
              <a:rPr lang="pt-PT" sz="1100" dirty="0">
                <a:solidFill>
                  <a:schemeClr val="tx1"/>
                </a:solidFill>
                <a:latin typeface="+mn-lt"/>
              </a:rPr>
              <a:t>: Lara Ribeiro, Maria Benedita Marques e Mariana Pinho</a:t>
            </a:r>
          </a:p>
          <a:p>
            <a:r>
              <a:rPr lang="pt-PT" sz="1100" dirty="0">
                <a:solidFill>
                  <a:schemeClr val="tx1"/>
                </a:solidFill>
                <a:latin typeface="+mn-lt"/>
              </a:rPr>
              <a:t>Maio de 2024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</a:t>
            </a:r>
            <a:r>
              <a:rPr lang="en" dirty="0"/>
              <a:t>bjetivos </a:t>
            </a:r>
            <a:endParaRPr dirty="0"/>
          </a:p>
        </p:txBody>
      </p:sp>
      <p:sp>
        <p:nvSpPr>
          <p:cNvPr id="1846" name="Google Shape;1846;p39"/>
          <p:cNvSpPr txBox="1">
            <a:spLocks noGrp="1"/>
          </p:cNvSpPr>
          <p:nvPr>
            <p:ph type="subTitle" idx="2"/>
          </p:nvPr>
        </p:nvSpPr>
        <p:spPr>
          <a:xfrm>
            <a:off x="1116431" y="2469136"/>
            <a:ext cx="7835256" cy="827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Estudar diversos aspetos inerentes ao gene, nomeadamente, no que toca a sequências de proteínas homólogas, alinhamento de sequencias múltiplas, árvores filogenéticas e </a:t>
            </a:r>
            <a:r>
              <a:rPr lang="pt-PT" dirty="0" err="1"/>
              <a:t>motifs</a:t>
            </a:r>
            <a:r>
              <a:rPr lang="pt-PT" dirty="0"/>
              <a:t>, bem como, dominar as plataformas bioinformáticas e a sua utilização</a:t>
            </a:r>
            <a:endParaRPr dirty="0"/>
          </a:p>
        </p:txBody>
      </p:sp>
      <p:sp>
        <p:nvSpPr>
          <p:cNvPr id="1847" name="Google Shape;1847;p39"/>
          <p:cNvSpPr txBox="1">
            <a:spLocks noGrp="1"/>
          </p:cNvSpPr>
          <p:nvPr>
            <p:ph type="subTitle" idx="3"/>
          </p:nvPr>
        </p:nvSpPr>
        <p:spPr>
          <a:xfrm>
            <a:off x="1116431" y="3671886"/>
            <a:ext cx="7412400" cy="827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Retirar conclusões acerca de todo o conjunto de dados recolhidos de modo a complementar a informação recolhida a partir das bases de dados e a entender melhor as implicações das mutações no gene APOE na saúde humana </a:t>
            </a:r>
            <a:endParaRPr dirty="0"/>
          </a:p>
        </p:txBody>
      </p:sp>
      <p:sp>
        <p:nvSpPr>
          <p:cNvPr id="1851" name="Google Shape;1851;p39"/>
          <p:cNvSpPr/>
          <p:nvPr/>
        </p:nvSpPr>
        <p:spPr>
          <a:xfrm>
            <a:off x="834425" y="1303725"/>
            <a:ext cx="29100" cy="7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39"/>
          <p:cNvSpPr/>
          <p:nvPr/>
        </p:nvSpPr>
        <p:spPr>
          <a:xfrm>
            <a:off x="834425" y="2506475"/>
            <a:ext cx="29100" cy="7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39"/>
          <p:cNvSpPr/>
          <p:nvPr/>
        </p:nvSpPr>
        <p:spPr>
          <a:xfrm>
            <a:off x="834425" y="3709225"/>
            <a:ext cx="29100" cy="7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6E2BA-66C6-F4D4-C958-113136AD3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59" y="1266386"/>
            <a:ext cx="7412400" cy="827978"/>
          </a:xfrm>
        </p:spPr>
        <p:txBody>
          <a:bodyPr/>
          <a:lstStyle/>
          <a:p>
            <a:r>
              <a:rPr lang="pt-PT" dirty="0"/>
              <a:t>	Caracterizar, na generalidade, o gene e a proteína associada, através da exploração de diferentes bases de dados e publicações cientificas teóricas acerca do mesmo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7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Abordagens Bioinformáticas: </a:t>
            </a:r>
            <a:endParaRPr dirty="0"/>
          </a:p>
        </p:txBody>
      </p:sp>
      <p:sp>
        <p:nvSpPr>
          <p:cNvPr id="1813" name="Google Shape;1813;p37"/>
          <p:cNvSpPr txBox="1">
            <a:spLocks noGrp="1"/>
          </p:cNvSpPr>
          <p:nvPr>
            <p:ph type="subTitle" idx="1"/>
          </p:nvPr>
        </p:nvSpPr>
        <p:spPr>
          <a:xfrm>
            <a:off x="299899" y="1933206"/>
            <a:ext cx="3175975" cy="10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de consulta de sequências genómicas e proteicas, bem como, a visualização de genes em formato 3D</a:t>
            </a:r>
            <a:endParaRPr dirty="0"/>
          </a:p>
        </p:txBody>
      </p:sp>
      <p:sp>
        <p:nvSpPr>
          <p:cNvPr id="1814" name="Google Shape;1814;p37"/>
          <p:cNvSpPr txBox="1">
            <a:spLocks noGrp="1"/>
          </p:cNvSpPr>
          <p:nvPr>
            <p:ph type="subTitle" idx="2"/>
          </p:nvPr>
        </p:nvSpPr>
        <p:spPr>
          <a:xfrm>
            <a:off x="713225" y="4035877"/>
            <a:ext cx="2305500" cy="91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que gera os </a:t>
            </a:r>
            <a:r>
              <a:rPr lang="pt-PT" dirty="0" err="1"/>
              <a:t>motifs</a:t>
            </a:r>
            <a:r>
              <a:rPr lang="pt-PT" dirty="0"/>
              <a:t> associados às sequencias homólogas</a:t>
            </a:r>
            <a:endParaRPr dirty="0"/>
          </a:p>
        </p:txBody>
      </p:sp>
      <p:sp>
        <p:nvSpPr>
          <p:cNvPr id="1812" name="Google Shape;1812;p37"/>
          <p:cNvSpPr txBox="1">
            <a:spLocks noGrp="1"/>
          </p:cNvSpPr>
          <p:nvPr>
            <p:ph type="subTitle" idx="3"/>
          </p:nvPr>
        </p:nvSpPr>
        <p:spPr>
          <a:xfrm>
            <a:off x="3419250" y="3968564"/>
            <a:ext cx="2305500" cy="1641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</a:rPr>
              <a:t>Plataforma que gera as diferentes árvores filogenéticas e permite a edição das mesmas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5" name="Google Shape;1815;p37"/>
          <p:cNvSpPr txBox="1">
            <a:spLocks noGrp="1"/>
          </p:cNvSpPr>
          <p:nvPr>
            <p:ph type="subTitle" idx="4"/>
          </p:nvPr>
        </p:nvSpPr>
        <p:spPr>
          <a:xfrm>
            <a:off x="3335825" y="1900053"/>
            <a:ext cx="2479125" cy="123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de consulta de publicações académicas de carácter teórico acerca de genes específicos </a:t>
            </a:r>
            <a:endParaRPr dirty="0"/>
          </a:p>
        </p:txBody>
      </p:sp>
      <p:sp>
        <p:nvSpPr>
          <p:cNvPr id="1816" name="Google Shape;1816;p37"/>
          <p:cNvSpPr txBox="1">
            <a:spLocks noGrp="1"/>
          </p:cNvSpPr>
          <p:nvPr>
            <p:ph type="title" idx="5"/>
          </p:nvPr>
        </p:nvSpPr>
        <p:spPr>
          <a:xfrm>
            <a:off x="1462125" y="1219800"/>
            <a:ext cx="807600" cy="453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17" name="Google Shape;1817;p37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18" name="Google Shape;1818;p37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19" name="Google Shape;1819;p37"/>
          <p:cNvSpPr txBox="1">
            <a:spLocks noGrp="1"/>
          </p:cNvSpPr>
          <p:nvPr>
            <p:ph type="title" idx="8"/>
          </p:nvPr>
        </p:nvSpPr>
        <p:spPr>
          <a:xfrm>
            <a:off x="4168200" y="1219800"/>
            <a:ext cx="807600" cy="453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20" name="Google Shape;1820;p37"/>
          <p:cNvSpPr txBox="1">
            <a:spLocks noGrp="1"/>
          </p:cNvSpPr>
          <p:nvPr>
            <p:ph type="subTitle" idx="9"/>
          </p:nvPr>
        </p:nvSpPr>
        <p:spPr>
          <a:xfrm>
            <a:off x="6125275" y="4035876"/>
            <a:ext cx="2305500" cy="1107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que fornece os elementos regulatórios da proteína em estudo </a:t>
            </a:r>
            <a:endParaRPr dirty="0"/>
          </a:p>
        </p:txBody>
      </p:sp>
      <p:sp>
        <p:nvSpPr>
          <p:cNvPr id="1821" name="Google Shape;1821;p37"/>
          <p:cNvSpPr txBox="1">
            <a:spLocks noGrp="1"/>
          </p:cNvSpPr>
          <p:nvPr>
            <p:ph type="subTitle" idx="13"/>
          </p:nvPr>
        </p:nvSpPr>
        <p:spPr>
          <a:xfrm>
            <a:off x="5724750" y="1917135"/>
            <a:ext cx="3301900" cy="1505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que permite gerar sequencias múltiplas de alinhamentos com base em conjuntos de sequências homologas</a:t>
            </a:r>
            <a:endParaRPr dirty="0"/>
          </a:p>
        </p:txBody>
      </p:sp>
      <p:sp>
        <p:nvSpPr>
          <p:cNvPr id="1822" name="Google Shape;1822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23" name="Google Shape;1823;p37"/>
          <p:cNvSpPr txBox="1">
            <a:spLocks noGrp="1"/>
          </p:cNvSpPr>
          <p:nvPr>
            <p:ph type="title" idx="15"/>
          </p:nvPr>
        </p:nvSpPr>
        <p:spPr>
          <a:xfrm>
            <a:off x="6874225" y="1207100"/>
            <a:ext cx="807600" cy="453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24" name="Google Shape;1824;p37"/>
          <p:cNvSpPr txBox="1">
            <a:spLocks noGrp="1"/>
          </p:cNvSpPr>
          <p:nvPr>
            <p:ph type="subTitle" idx="16"/>
          </p:nvPr>
        </p:nvSpPr>
        <p:spPr>
          <a:xfrm>
            <a:off x="720000" y="17263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NCBI</a:t>
            </a:r>
            <a:endParaRPr dirty="0"/>
          </a:p>
        </p:txBody>
      </p:sp>
      <p:sp>
        <p:nvSpPr>
          <p:cNvPr id="1825" name="Google Shape;1825;p37"/>
          <p:cNvSpPr txBox="1">
            <a:spLocks noGrp="1"/>
          </p:cNvSpPr>
          <p:nvPr>
            <p:ph type="sub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MEME</a:t>
            </a:r>
            <a:endParaRPr dirty="0"/>
          </a:p>
        </p:txBody>
      </p:sp>
      <p:sp>
        <p:nvSpPr>
          <p:cNvPr id="1826" name="Google Shape;1826;p37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</a:t>
            </a:r>
            <a:r>
              <a:rPr lang="en" dirty="0"/>
              <a:t>tol</a:t>
            </a:r>
            <a:endParaRPr dirty="0"/>
          </a:p>
        </p:txBody>
      </p:sp>
      <p:sp>
        <p:nvSpPr>
          <p:cNvPr id="1827" name="Google Shape;1827;p37"/>
          <p:cNvSpPr txBox="1">
            <a:spLocks noGrp="1"/>
          </p:cNvSpPr>
          <p:nvPr>
            <p:ph type="subTitle" idx="19"/>
          </p:nvPr>
        </p:nvSpPr>
        <p:spPr>
          <a:xfrm>
            <a:off x="3419250" y="17263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</a:t>
            </a:r>
            <a:r>
              <a:rPr lang="en" dirty="0"/>
              <a:t>ubmed </a:t>
            </a:r>
            <a:endParaRPr dirty="0"/>
          </a:p>
        </p:txBody>
      </p:sp>
      <p:sp>
        <p:nvSpPr>
          <p:cNvPr id="1828" name="Google Shape;1828;p37"/>
          <p:cNvSpPr txBox="1">
            <a:spLocks noGrp="1"/>
          </p:cNvSpPr>
          <p:nvPr>
            <p:ph type="subTitle" idx="20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</a:t>
            </a:r>
            <a:r>
              <a:rPr lang="en" dirty="0"/>
              <a:t>enome Browser </a:t>
            </a:r>
            <a:endParaRPr dirty="0"/>
          </a:p>
        </p:txBody>
      </p:sp>
      <p:sp>
        <p:nvSpPr>
          <p:cNvPr id="1829" name="Google Shape;1829;p37"/>
          <p:cNvSpPr txBox="1">
            <a:spLocks noGrp="1"/>
          </p:cNvSpPr>
          <p:nvPr>
            <p:ph type="subTitle" idx="21"/>
          </p:nvPr>
        </p:nvSpPr>
        <p:spPr>
          <a:xfrm>
            <a:off x="6125275" y="171362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CLUSTAL OMEGA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Metedologia</a:t>
            </a:r>
            <a:endParaRPr dirty="0"/>
          </a:p>
        </p:txBody>
      </p:sp>
      <p:sp>
        <p:nvSpPr>
          <p:cNvPr id="2123" name="Google Shape;2123;p53"/>
          <p:cNvSpPr txBox="1"/>
          <p:nvPr/>
        </p:nvSpPr>
        <p:spPr>
          <a:xfrm>
            <a:off x="5362655" y="919352"/>
            <a:ext cx="3076745" cy="140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pt-PT" sz="11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Partindo do ficheiro em formato FASTA com as sequências da proteína e dos seus 10 homólogos escolhidos gerou- se o AMS, através da plataforma </a:t>
            </a:r>
            <a:r>
              <a:rPr lang="pt-PT" sz="11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Clustal</a:t>
            </a:r>
            <a:r>
              <a:rPr lang="pt-PT" sz="11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Omega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24" name="Google Shape;2124;p53"/>
          <p:cNvSpPr txBox="1"/>
          <p:nvPr/>
        </p:nvSpPr>
        <p:spPr>
          <a:xfrm>
            <a:off x="5362655" y="3816086"/>
            <a:ext cx="3080400" cy="96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 base nas várias sequências homólogas em estudo, foram obtidos os </a:t>
            </a:r>
            <a:r>
              <a:rPr lang="pt-PT" sz="11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motifs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25" name="Google Shape;2125;p53"/>
          <p:cNvSpPr txBox="1"/>
          <p:nvPr/>
        </p:nvSpPr>
        <p:spPr>
          <a:xfrm>
            <a:off x="5340000" y="3077283"/>
            <a:ext cx="30804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 plataforma gene browser, obteve-se os elementos regulatórios, partindo das sequências de homólogos  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27" name="Google Shape;2127;p53"/>
          <p:cNvSpPr txBox="1"/>
          <p:nvPr/>
        </p:nvSpPr>
        <p:spPr>
          <a:xfrm>
            <a:off x="112889" y="2682300"/>
            <a:ext cx="198201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</a:t>
            </a:r>
            <a:r>
              <a:rPr lang="en" sz="1200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equências de homólogos </a:t>
            </a:r>
            <a:endParaRPr sz="1200" dirty="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cxnSp>
        <p:nvCxnSpPr>
          <p:cNvPr id="2128" name="Google Shape;2128;p53"/>
          <p:cNvCxnSpPr>
            <a:cxnSpLocks/>
            <a:stCxn id="2127" idx="0"/>
          </p:cNvCxnSpPr>
          <p:nvPr/>
        </p:nvCxnSpPr>
        <p:spPr>
          <a:xfrm rot="5400000" flipH="1" flipV="1">
            <a:off x="1373393" y="1255669"/>
            <a:ext cx="1157132" cy="169613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0" name="Google Shape;2130;p53"/>
          <p:cNvCxnSpPr>
            <a:cxnSpLocks/>
            <a:stCxn id="2127" idx="2"/>
            <a:endCxn id="2131" idx="1"/>
          </p:cNvCxnSpPr>
          <p:nvPr/>
        </p:nvCxnSpPr>
        <p:spPr>
          <a:xfrm rot="16200000" flipH="1">
            <a:off x="1324597" y="2827296"/>
            <a:ext cx="1254725" cy="1696131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3" name="Google Shape;2133;p53"/>
          <p:cNvSpPr txBox="1"/>
          <p:nvPr/>
        </p:nvSpPr>
        <p:spPr>
          <a:xfrm>
            <a:off x="2800025" y="2280675"/>
            <a:ext cx="21192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Árvores filogenéticas </a:t>
            </a:r>
          </a:p>
        </p:txBody>
      </p:sp>
      <p:sp>
        <p:nvSpPr>
          <p:cNvPr id="2134" name="Google Shape;2134;p53"/>
          <p:cNvSpPr txBox="1"/>
          <p:nvPr/>
        </p:nvSpPr>
        <p:spPr>
          <a:xfrm>
            <a:off x="2800025" y="3200275"/>
            <a:ext cx="21192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E</a:t>
            </a:r>
            <a:r>
              <a:rPr lang="en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lementos regulatórios </a:t>
            </a:r>
            <a:endParaRPr dirty="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131" name="Google Shape;2131;p53"/>
          <p:cNvSpPr txBox="1"/>
          <p:nvPr/>
        </p:nvSpPr>
        <p:spPr>
          <a:xfrm>
            <a:off x="2800025" y="4119875"/>
            <a:ext cx="21192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Motifs </a:t>
            </a:r>
            <a:endParaRPr dirty="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cxnSp>
        <p:nvCxnSpPr>
          <p:cNvPr id="2135" name="Google Shape;2135;p53"/>
          <p:cNvCxnSpPr>
            <a:cxnSpLocks/>
            <a:stCxn id="2127" idx="3"/>
            <a:endCxn id="2134" idx="1"/>
          </p:cNvCxnSpPr>
          <p:nvPr/>
        </p:nvCxnSpPr>
        <p:spPr>
          <a:xfrm>
            <a:off x="2094899" y="2865150"/>
            <a:ext cx="705126" cy="517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53"/>
          <p:cNvCxnSpPr>
            <a:cxnSpLocks/>
          </p:cNvCxnSpPr>
          <p:nvPr/>
        </p:nvCxnSpPr>
        <p:spPr>
          <a:xfrm>
            <a:off x="4919100" y="2488831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3"/>
          <p:cNvCxnSpPr>
            <a:stCxn id="2134" idx="3"/>
            <a:endCxn id="2125" idx="1"/>
          </p:cNvCxnSpPr>
          <p:nvPr/>
        </p:nvCxnSpPr>
        <p:spPr>
          <a:xfrm>
            <a:off x="4919225" y="338312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3"/>
          <p:cNvCxnSpPr>
            <a:cxnSpLocks/>
            <a:stCxn id="2131" idx="3"/>
          </p:cNvCxnSpPr>
          <p:nvPr/>
        </p:nvCxnSpPr>
        <p:spPr>
          <a:xfrm flipV="1">
            <a:off x="4919225" y="4300595"/>
            <a:ext cx="424425" cy="213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2137;p53">
            <a:extLst>
              <a:ext uri="{FF2B5EF4-FFF2-40B4-BE49-F238E27FC236}">
                <a16:creationId xmlns:a16="http://schemas.microsoft.com/office/drawing/2014/main" id="{CD55FEE7-5453-D841-9B18-121A5FA5AB4D}"/>
              </a:ext>
            </a:extLst>
          </p:cNvPr>
          <p:cNvCxnSpPr>
            <a:cxnSpLocks/>
          </p:cNvCxnSpPr>
          <p:nvPr/>
        </p:nvCxnSpPr>
        <p:spPr>
          <a:xfrm>
            <a:off x="3859625" y="1849800"/>
            <a:ext cx="0" cy="30789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2133;p53">
            <a:extLst>
              <a:ext uri="{FF2B5EF4-FFF2-40B4-BE49-F238E27FC236}">
                <a16:creationId xmlns:a16="http://schemas.microsoft.com/office/drawing/2014/main" id="{DADA627A-A5DC-D0CA-4793-405685994BAF}"/>
              </a:ext>
            </a:extLst>
          </p:cNvPr>
          <p:cNvSpPr txBox="1"/>
          <p:nvPr/>
        </p:nvSpPr>
        <p:spPr>
          <a:xfrm>
            <a:off x="2800025" y="1342316"/>
            <a:ext cx="2119200" cy="365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Alinhamento múltiplo de sequências </a:t>
            </a:r>
            <a:endParaRPr sz="1200" dirty="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cxnSp>
        <p:nvCxnSpPr>
          <p:cNvPr id="26" name="Google Shape;2137;p53">
            <a:extLst>
              <a:ext uri="{FF2B5EF4-FFF2-40B4-BE49-F238E27FC236}">
                <a16:creationId xmlns:a16="http://schemas.microsoft.com/office/drawing/2014/main" id="{D4F266CC-2FF9-508C-BB81-CE8C1347F474}"/>
              </a:ext>
            </a:extLst>
          </p:cNvPr>
          <p:cNvCxnSpPr/>
          <p:nvPr/>
        </p:nvCxnSpPr>
        <p:spPr>
          <a:xfrm>
            <a:off x="4930490" y="1524271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39C3B58-B55C-178B-8A1A-512FD960B9C5}"/>
              </a:ext>
            </a:extLst>
          </p:cNvPr>
          <p:cNvSpPr txBox="1"/>
          <p:nvPr/>
        </p:nvSpPr>
        <p:spPr>
          <a:xfrm>
            <a:off x="5583044" y="2280675"/>
            <a:ext cx="2706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solidFill>
                  <a:schemeClr val="tx1"/>
                </a:solidFill>
                <a:latin typeface="Manrope" panose="020B0604020202020204" charset="0"/>
              </a:rPr>
              <a:t>Com a plataforma </a:t>
            </a:r>
            <a:r>
              <a:rPr lang="pt-PT" sz="1100" dirty="0" err="1">
                <a:solidFill>
                  <a:schemeClr val="tx1"/>
                </a:solidFill>
                <a:latin typeface="Manrope" panose="020B0604020202020204" charset="0"/>
              </a:rPr>
              <a:t>Itol</a:t>
            </a:r>
            <a:r>
              <a:rPr lang="pt-PT" sz="1100" dirty="0">
                <a:solidFill>
                  <a:schemeClr val="tx1"/>
                </a:solidFill>
                <a:latin typeface="Manrope" panose="020B0604020202020204" charset="0"/>
              </a:rPr>
              <a:t>, foram geradas diversas árvores filogenéticas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0"/>
          <p:cNvSpPr txBox="1">
            <a:spLocks noGrp="1"/>
          </p:cNvSpPr>
          <p:nvPr>
            <p:ph type="title"/>
          </p:nvPr>
        </p:nvSpPr>
        <p:spPr>
          <a:xfrm>
            <a:off x="0" y="252416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pt-PT" dirty="0"/>
              <a:t>o</a:t>
            </a:r>
            <a:r>
              <a:rPr lang="en" dirty="0"/>
              <a:t>tifs</a:t>
            </a:r>
            <a:endParaRPr dirty="0"/>
          </a:p>
        </p:txBody>
      </p:sp>
      <p:pic>
        <p:nvPicPr>
          <p:cNvPr id="11" name="Imagem 10" descr="Uma imagem com Saturação de cores, roxo, Magenta, violeta&#10;&#10;Descrição gerada automaticamente">
            <a:extLst>
              <a:ext uri="{FF2B5EF4-FFF2-40B4-BE49-F238E27FC236}">
                <a16:creationId xmlns:a16="http://schemas.microsoft.com/office/drawing/2014/main" id="{AE2A9748-72C9-F56B-0C84-6287ABF5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56" y="1182609"/>
            <a:ext cx="4208472" cy="1047664"/>
          </a:xfrm>
          <a:prstGeom prst="rect">
            <a:avLst/>
          </a:prstGeom>
        </p:spPr>
      </p:pic>
      <p:pic>
        <p:nvPicPr>
          <p:cNvPr id="13" name="Imagem 12" descr="Uma imagem com Saturação de cores, roxo, Magenta, violeta&#10;&#10;Descrição gerada automaticamente">
            <a:extLst>
              <a:ext uri="{FF2B5EF4-FFF2-40B4-BE49-F238E27FC236}">
                <a16:creationId xmlns:a16="http://schemas.microsoft.com/office/drawing/2014/main" id="{7B368C0B-79B6-4A81-B065-F7CDEA508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66" y="2536370"/>
            <a:ext cx="4232661" cy="1053686"/>
          </a:xfrm>
          <a:prstGeom prst="rect">
            <a:avLst/>
          </a:prstGeom>
        </p:spPr>
      </p:pic>
      <p:pic>
        <p:nvPicPr>
          <p:cNvPr id="15" name="Imagem 14" descr="Uma imagem com Saturação de cores, roxo, captura de ecrã, Magenta&#10;&#10;Descrição gerada automaticamente">
            <a:extLst>
              <a:ext uri="{FF2B5EF4-FFF2-40B4-BE49-F238E27FC236}">
                <a16:creationId xmlns:a16="http://schemas.microsoft.com/office/drawing/2014/main" id="{626867F2-CAC2-5F0D-3325-EB29C80C0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56" y="3902027"/>
            <a:ext cx="4208472" cy="10476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0AE9A7-D158-66BC-BE35-396AAEDA0269}"/>
              </a:ext>
            </a:extLst>
          </p:cNvPr>
          <p:cNvSpPr txBox="1"/>
          <p:nvPr/>
        </p:nvSpPr>
        <p:spPr>
          <a:xfrm>
            <a:off x="666550" y="1060520"/>
            <a:ext cx="35857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Este motivo apresenta uma mistura de resíduos hidrofóbicos e hidrofílicos, juntamente com vários resíduos carregados positivamente (R, K) e negativamente (E, D). De facto, este pode ter um papel na ligação ao DNA ou RNA, ou na sinalização celular e regulação da expressão génica. 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0C2EA3-3577-099B-07D2-9953ACA1ECDD}"/>
              </a:ext>
            </a:extLst>
          </p:cNvPr>
          <p:cNvSpPr txBox="1"/>
          <p:nvPr/>
        </p:nvSpPr>
        <p:spPr>
          <a:xfrm>
            <a:off x="697547" y="2515499"/>
            <a:ext cx="371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Este motivo contém várias cargas positivas e negativas, juntamente com resíduos hidrofóbicos</a:t>
            </a:r>
          </a:p>
          <a:p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Alguns resíduos indicam regiões que estão envolvidas na estabilização da estrutura proteica.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653B90-428D-4BA7-4B67-3CF6D564B581}"/>
              </a:ext>
            </a:extLst>
          </p:cNvPr>
          <p:cNvSpPr txBox="1"/>
          <p:nvPr/>
        </p:nvSpPr>
        <p:spPr>
          <a:xfrm>
            <a:off x="697547" y="3654537"/>
            <a:ext cx="37183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200" dirty="0">
              <a:solidFill>
                <a:schemeClr val="tx1"/>
              </a:solidFill>
              <a:latin typeface="Manrope" panose="020B0604020202020204" charset="0"/>
            </a:endParaRPr>
          </a:p>
          <a:p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Este motivo desempenha um papel na interação proteína-proteína e na formação de complexos. A combinação de resíduos carregados e hidrofóbicos sugere uma função na ancoragem à membrana ou na interação com lípidos.</a:t>
            </a:r>
          </a:p>
          <a:p>
            <a:endParaRPr lang="pt-PT" dirty="0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218947E-3F86-57E7-D3C3-701B820A6EB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52332" y="1706441"/>
            <a:ext cx="52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E02B9C7-54DD-9FCA-CA65-6EE6FEAD2BB1}"/>
              </a:ext>
            </a:extLst>
          </p:cNvPr>
          <p:cNvCxnSpPr>
            <a:cxnSpLocks/>
          </p:cNvCxnSpPr>
          <p:nvPr/>
        </p:nvCxnSpPr>
        <p:spPr>
          <a:xfrm>
            <a:off x="4196575" y="3011134"/>
            <a:ext cx="52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CF45C530-B2ED-CE7D-EE1A-39DBDEAADC6E}"/>
              </a:ext>
            </a:extLst>
          </p:cNvPr>
          <p:cNvCxnSpPr>
            <a:cxnSpLocks/>
          </p:cNvCxnSpPr>
          <p:nvPr/>
        </p:nvCxnSpPr>
        <p:spPr>
          <a:xfrm>
            <a:off x="4252332" y="4345563"/>
            <a:ext cx="52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0"/>
          <p:cNvSpPr txBox="1">
            <a:spLocks noGrp="1"/>
          </p:cNvSpPr>
          <p:nvPr>
            <p:ph type="title"/>
          </p:nvPr>
        </p:nvSpPr>
        <p:spPr>
          <a:xfrm>
            <a:off x="801023" y="83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Alinhamentos Múltiplos de Sequências </a:t>
            </a:r>
            <a:endParaRPr dirty="0"/>
          </a:p>
        </p:txBody>
      </p:sp>
      <p:sp>
        <p:nvSpPr>
          <p:cNvPr id="2085" name="Google Shape;2085;p50"/>
          <p:cNvSpPr txBox="1">
            <a:spLocks noGrp="1"/>
          </p:cNvSpPr>
          <p:nvPr>
            <p:ph type="body" idx="1"/>
          </p:nvPr>
        </p:nvSpPr>
        <p:spPr>
          <a:xfrm>
            <a:off x="6014796" y="3040479"/>
            <a:ext cx="3007224" cy="684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pt-PT" b="1" dirty="0"/>
              <a:t>Regiões conservadas: </a:t>
            </a: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pt-PT" dirty="0"/>
              <a:t>             por </a:t>
            </a:r>
            <a:r>
              <a:rPr lang="pt-PT" dirty="0" err="1"/>
              <a:t>exemplo,“RDAEDLQ</a:t>
            </a:r>
            <a:r>
              <a:rPr lang="pt-PT" dirty="0"/>
              <a:t>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6299F4-C82F-A8CE-7EFD-969B937C2A03}"/>
              </a:ext>
            </a:extLst>
          </p:cNvPr>
          <p:cNvSpPr txBox="1"/>
          <p:nvPr/>
        </p:nvSpPr>
        <p:spPr>
          <a:xfrm>
            <a:off x="255236" y="2240597"/>
            <a:ext cx="4316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tx1"/>
                </a:solidFill>
                <a:latin typeface="Manrope" panose="020B0604020202020204" charset="0"/>
              </a:rPr>
              <a:t>Regiões não conservadas:</a:t>
            </a:r>
          </a:p>
          <a:p>
            <a:r>
              <a:rPr lang="pt-PT" dirty="0">
                <a:solidFill>
                  <a:schemeClr val="tx1"/>
                </a:solidFill>
                <a:latin typeface="Manrope" panose="020B0604020202020204" charset="0"/>
              </a:rPr>
              <a:t>- "KAYKKELEEQLGPVAEETRARLAKEVQAAQAR" (</a:t>
            </a:r>
            <a:r>
              <a:rPr lang="pt-PT" i="1" dirty="0">
                <a:solidFill>
                  <a:schemeClr val="tx1"/>
                </a:solidFill>
                <a:latin typeface="Manrope" panose="020B0604020202020204" charset="0"/>
              </a:rPr>
              <a:t>Mus </a:t>
            </a:r>
            <a:r>
              <a:rPr lang="pt-PT" i="1" dirty="0" err="1">
                <a:solidFill>
                  <a:schemeClr val="tx1"/>
                </a:solidFill>
                <a:latin typeface="Manrope" panose="020B0604020202020204" charset="0"/>
              </a:rPr>
              <a:t>pahari</a:t>
            </a:r>
            <a:r>
              <a:rPr lang="pt-PT" dirty="0">
                <a:solidFill>
                  <a:schemeClr val="tx1"/>
                </a:solidFill>
                <a:latin typeface="Manrope" panose="020B0604020202020204" charset="0"/>
              </a:rPr>
              <a:t>)  VS "SAYKQELDAQLGPVAEETKARLSKELQAAQAR" (</a:t>
            </a:r>
            <a:r>
              <a:rPr lang="pt-PT" i="1" dirty="0" err="1">
                <a:solidFill>
                  <a:schemeClr val="tx1"/>
                </a:solidFill>
                <a:latin typeface="Manrope" panose="020B0604020202020204" charset="0"/>
              </a:rPr>
              <a:t>Trichechus</a:t>
            </a:r>
            <a:r>
              <a:rPr lang="pt-PT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i="1" dirty="0" err="1">
                <a:solidFill>
                  <a:schemeClr val="tx1"/>
                </a:solidFill>
                <a:latin typeface="Manrope" panose="020B0604020202020204" charset="0"/>
              </a:rPr>
              <a:t>manatus</a:t>
            </a:r>
            <a:r>
              <a:rPr lang="pt-PT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i="1" dirty="0" err="1">
                <a:solidFill>
                  <a:schemeClr val="tx1"/>
                </a:solidFill>
                <a:latin typeface="Manrope" panose="020B0604020202020204" charset="0"/>
              </a:rPr>
              <a:t>latirostris</a:t>
            </a:r>
            <a:r>
              <a:rPr lang="pt-PT" dirty="0">
                <a:solidFill>
                  <a:schemeClr val="tx1"/>
                </a:solidFill>
                <a:latin typeface="Manrope" panose="020B0604020202020204" charset="0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×"/>
            </a:pPr>
            <a:endParaRPr lang="pt-PT" dirty="0"/>
          </a:p>
        </p:txBody>
      </p:sp>
      <p:pic>
        <p:nvPicPr>
          <p:cNvPr id="6" name="Imagem 5" descr="Uma imagem com Saturação de cores, captura de ecrã, cor-de-rosa&#10;&#10;Descrição gerada automaticamente">
            <a:extLst>
              <a:ext uri="{FF2B5EF4-FFF2-40B4-BE49-F238E27FC236}">
                <a16:creationId xmlns:a16="http://schemas.microsoft.com/office/drawing/2014/main" id="{E918D244-8CBA-5F4E-FE49-4B8649D7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78" y="956074"/>
            <a:ext cx="5603465" cy="1254332"/>
          </a:xfrm>
          <a:prstGeom prst="rect">
            <a:avLst/>
          </a:prstGeom>
        </p:spPr>
      </p:pic>
      <p:pic>
        <p:nvPicPr>
          <p:cNvPr id="8" name="Imagem 7" descr="Uma imagem com Saturação de cores, captura de ecrã, texto&#10;&#10;Descrição gerada automaticamente">
            <a:extLst>
              <a:ext uri="{FF2B5EF4-FFF2-40B4-BE49-F238E27FC236}">
                <a16:creationId xmlns:a16="http://schemas.microsoft.com/office/drawing/2014/main" id="{D6032DC7-81F7-8914-48D3-E2414E02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7" y="3504380"/>
            <a:ext cx="5759560" cy="1278575"/>
          </a:xfrm>
          <a:prstGeom prst="rect">
            <a:avLst/>
          </a:prstGeom>
        </p:spPr>
      </p:pic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A2FB8DA6-EFCC-E0CE-0158-CDD16913E684}"/>
              </a:ext>
            </a:extLst>
          </p:cNvPr>
          <p:cNvCxnSpPr/>
          <p:nvPr/>
        </p:nvCxnSpPr>
        <p:spPr>
          <a:xfrm rot="16200000" flipH="1">
            <a:off x="4363844" y="2758067"/>
            <a:ext cx="646771" cy="646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53681014-12C8-EE9F-AD9E-F113E8388186}"/>
              </a:ext>
            </a:extLst>
          </p:cNvPr>
          <p:cNvCxnSpPr/>
          <p:nvPr/>
        </p:nvCxnSpPr>
        <p:spPr>
          <a:xfrm rot="16200000" flipH="1">
            <a:off x="6887737" y="2393708"/>
            <a:ext cx="646771" cy="646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Árvores Filogenéticas </a:t>
            </a:r>
            <a:endParaRPr dirty="0"/>
          </a:p>
        </p:txBody>
      </p:sp>
      <p:pic>
        <p:nvPicPr>
          <p:cNvPr id="3" name="Imagem 2" descr="Uma imagem com esboço, desenho, diagrama, círculo&#10;&#10;Descrição gerada automaticamente">
            <a:extLst>
              <a:ext uri="{FF2B5EF4-FFF2-40B4-BE49-F238E27FC236}">
                <a16:creationId xmlns:a16="http://schemas.microsoft.com/office/drawing/2014/main" id="{E27CDCB3-605D-58B3-96F9-8E5179BB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51" y="2477043"/>
            <a:ext cx="2133600" cy="2011244"/>
          </a:xfrm>
          <a:prstGeom prst="rect">
            <a:avLst/>
          </a:prstGeom>
        </p:spPr>
      </p:pic>
      <p:pic>
        <p:nvPicPr>
          <p:cNvPr id="6" name="Imagem 5" descr="Uma imagem com esboço, desenho, padrão&#10;&#10;Descrição gerada automaticamente">
            <a:extLst>
              <a:ext uri="{FF2B5EF4-FFF2-40B4-BE49-F238E27FC236}">
                <a16:creationId xmlns:a16="http://schemas.microsoft.com/office/drawing/2014/main" id="{C0541F7F-70A6-B392-CC9B-C854E996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29" y="2477043"/>
            <a:ext cx="1969597" cy="1997436"/>
          </a:xfrm>
          <a:prstGeom prst="rect">
            <a:avLst/>
          </a:prstGeom>
        </p:spPr>
      </p:pic>
      <p:pic>
        <p:nvPicPr>
          <p:cNvPr id="10" name="Imagem 9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3E841199-F3BB-57F8-CDF7-6284C76B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751" y="806950"/>
            <a:ext cx="4571575" cy="148244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1896C4-9879-24C7-8B68-F9AF552101CD}"/>
              </a:ext>
            </a:extLst>
          </p:cNvPr>
          <p:cNvSpPr txBox="1"/>
          <p:nvPr/>
        </p:nvSpPr>
        <p:spPr>
          <a:xfrm>
            <a:off x="228978" y="572700"/>
            <a:ext cx="406052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Homo sapiens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Gorilla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gorilla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gorilla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estão estreitamente relacionados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200" i="1" dirty="0">
              <a:solidFill>
                <a:schemeClr val="tx1"/>
              </a:solidFill>
              <a:latin typeface="Manrop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Microcebus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murinus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mostra uma proximidade surpreendente com humanos e gorilas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200" dirty="0">
              <a:solidFill>
                <a:schemeClr val="tx1"/>
              </a:solidFill>
              <a:latin typeface="Manrop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Tupaia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glis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 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Lepus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europaeus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estão estreitamente relacionados, indicando uma relação filogenética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200" i="1" dirty="0">
              <a:solidFill>
                <a:schemeClr val="tx1"/>
              </a:solidFill>
              <a:latin typeface="Manrop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Mustela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putorius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furo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Mustela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lutreola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são apresentados como grupos irmãos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,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Apodemus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sylvaticus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 e 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Mus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pahari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também formam um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200" dirty="0">
              <a:solidFill>
                <a:schemeClr val="tx1"/>
              </a:solidFill>
              <a:latin typeface="Manrop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Castor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canadensis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Trichechus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manatus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latirostris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separam-se mais cedo das outras espécies, sugerindo uma maior distância evolutiva entre eles e os outros grupos listados.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200" dirty="0">
              <a:solidFill>
                <a:schemeClr val="tx1"/>
              </a:solidFill>
              <a:latin typeface="Manrop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Trichechus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manatus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latirostris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e </a:t>
            </a:r>
            <a:r>
              <a:rPr lang="pt-PT" sz="1200" i="1" dirty="0">
                <a:solidFill>
                  <a:schemeClr val="tx1"/>
                </a:solidFill>
                <a:latin typeface="Manrope" panose="020B0604020202020204" charset="0"/>
              </a:rPr>
              <a:t>Castor </a:t>
            </a:r>
            <a:r>
              <a:rPr lang="pt-PT" sz="1200" i="1" dirty="0" err="1">
                <a:solidFill>
                  <a:schemeClr val="tx1"/>
                </a:solidFill>
                <a:latin typeface="Manrope" panose="020B0604020202020204" charset="0"/>
              </a:rPr>
              <a:t>canadensis</a:t>
            </a:r>
            <a:r>
              <a:rPr lang="pt-PT" sz="1200" dirty="0">
                <a:solidFill>
                  <a:schemeClr val="tx1"/>
                </a:solidFill>
                <a:latin typeface="Manrope" panose="020B0604020202020204" charset="0"/>
              </a:rPr>
              <a:t> têm sequências de APOE que divergem significativamente dos primatas e roedores.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i="1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7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Elementos Regulatórios</a:t>
            </a:r>
            <a:endParaRPr dirty="0"/>
          </a:p>
        </p:txBody>
      </p:sp>
      <p:pic>
        <p:nvPicPr>
          <p:cNvPr id="5" name="Imagem 4" descr="Human hg38 chr19:44905796-44909393 UCSC Genome Browser v465 - Google Chrome">
            <a:extLst>
              <a:ext uri="{FF2B5EF4-FFF2-40B4-BE49-F238E27FC236}">
                <a16:creationId xmlns:a16="http://schemas.microsoft.com/office/drawing/2014/main" id="{DF6E9EB2-D2DC-ABF9-3212-AC520B1FA7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" t="56433" r="51601" b="38912"/>
          <a:stretch/>
        </p:blipFill>
        <p:spPr bwMode="auto">
          <a:xfrm>
            <a:off x="1062234" y="871207"/>
            <a:ext cx="7019532" cy="386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0F9CB2-771C-D4FF-34AC-E90F8241D848}"/>
              </a:ext>
            </a:extLst>
          </p:cNvPr>
          <p:cNvSpPr txBox="1"/>
          <p:nvPr/>
        </p:nvSpPr>
        <p:spPr>
          <a:xfrm>
            <a:off x="848770" y="1496932"/>
            <a:ext cx="775997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300" b="1" dirty="0">
                <a:solidFill>
                  <a:schemeClr val="tx1"/>
                </a:solidFill>
                <a:latin typeface="Manrope" panose="020B0604020202020204" charset="0"/>
              </a:rPr>
              <a:t>EH38E1957009:</a:t>
            </a:r>
            <a:r>
              <a:rPr lang="pt-PT" sz="1300" dirty="0">
                <a:solidFill>
                  <a:schemeClr val="tx1"/>
                </a:solidFill>
                <a:latin typeface="Manrope" panose="020B0604020202020204" charset="0"/>
              </a:rPr>
              <a:t> Está localizado na região promotora do gene APOE, sendo essencial para a iniciação da transcrição. Ele contém sequências de DNA que permitem a ligação de fatores de transcrição e da RNA polimerase II, iniciando o processo de transcrição do gene APOE.</a:t>
            </a:r>
          </a:p>
          <a:p>
            <a:endParaRPr lang="pt-PT" sz="1300" dirty="0">
              <a:solidFill>
                <a:schemeClr val="tx1"/>
              </a:solidFill>
              <a:latin typeface="Manrope" panose="020B0604020202020204" charset="0"/>
            </a:endParaRPr>
          </a:p>
          <a:p>
            <a:r>
              <a:rPr lang="pt-PT" sz="1300" b="1" dirty="0">
                <a:solidFill>
                  <a:schemeClr val="tx1"/>
                </a:solidFill>
                <a:latin typeface="Manrope" panose="020B0604020202020204" charset="0"/>
              </a:rPr>
              <a:t>EH38E1957010: </a:t>
            </a:r>
            <a:r>
              <a:rPr lang="pt-PT" sz="1300" dirty="0">
                <a:solidFill>
                  <a:schemeClr val="tx1"/>
                </a:solidFill>
                <a:latin typeface="Manrope" panose="020B0604020202020204" charset="0"/>
              </a:rPr>
              <a:t>Este elemento aumenta a expressão do gene APOE, especialmente em resposta a fatores específicos presentes em certos tecidos, como o fígado e o cérebro.</a:t>
            </a:r>
          </a:p>
          <a:p>
            <a:endParaRPr lang="pt-PT" sz="1300" dirty="0">
              <a:solidFill>
                <a:schemeClr val="tx1"/>
              </a:solidFill>
              <a:latin typeface="Manrope" panose="020B0604020202020204" charset="0"/>
            </a:endParaRPr>
          </a:p>
          <a:p>
            <a:r>
              <a:rPr lang="pt-PT" sz="1300" b="1" dirty="0">
                <a:solidFill>
                  <a:schemeClr val="tx1"/>
                </a:solidFill>
                <a:latin typeface="Manrope" panose="020B0604020202020204" charset="0"/>
              </a:rPr>
              <a:t>EH38E1957011: </a:t>
            </a:r>
            <a:r>
              <a:rPr lang="pt-PT" sz="1300" dirty="0">
                <a:solidFill>
                  <a:schemeClr val="tx1"/>
                </a:solidFill>
                <a:latin typeface="Manrope" panose="020B0604020202020204" charset="0"/>
              </a:rPr>
              <a:t>Atua aumentando a expressão de APOE em condições específicas, facilitando a ligação de </a:t>
            </a:r>
            <a:r>
              <a:rPr lang="pt-PT" sz="1300" dirty="0" err="1">
                <a:solidFill>
                  <a:schemeClr val="tx1"/>
                </a:solidFill>
                <a:latin typeface="Manrope" panose="020B0604020202020204" charset="0"/>
              </a:rPr>
              <a:t>co-ativadores</a:t>
            </a:r>
            <a:r>
              <a:rPr lang="pt-PT" sz="1300" dirty="0">
                <a:solidFill>
                  <a:schemeClr val="tx1"/>
                </a:solidFill>
                <a:latin typeface="Manrope" panose="020B0604020202020204" charset="0"/>
              </a:rPr>
              <a:t> de transcrição.</a:t>
            </a:r>
          </a:p>
          <a:p>
            <a:endParaRPr lang="pt-PT" sz="1300" dirty="0">
              <a:solidFill>
                <a:schemeClr val="tx1"/>
              </a:solidFill>
              <a:latin typeface="Manrope" panose="020B0604020202020204" charset="0"/>
            </a:endParaRPr>
          </a:p>
          <a:p>
            <a:r>
              <a:rPr lang="pt-PT" sz="1300" b="1" dirty="0">
                <a:solidFill>
                  <a:schemeClr val="tx1"/>
                </a:solidFill>
                <a:latin typeface="Manrope" panose="020B0604020202020204" charset="0"/>
              </a:rPr>
              <a:t>EH38E1957012</a:t>
            </a:r>
            <a:r>
              <a:rPr lang="pt-PT" sz="1300" dirty="0">
                <a:solidFill>
                  <a:schemeClr val="tx1"/>
                </a:solidFill>
                <a:latin typeface="Manrope" panose="020B0604020202020204" charset="0"/>
              </a:rPr>
              <a:t>: Trabalha em conjunto com os outros potenciadores para promover níveis adequados de expressão de APOE em resposta a sinais metabólicos e celulares.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22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4"/>
          <p:cNvSpPr txBox="1">
            <a:spLocks noGrp="1"/>
          </p:cNvSpPr>
          <p:nvPr>
            <p:ph type="title"/>
          </p:nvPr>
        </p:nvSpPr>
        <p:spPr>
          <a:xfrm>
            <a:off x="720000" y="1918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 </a:t>
            </a:r>
            <a:endParaRPr dirty="0"/>
          </a:p>
        </p:txBody>
      </p:sp>
      <p:sp>
        <p:nvSpPr>
          <p:cNvPr id="2146" name="Google Shape;2146;p54"/>
          <p:cNvSpPr txBox="1">
            <a:spLocks noGrp="1"/>
          </p:cNvSpPr>
          <p:nvPr>
            <p:ph type="subTitle" idx="2"/>
          </p:nvPr>
        </p:nvSpPr>
        <p:spPr>
          <a:xfrm>
            <a:off x="667949" y="490924"/>
            <a:ext cx="8312500" cy="4460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endParaRPr lang="pt-PT" dirty="0"/>
          </a:p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PT" dirty="0"/>
              <a:t>Este trabalho foi crucial para entender a relevância das ferramentas bioinformáticas na compreensão da complexidade genómica e das relações evolutivas, dado que  sem elas seria impossível uma análise de dados tão extensa e complexa. </a:t>
            </a:r>
          </a:p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endParaRPr lang="pt-PT" dirty="0"/>
          </a:p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PT" dirty="0"/>
              <a:t>Assim, a pesquisa realizada demonstrou como a integração de dados genómicos e bioinformáticos pode fornecer informações cruciais sobre a evolução e a função dos genes, contribuindo para o avanço do conhecimento, não só em genética como como em diferentes áreas da saúde, permitindo uma melhor compreensão dos mecanismos moleculares que sustentam a diversidade biológica e a adaptação evolutiva.</a:t>
            </a:r>
          </a:p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endParaRPr lang="pt-PT" dirty="0"/>
          </a:p>
          <a:p>
            <a:pPr marL="257175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PT" dirty="0"/>
              <a:t>Portanto, a análise detalhada do gene APOE através de técnicas bioinformáticas avançadas não só elucidou aspetos críticos da sua evolução e regulação, mas também reforçou a importância das abordagens aplicadas. De facto, este estudo destaca como a combinação de dados de sequências, alinhamentos e análises filogenéticas pode proporcionar uma compreensão abrangente das complexas interações que regulam a expressão e a função dos genes ao longo da evolução.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tific Research Thesis Defense by Slidesgo">
  <a:themeElements>
    <a:clrScheme name="Simple Light">
      <a:dk1>
        <a:srgbClr val="17235B"/>
      </a:dk1>
      <a:lt1>
        <a:srgbClr val="DCE5F5"/>
      </a:lt1>
      <a:dk2>
        <a:srgbClr val="FFFFFF"/>
      </a:dk2>
      <a:lt2>
        <a:srgbClr val="7F87AC"/>
      </a:lt2>
      <a:accent1>
        <a:srgbClr val="FCFCFC"/>
      </a:accent1>
      <a:accent2>
        <a:srgbClr val="FFFFFF"/>
      </a:accent2>
      <a:accent3>
        <a:srgbClr val="FCFCFC"/>
      </a:accent3>
      <a:accent4>
        <a:srgbClr val="FFFFFF"/>
      </a:accent4>
      <a:accent5>
        <a:srgbClr val="FFFFFF"/>
      </a:accent5>
      <a:accent6>
        <a:srgbClr val="FFFFFF"/>
      </a:accent6>
      <a:hlink>
        <a:srgbClr val="1723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854</Words>
  <Application>Microsoft Office PowerPoint</Application>
  <PresentationFormat>Apresentação no Ecrã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8" baseType="lpstr">
      <vt:lpstr>Archivo SemiBold</vt:lpstr>
      <vt:lpstr>Symbol</vt:lpstr>
      <vt:lpstr>Manrope Medium</vt:lpstr>
      <vt:lpstr>Archivo ExtraBold</vt:lpstr>
      <vt:lpstr>Manrope</vt:lpstr>
      <vt:lpstr>Arial</vt:lpstr>
      <vt:lpstr>Archivo</vt:lpstr>
      <vt:lpstr>Nunito Light</vt:lpstr>
      <vt:lpstr>Scientific Research Thesis Defense by Slidesgo</vt:lpstr>
      <vt:lpstr>Gene APOE </vt:lpstr>
      <vt:lpstr>Objetivos </vt:lpstr>
      <vt:lpstr>Abordagens Bioinformáticas: </vt:lpstr>
      <vt:lpstr>Metedologia</vt:lpstr>
      <vt:lpstr>Motifs</vt:lpstr>
      <vt:lpstr>Alinhamentos Múltiplos de Sequências </vt:lpstr>
      <vt:lpstr>Árvores Filogenéticas </vt:lpstr>
      <vt:lpstr>Elementos Regulatórios</vt:lpstr>
      <vt:lpstr>Conclusões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APOE </dc:title>
  <cp:lastModifiedBy>Mariana Pinho</cp:lastModifiedBy>
  <cp:revision>3</cp:revision>
  <dcterms:modified xsi:type="dcterms:W3CDTF">2024-05-24T08:15:25Z</dcterms:modified>
</cp:coreProperties>
</file>