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816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0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524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451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95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51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95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02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84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28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57F8-8955-4425-9B6A-BB2D6B615F2A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7A43-0303-455D-AE5B-4C610CDCF1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899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50878" y="846162"/>
            <a:ext cx="2101756" cy="20062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15" y="1117347"/>
            <a:ext cx="1268957" cy="1476383"/>
          </a:xfrm>
          <a:prstGeom prst="rect">
            <a:avLst/>
          </a:prstGeom>
        </p:spPr>
      </p:pic>
      <p:sp>
        <p:nvSpPr>
          <p:cNvPr id="6" name="Nota de aviso em forma de nuvem 5"/>
          <p:cNvSpPr/>
          <p:nvPr/>
        </p:nvSpPr>
        <p:spPr>
          <a:xfrm>
            <a:off x="4844953" y="846163"/>
            <a:ext cx="2715907" cy="211540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49" y="1209541"/>
            <a:ext cx="1131627" cy="1316604"/>
          </a:xfrm>
          <a:prstGeom prst="rect">
            <a:avLst/>
          </a:prstGeom>
        </p:spPr>
      </p:pic>
      <p:sp>
        <p:nvSpPr>
          <p:cNvPr id="8" name="Triângulo isósceles 7"/>
          <p:cNvSpPr/>
          <p:nvPr/>
        </p:nvSpPr>
        <p:spPr>
          <a:xfrm>
            <a:off x="8264857" y="846162"/>
            <a:ext cx="3226558" cy="2176818"/>
          </a:xfrm>
          <a:prstGeom prst="triangle">
            <a:avLst>
              <a:gd name="adj" fmla="val 495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22" y="1655349"/>
            <a:ext cx="1358523" cy="12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2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DEVELOPER#PROGRAMMER</dc:creator>
  <cp:lastModifiedBy>DEVELOPER#PROGRAMMER</cp:lastModifiedBy>
  <cp:revision>2</cp:revision>
  <dcterms:created xsi:type="dcterms:W3CDTF">2019-10-22T17:30:29Z</dcterms:created>
  <dcterms:modified xsi:type="dcterms:W3CDTF">2019-10-22T17:52:09Z</dcterms:modified>
</cp:coreProperties>
</file>