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9" r:id="rId9"/>
    <p:sldId id="268" r:id="rId10"/>
    <p:sldId id="261" r:id="rId11"/>
    <p:sldId id="264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95" autoAdjust="0"/>
  </p:normalViewPr>
  <p:slideViewPr>
    <p:cSldViewPr>
      <p:cViewPr varScale="1">
        <p:scale>
          <a:sx n="128" d="100"/>
          <a:sy n="128" d="100"/>
        </p:scale>
        <p:origin x="7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914400"/>
            <a:ext cx="5111750" cy="24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tnetnewyork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15200" y="133523"/>
            <a:ext cx="1695996" cy="12380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C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C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24200"/>
            <a:ext cx="7772400" cy="1470025"/>
          </a:xfrm>
        </p:spPr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and Testing in the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Bernard Kowalski</a:t>
            </a:r>
          </a:p>
          <a:p>
            <a:r>
              <a:rPr lang="en-US" sz="1800" dirty="0" smtClean="0"/>
              <a:t>benekk2002@yahoo.com</a:t>
            </a:r>
          </a:p>
          <a:p>
            <a:r>
              <a:rPr lang="en-US" sz="1800" dirty="0" smtClean="0"/>
              <a:t>@</a:t>
            </a:r>
            <a:r>
              <a:rPr lang="en-US" sz="1800" dirty="0" err="1" smtClean="0"/>
              <a:t>benekk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tests </a:t>
            </a:r>
            <a:r>
              <a:rPr lang="en-US" dirty="0"/>
              <a:t>as a part of build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3205162"/>
            <a:ext cx="214312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095750"/>
            <a:ext cx="7620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506" y="3810000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16608"/>
            <a:ext cx="914400" cy="6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9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UI Testing frameworks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931" y="2831068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Coded UI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762066" cy="7620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76433" y="4315233"/>
            <a:ext cx="1371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6297BC"/>
                </a:solidFill>
                <a:latin typeface="Trebuchet MS" panose="020B0603020202020204" pitchFamily="34" charset="0"/>
              </a:rPr>
              <a:t>WatiN</a:t>
            </a:r>
            <a:endParaRPr lang="en-US" sz="3200" b="1" i="0" dirty="0">
              <a:solidFill>
                <a:srgbClr val="6297BC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514600"/>
            <a:ext cx="1905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Available options for UI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28900"/>
            <a:ext cx="6505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1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/>
              <a:t>Available options for UI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43200"/>
            <a:ext cx="4605338" cy="34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7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/>
              <a:t>Available options for UI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7462838" cy="32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challenge – run full CI and End-to-End UI/Integration tests in the cloud environment.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Available CI platforms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 look at  hosted Team Foundation Server…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Running test as a part of build process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Available options for UI tests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Running selenium (</a:t>
            </a:r>
            <a:r>
              <a:rPr lang="en-US" sz="2000" dirty="0" err="1" smtClean="0">
                <a:solidFill>
                  <a:schemeClr val="bg1"/>
                </a:solidFill>
              </a:rPr>
              <a:t>webdriver</a:t>
            </a:r>
            <a:r>
              <a:rPr lang="en-US" sz="2000" dirty="0" smtClean="0">
                <a:solidFill>
                  <a:schemeClr val="bg1"/>
                </a:solidFill>
              </a:rPr>
              <a:t>) tests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Putting it together – executable specifications with </a:t>
            </a:r>
            <a:r>
              <a:rPr lang="en-US" sz="2000" dirty="0" err="1" smtClean="0">
                <a:solidFill>
                  <a:schemeClr val="bg1"/>
                </a:solidFill>
              </a:rPr>
              <a:t>SpecFlow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Into </a:t>
            </a:r>
            <a:r>
              <a:rPr lang="en-US" sz="2000" dirty="0">
                <a:solidFill>
                  <a:schemeClr val="bg1"/>
                </a:solidFill>
              </a:rPr>
              <a:t>the clouds - Sauce Labs’ cloud testing </a:t>
            </a:r>
            <a:r>
              <a:rPr lang="en-US" sz="2000" dirty="0" smtClean="0">
                <a:solidFill>
                  <a:schemeClr val="bg1"/>
                </a:solidFill>
              </a:rPr>
              <a:t>platform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Discussion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001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Integration overview…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438400"/>
            <a:ext cx="4953000" cy="3190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9800" y="5444049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Intranet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2438400"/>
            <a:ext cx="327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Martin Fowler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How about running Continuous Integration in the Cloud…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8400"/>
            <a:ext cx="5181600" cy="3337560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2286000" y="1981200"/>
            <a:ext cx="5105400" cy="4114800"/>
          </a:xfrm>
          <a:prstGeom prst="cloud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5105400" y="2438400"/>
            <a:ext cx="3978166" cy="38492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50" y="3745084"/>
            <a:ext cx="484017" cy="484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6858000" cy="914400"/>
          </a:xfrm>
        </p:spPr>
        <p:txBody>
          <a:bodyPr>
            <a:normAutofit/>
          </a:bodyPr>
          <a:lstStyle/>
          <a:p>
            <a:r>
              <a:rPr lang="en-US" dirty="0"/>
              <a:t>Available CI </a:t>
            </a:r>
            <a:r>
              <a:rPr lang="en-US" dirty="0" smtClean="0"/>
              <a:t>platforms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766" y="3620654"/>
            <a:ext cx="1072233" cy="53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66" y="3011054"/>
            <a:ext cx="1576418" cy="325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9882">
            <a:off x="7035984" y="3568620"/>
            <a:ext cx="806695" cy="352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148" y="4165295"/>
            <a:ext cx="1243655" cy="356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4453" y="4767862"/>
            <a:ext cx="2763426" cy="570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8147" y="215052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Hosted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12" y="2611055"/>
            <a:ext cx="1708126" cy="3819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427792"/>
            <a:ext cx="2476500" cy="400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277" y="2343073"/>
            <a:ext cx="759661" cy="7596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2075" y="428723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36411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at  hosted Team Foundation Server…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95600"/>
            <a:ext cx="3376613" cy="697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40386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Project Management ( Features, tasks, story board, bug tracking, 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Source repository – including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Build Server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42197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534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we going to integrate 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4600"/>
            <a:ext cx="4191000" cy="35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534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And how?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19400"/>
            <a:ext cx="4343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534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And how?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4247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228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Building and Testing in the Cloud</vt:lpstr>
      <vt:lpstr>Outline</vt:lpstr>
      <vt:lpstr>Continuous Integration overview…</vt:lpstr>
      <vt:lpstr>How about running Continuous Integration in the Cloud…</vt:lpstr>
      <vt:lpstr>Available CI platforms</vt:lpstr>
      <vt:lpstr>A look at  hosted Team Foundation Server…</vt:lpstr>
      <vt:lpstr>What are we going to integrate ?</vt:lpstr>
      <vt:lpstr>And how?</vt:lpstr>
      <vt:lpstr>And how?</vt:lpstr>
      <vt:lpstr>Running tests as a part of build process</vt:lpstr>
      <vt:lpstr>UI Testing frameworks</vt:lpstr>
      <vt:lpstr>Available options for UI tests</vt:lpstr>
      <vt:lpstr>Available options for UI tests</vt:lpstr>
      <vt:lpstr>Available options for UI tests</vt:lpstr>
    </vt:vector>
  </TitlesOfParts>
  <Company>Microdesk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Bernard Kowalski</cp:lastModifiedBy>
  <cp:revision>256</cp:revision>
  <dcterms:created xsi:type="dcterms:W3CDTF">2008-09-22T00:48:41Z</dcterms:created>
  <dcterms:modified xsi:type="dcterms:W3CDTF">2014-03-26T21:36:52Z</dcterms:modified>
</cp:coreProperties>
</file>