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8" r:id="rId5"/>
    <p:sldId id="272" r:id="rId6"/>
    <p:sldId id="270" r:id="rId7"/>
    <p:sldId id="273" r:id="rId8"/>
    <p:sldId id="261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5314" autoAdjust="0"/>
  </p:normalViewPr>
  <p:slideViewPr>
    <p:cSldViewPr snapToGrid="0">
      <p:cViewPr>
        <p:scale>
          <a:sx n="100" d="100"/>
          <a:sy n="100" d="100"/>
        </p:scale>
        <p:origin x="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77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36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2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0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9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8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4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1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8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4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245C-D74B-468E-8EB1-A0C416DB4A5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0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F245C-D74B-468E-8EB1-A0C416DB4A5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0E729-434D-4CC0-A842-1C7EDCC0E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1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8.png"/><Relationship Id="rId2" Type="http://schemas.openxmlformats.org/officeDocument/2006/relationships/image" Target="../media/image18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9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Stopwatch PNG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9" y="261262"/>
            <a:ext cx="2508316" cy="2508316"/>
          </a:xfrm>
          <a:prstGeom prst="rect">
            <a:avLst/>
          </a:prstGeom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6480" y="813265"/>
            <a:ext cx="9144000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/>
              <a:t>Project Proposal:</a:t>
            </a:r>
            <a:br>
              <a:rPr lang="en-US" altLang="ko-KR" dirty="0" smtClean="0"/>
            </a:br>
            <a:r>
              <a:rPr lang="en-US" altLang="ko-KR" sz="4400" dirty="0" smtClean="0">
                <a:solidFill>
                  <a:schemeClr val="accent1"/>
                </a:solidFill>
              </a:rPr>
              <a:t>Schedule</a:t>
            </a:r>
            <a:r>
              <a:rPr lang="en-US" altLang="ko-KR" sz="4400" dirty="0" smtClean="0">
                <a:solidFill>
                  <a:schemeClr val="accent1"/>
                </a:solidFill>
              </a:rPr>
              <a:t> </a:t>
            </a:r>
            <a:r>
              <a:rPr lang="en-US" altLang="ko-KR" sz="4400" dirty="0" smtClean="0">
                <a:solidFill>
                  <a:schemeClr val="accent1"/>
                </a:solidFill>
              </a:rPr>
              <a:t>Timer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6" name="그림 5" descr="Quarter to six | Flickr - Photo Sharing!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228398"/>
            <a:ext cx="5794130" cy="3603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7905946" y="5838093"/>
            <a:ext cx="5096608" cy="52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</a:rPr>
              <a:t>1814965 </a:t>
            </a:r>
            <a:r>
              <a:rPr lang="ko-KR" altLang="en-US" dirty="0" smtClean="0">
                <a:solidFill>
                  <a:schemeClr val="bg1"/>
                </a:solidFill>
              </a:rPr>
              <a:t>김현주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0604" y="157944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타이머 기능에 초점을 맞춘 </a:t>
            </a:r>
            <a:r>
              <a:rPr lang="ko-KR" altLang="en-US" sz="1600" dirty="0" err="1" smtClean="0"/>
              <a:t>플래너이다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사용자가 </a:t>
            </a:r>
            <a:r>
              <a:rPr lang="ko-KR" altLang="en-US" sz="1600" dirty="0" smtClean="0"/>
              <a:t>계획의 실천 여부를 임의로 체크할 </a:t>
            </a:r>
            <a:r>
              <a:rPr lang="ko-KR" altLang="en-US" sz="1600" dirty="0"/>
              <a:t>수 없고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타이머를 가동해서 계획한 시간을 다 채워야 그 </a:t>
            </a:r>
            <a:r>
              <a:rPr lang="ko-KR" altLang="en-US" sz="1600" dirty="0"/>
              <a:t>일</a:t>
            </a:r>
            <a:r>
              <a:rPr lang="ko-KR" altLang="en-US" sz="1600" dirty="0" smtClean="0"/>
              <a:t>을 실천했다고 자동으로 표시된다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계획을 세울 때 </a:t>
            </a:r>
            <a:r>
              <a:rPr lang="ko-KR" altLang="en-US" sz="1600" dirty="0" smtClean="0"/>
              <a:t>적당한 시간을 배분하는 것과 </a:t>
            </a:r>
            <a:r>
              <a:rPr lang="ko-KR" altLang="en-US" sz="1600" dirty="0" smtClean="0"/>
              <a:t>계획한 </a:t>
            </a:r>
            <a:r>
              <a:rPr lang="ko-KR" altLang="en-US" sz="1600" dirty="0" smtClean="0"/>
              <a:t>것을 그대로 완수하는 </a:t>
            </a:r>
            <a:r>
              <a:rPr lang="ko-KR" altLang="en-US" sz="1600" dirty="0" smtClean="0"/>
              <a:t>습관을 </a:t>
            </a:r>
            <a:r>
              <a:rPr lang="ko-KR" altLang="en-US" sz="1600" dirty="0" smtClean="0"/>
              <a:t>기를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내용보다 </a:t>
            </a:r>
            <a:r>
              <a:rPr lang="ko-KR" altLang="en-US" sz="1600" dirty="0" smtClean="0"/>
              <a:t>계획 완수에 투자한 </a:t>
            </a:r>
            <a:r>
              <a:rPr lang="ko-KR" altLang="en-US" sz="1600" dirty="0" smtClean="0"/>
              <a:t>시간에 성취감을 느끼는 사람을 위한 앱이다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907084" y="-63210"/>
            <a:ext cx="10322641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accent1"/>
                </a:solidFill>
              </a:rPr>
              <a:t>Schedule Timer </a:t>
            </a:r>
            <a:r>
              <a:rPr lang="ko-KR" altLang="en-US" sz="2800" dirty="0" smtClean="0">
                <a:solidFill>
                  <a:schemeClr val="accent1"/>
                </a:solidFill>
              </a:rPr>
              <a:t>개요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7" name="그림 6" descr="Stopwatch 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" y="118679"/>
            <a:ext cx="738664" cy="738664"/>
          </a:xfrm>
          <a:prstGeom prst="rect">
            <a:avLst/>
          </a:prstGeom>
          <a:ln>
            <a:noFill/>
          </a:ln>
        </p:spPr>
      </p:pic>
      <p:grpSp>
        <p:nvGrpSpPr>
          <p:cNvPr id="9" name="그룹 8"/>
          <p:cNvGrpSpPr/>
          <p:nvPr/>
        </p:nvGrpSpPr>
        <p:grpSpPr>
          <a:xfrm>
            <a:off x="6819744" y="4423008"/>
            <a:ext cx="4383839" cy="1704102"/>
            <a:chOff x="1493425" y="4210462"/>
            <a:chExt cx="4383839" cy="1704102"/>
          </a:xfrm>
        </p:grpSpPr>
        <p:pic>
          <p:nvPicPr>
            <p:cNvPr id="10" name="그림 9" descr="File:&lt;strong&gt;Checklist&lt;/strong&gt; Noun project 5166.svg - Wikimedia Common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425" y="4210462"/>
              <a:ext cx="1635317" cy="1704102"/>
            </a:xfrm>
            <a:prstGeom prst="rect">
              <a:avLst/>
            </a:prstGeom>
          </p:spPr>
        </p:pic>
        <p:pic>
          <p:nvPicPr>
            <p:cNvPr id="11" name="그림 10" descr="Stopwatch PNG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337" y="4477551"/>
              <a:ext cx="1169927" cy="116992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십자형 11"/>
          <p:cNvSpPr/>
          <p:nvPr/>
        </p:nvSpPr>
        <p:spPr>
          <a:xfrm>
            <a:off x="8807541" y="4823914"/>
            <a:ext cx="873634" cy="902289"/>
          </a:xfrm>
          <a:prstGeom prst="plus">
            <a:avLst>
              <a:gd name="adj" fmla="val 4073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974611" y="574889"/>
            <a:ext cx="8510715" cy="6480000"/>
            <a:chOff x="1984771" y="452969"/>
            <a:chExt cx="8510715" cy="6480000"/>
          </a:xfrm>
        </p:grpSpPr>
        <p:grpSp>
          <p:nvGrpSpPr>
            <p:cNvPr id="22" name="그룹 21"/>
            <p:cNvGrpSpPr/>
            <p:nvPr/>
          </p:nvGrpSpPr>
          <p:grpSpPr>
            <a:xfrm>
              <a:off x="1984771" y="452969"/>
              <a:ext cx="3420000" cy="6480000"/>
              <a:chOff x="111320" y="242412"/>
              <a:chExt cx="3733800" cy="6858000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111320" y="242412"/>
                <a:ext cx="3733800" cy="6858000"/>
                <a:chOff x="1627638" y="0"/>
                <a:chExt cx="3733800" cy="6858000"/>
              </a:xfrm>
            </p:grpSpPr>
            <p:pic>
              <p:nvPicPr>
                <p:cNvPr id="7" name="그림 6" descr="Iphone 모 · Pixabay의 무료 이미지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7638" y="0"/>
                  <a:ext cx="3733800" cy="6858000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2206465" y="5249301"/>
                  <a:ext cx="2559845" cy="474784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205823" y="1124826"/>
                  <a:ext cx="2559845" cy="32932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48" name="직선 연결선 47"/>
              <p:cNvCxnSpPr/>
              <p:nvPr/>
            </p:nvCxnSpPr>
            <p:spPr>
              <a:xfrm>
                <a:off x="1309691" y="1996597"/>
                <a:ext cx="13019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408191" y="1735158"/>
                <a:ext cx="1140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2021.10.27 </a:t>
                </a:r>
                <a:r>
                  <a:rPr lang="ko-KR" altLang="en-US" sz="1200" dirty="0" smtClean="0"/>
                  <a:t>수</a:t>
                </a:r>
                <a:endParaRPr lang="ko-KR" altLang="en-US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79176" y="2305173"/>
                <a:ext cx="7601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200" dirty="0" smtClean="0"/>
                  <a:t>오늘의</a:t>
                </a:r>
                <a:r>
                  <a:rPr lang="en-US" altLang="ko-KR" sz="1200" dirty="0" smtClean="0"/>
                  <a:t>…</a:t>
                </a:r>
                <a:endParaRPr lang="ko-KR" altLang="en-US" sz="1200" dirty="0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923258" y="2660573"/>
                <a:ext cx="1624988" cy="1728853"/>
                <a:chOff x="1278853" y="2254620"/>
                <a:chExt cx="1624988" cy="1728853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1278853" y="3427015"/>
                  <a:ext cx="1624988" cy="244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 smtClean="0"/>
                    <a:t>공부 시간</a:t>
                  </a:r>
                  <a:r>
                    <a:rPr lang="en-US" altLang="ko-KR" sz="900" dirty="0" smtClean="0"/>
                    <a:t>: 5</a:t>
                  </a:r>
                  <a:r>
                    <a:rPr lang="ko-KR" altLang="en-US" sz="900" dirty="0" smtClean="0"/>
                    <a:t>시간 </a:t>
                  </a:r>
                  <a:r>
                    <a:rPr lang="en-US" altLang="ko-KR" sz="900" dirty="0" smtClean="0"/>
                    <a:t>2</a:t>
                  </a:r>
                  <a:r>
                    <a:rPr lang="ko-KR" altLang="en-US" sz="900" dirty="0" smtClean="0"/>
                    <a:t>분</a:t>
                  </a:r>
                  <a:endParaRPr lang="ko-KR" altLang="en-US" sz="9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283886" y="3752641"/>
                  <a:ext cx="109196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 smtClean="0"/>
                    <a:t>계획 </a:t>
                  </a:r>
                  <a:r>
                    <a:rPr lang="ko-KR" altLang="en-US" sz="900" dirty="0" err="1" smtClean="0"/>
                    <a:t>달성률</a:t>
                  </a:r>
                  <a:r>
                    <a:rPr lang="en-US" altLang="ko-KR" sz="900" dirty="0" smtClean="0"/>
                    <a:t>: 75%</a:t>
                  </a:r>
                  <a:endParaRPr lang="ko-KR" altLang="en-US" sz="900" dirty="0"/>
                </a:p>
              </p:txBody>
            </p:sp>
            <p:grpSp>
              <p:nvGrpSpPr>
                <p:cNvPr id="3" name="그룹 2"/>
                <p:cNvGrpSpPr/>
                <p:nvPr/>
              </p:nvGrpSpPr>
              <p:grpSpPr>
                <a:xfrm>
                  <a:off x="1278854" y="2254620"/>
                  <a:ext cx="1229063" cy="1074622"/>
                  <a:chOff x="1168895" y="2257880"/>
                  <a:chExt cx="1229063" cy="1074622"/>
                </a:xfrm>
              </p:grpSpPr>
              <p:grpSp>
                <p:nvGrpSpPr>
                  <p:cNvPr id="98" name="그룹 97"/>
                  <p:cNvGrpSpPr/>
                  <p:nvPr/>
                </p:nvGrpSpPr>
                <p:grpSpPr>
                  <a:xfrm>
                    <a:off x="1339946" y="2480540"/>
                    <a:ext cx="1058012" cy="851962"/>
                    <a:chOff x="1393015" y="2288039"/>
                    <a:chExt cx="1058012" cy="851962"/>
                  </a:xfrm>
                </p:grpSpPr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1524170" y="2288039"/>
                      <a:ext cx="625492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 smtClean="0"/>
                        <a:t>토익 </a:t>
                      </a:r>
                      <a:r>
                        <a:rPr lang="en-US" altLang="ko-KR" sz="700" dirty="0" smtClean="0"/>
                        <a:t>2</a:t>
                      </a:r>
                      <a:r>
                        <a:rPr lang="ko-KR" altLang="en-US" sz="700" dirty="0" smtClean="0"/>
                        <a:t>시간</a:t>
                      </a:r>
                      <a:endParaRPr lang="ko-KR" altLang="en-US" sz="7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524170" y="2939946"/>
                      <a:ext cx="926857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 err="1" smtClean="0"/>
                        <a:t>모소</a:t>
                      </a:r>
                      <a:r>
                        <a:rPr lang="ko-KR" altLang="en-US" sz="700" dirty="0" smtClean="0"/>
                        <a:t> 기획서 </a:t>
                      </a:r>
                      <a:r>
                        <a:rPr lang="en-US" altLang="ko-KR" sz="700" dirty="0" smtClean="0"/>
                        <a:t>3</a:t>
                      </a:r>
                      <a:r>
                        <a:rPr lang="ko-KR" altLang="en-US" sz="700" dirty="0" smtClean="0"/>
                        <a:t>시간</a:t>
                      </a:r>
                      <a:endParaRPr lang="ko-KR" altLang="en-US" sz="7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524170" y="2511034"/>
                      <a:ext cx="846707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 err="1" smtClean="0"/>
                        <a:t>뇌행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ko-KR" altLang="en-US" sz="700" dirty="0" smtClean="0"/>
                        <a:t>시간 </a:t>
                      </a:r>
                      <a:r>
                        <a:rPr lang="en-US" altLang="ko-KR" sz="700" dirty="0" smtClean="0"/>
                        <a:t>20</a:t>
                      </a:r>
                      <a:r>
                        <a:rPr lang="ko-KR" altLang="en-US" sz="700" dirty="0" smtClean="0"/>
                        <a:t>분</a:t>
                      </a:r>
                      <a:endParaRPr lang="ko-KR" altLang="en-US" sz="700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1518556" y="2726906"/>
                      <a:ext cx="846707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 err="1" smtClean="0"/>
                        <a:t>컴특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ko-KR" altLang="en-US" sz="700" dirty="0" smtClean="0"/>
                        <a:t>시간 </a:t>
                      </a:r>
                      <a:r>
                        <a:rPr lang="en-US" altLang="ko-KR" sz="700" dirty="0" smtClean="0"/>
                        <a:t>20</a:t>
                      </a:r>
                      <a:r>
                        <a:rPr lang="ko-KR" altLang="en-US" sz="700" dirty="0" smtClean="0"/>
                        <a:t>분</a:t>
                      </a:r>
                      <a:endParaRPr lang="ko-KR" altLang="en-US" sz="700" dirty="0"/>
                    </a:p>
                  </p:txBody>
                </p:sp>
                <p:grpSp>
                  <p:nvGrpSpPr>
                    <p:cNvPr id="97" name="그룹 96"/>
                    <p:cNvGrpSpPr/>
                    <p:nvPr/>
                  </p:nvGrpSpPr>
                  <p:grpSpPr>
                    <a:xfrm>
                      <a:off x="1393015" y="2338579"/>
                      <a:ext cx="154835" cy="784490"/>
                      <a:chOff x="3190361" y="2332423"/>
                      <a:chExt cx="154835" cy="784490"/>
                    </a:xfrm>
                  </p:grpSpPr>
                  <p:pic>
                    <p:nvPicPr>
                      <p:cNvPr id="87" name="그림 8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90361" y="2332423"/>
                        <a:ext cx="154835" cy="1424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0" name="그림 8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90361" y="2554906"/>
                        <a:ext cx="154835" cy="1424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1" name="그림 9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90361" y="2763526"/>
                        <a:ext cx="154835" cy="1424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2" name="그림 9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0361" y="2974872"/>
                        <a:ext cx="148217" cy="142041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168895" y="2257880"/>
                    <a:ext cx="415498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900" dirty="0" smtClean="0"/>
                      <a:t>계획</a:t>
                    </a:r>
                    <a:endParaRPr lang="ko-KR" altLang="en-US" sz="900" dirty="0"/>
                  </a:p>
                </p:txBody>
              </p:sp>
            </p:grpSp>
          </p:grpSp>
          <p:grpSp>
            <p:nvGrpSpPr>
              <p:cNvPr id="21" name="그룹 20"/>
              <p:cNvGrpSpPr/>
              <p:nvPr/>
            </p:nvGrpSpPr>
            <p:grpSpPr>
              <a:xfrm>
                <a:off x="819303" y="4605171"/>
                <a:ext cx="2314277" cy="803014"/>
                <a:chOff x="1210463" y="4362759"/>
                <a:chExt cx="2314277" cy="803014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>
                  <a:off x="1210463" y="4362759"/>
                  <a:ext cx="2314277" cy="6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2360587" y="4484270"/>
                  <a:ext cx="0" cy="681503"/>
                </a:xfrm>
                <a:prstGeom prst="line">
                  <a:avLst/>
                </a:prstGeom>
                <a:ln w="63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/>
                <p:cNvGrpSpPr/>
                <p:nvPr/>
              </p:nvGrpSpPr>
              <p:grpSpPr>
                <a:xfrm>
                  <a:off x="2439111" y="4419968"/>
                  <a:ext cx="952849" cy="677716"/>
                  <a:chOff x="2417310" y="4409277"/>
                  <a:chExt cx="952849" cy="677716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417310" y="4409277"/>
                    <a:ext cx="79861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100" dirty="0" smtClean="0"/>
                      <a:t>월별 통계</a:t>
                    </a:r>
                    <a:endParaRPr lang="ko-KR" altLang="en-US" sz="1100" dirty="0"/>
                  </a:p>
                </p:txBody>
              </p:sp>
              <p:grpSp>
                <p:nvGrpSpPr>
                  <p:cNvPr id="14" name="그룹 13"/>
                  <p:cNvGrpSpPr/>
                  <p:nvPr/>
                </p:nvGrpSpPr>
                <p:grpSpPr>
                  <a:xfrm>
                    <a:off x="2559311" y="4686148"/>
                    <a:ext cx="810848" cy="400845"/>
                    <a:chOff x="2559311" y="4686148"/>
                    <a:chExt cx="810848" cy="400845"/>
                  </a:xfrm>
                </p:grpSpPr>
                <p:grpSp>
                  <p:nvGrpSpPr>
                    <p:cNvPr id="9" name="그룹 8"/>
                    <p:cNvGrpSpPr/>
                    <p:nvPr/>
                  </p:nvGrpSpPr>
                  <p:grpSpPr>
                    <a:xfrm>
                      <a:off x="2559311" y="4686148"/>
                      <a:ext cx="810848" cy="200055"/>
                      <a:chOff x="2559311" y="4686148"/>
                      <a:chExt cx="810848" cy="200055"/>
                    </a:xfrm>
                  </p:grpSpPr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2635663" y="4686148"/>
                        <a:ext cx="734496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700" dirty="0" smtClean="0"/>
                          <a:t>152</a:t>
                        </a:r>
                        <a:r>
                          <a:rPr lang="ko-KR" altLang="en-US" sz="700" dirty="0" smtClean="0"/>
                          <a:t>시간 </a:t>
                        </a:r>
                        <a:r>
                          <a:rPr lang="en-US" altLang="ko-KR" sz="700" dirty="0" smtClean="0"/>
                          <a:t>38</a:t>
                        </a:r>
                        <a:r>
                          <a:rPr lang="ko-KR" altLang="en-US" sz="700" dirty="0" smtClean="0"/>
                          <a:t>분</a:t>
                        </a:r>
                        <a:endParaRPr lang="ko-KR" altLang="en-US" sz="700" dirty="0"/>
                      </a:p>
                    </p:txBody>
                  </p:sp>
                  <p:pic>
                    <p:nvPicPr>
                      <p:cNvPr id="73" name="그림 7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9311" y="4701095"/>
                        <a:ext cx="157588" cy="167647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4" name="그룹 3"/>
                    <p:cNvGrpSpPr/>
                    <p:nvPr/>
                  </p:nvGrpSpPr>
                  <p:grpSpPr>
                    <a:xfrm>
                      <a:off x="2562347" y="4886938"/>
                      <a:ext cx="661610" cy="200055"/>
                      <a:chOff x="2558431" y="4938590"/>
                      <a:chExt cx="661610" cy="200055"/>
                    </a:xfrm>
                  </p:grpSpPr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2649051" y="4938590"/>
                        <a:ext cx="570990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700" dirty="0" smtClean="0"/>
                          <a:t>56% </a:t>
                        </a:r>
                        <a:r>
                          <a:rPr lang="ko-KR" altLang="en-US" sz="700" dirty="0" smtClean="0"/>
                          <a:t>달성</a:t>
                        </a:r>
                        <a:endParaRPr lang="ko-KR" altLang="en-US" sz="700" dirty="0"/>
                      </a:p>
                    </p:txBody>
                  </p:sp>
                  <p:pic>
                    <p:nvPicPr>
                      <p:cNvPr id="74" name="그림 7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8431" y="4953198"/>
                        <a:ext cx="151302" cy="172413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16" name="그룹 15"/>
                <p:cNvGrpSpPr/>
                <p:nvPr/>
              </p:nvGrpSpPr>
              <p:grpSpPr>
                <a:xfrm>
                  <a:off x="1242141" y="4430876"/>
                  <a:ext cx="856941" cy="666808"/>
                  <a:chOff x="1212241" y="4414298"/>
                  <a:chExt cx="856941" cy="66680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212241" y="4414298"/>
                    <a:ext cx="79861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100" dirty="0" smtClean="0"/>
                      <a:t>일별 통계</a:t>
                    </a:r>
                    <a:endParaRPr lang="ko-KR" altLang="en-US" sz="1100" dirty="0"/>
                  </a:p>
                </p:txBody>
              </p:sp>
              <p:grpSp>
                <p:nvGrpSpPr>
                  <p:cNvPr id="15" name="그룹 14"/>
                  <p:cNvGrpSpPr/>
                  <p:nvPr/>
                </p:nvGrpSpPr>
                <p:grpSpPr>
                  <a:xfrm>
                    <a:off x="1346120" y="4679850"/>
                    <a:ext cx="723062" cy="401256"/>
                    <a:chOff x="1346120" y="4679850"/>
                    <a:chExt cx="723062" cy="401256"/>
                  </a:xfrm>
                </p:grpSpPr>
                <p:grpSp>
                  <p:nvGrpSpPr>
                    <p:cNvPr id="5" name="그룹 4"/>
                    <p:cNvGrpSpPr/>
                    <p:nvPr/>
                  </p:nvGrpSpPr>
                  <p:grpSpPr>
                    <a:xfrm>
                      <a:off x="1349642" y="4881051"/>
                      <a:ext cx="652916" cy="200055"/>
                      <a:chOff x="1349263" y="4938591"/>
                      <a:chExt cx="652916" cy="200055"/>
                    </a:xfrm>
                  </p:grpSpPr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>
                        <a:off x="1431189" y="4938591"/>
                        <a:ext cx="570990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700" dirty="0" smtClean="0"/>
                          <a:t>87% </a:t>
                        </a:r>
                        <a:r>
                          <a:rPr lang="ko-KR" altLang="en-US" sz="700" dirty="0" smtClean="0"/>
                          <a:t>달성</a:t>
                        </a:r>
                        <a:endParaRPr lang="ko-KR" altLang="en-US" sz="700" dirty="0"/>
                      </a:p>
                    </p:txBody>
                  </p:sp>
                  <p:pic>
                    <p:nvPicPr>
                      <p:cNvPr id="75" name="그림 7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9263" y="4953588"/>
                        <a:ext cx="151302" cy="172413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" name="그룹 5"/>
                    <p:cNvGrpSpPr/>
                    <p:nvPr/>
                  </p:nvGrpSpPr>
                  <p:grpSpPr>
                    <a:xfrm>
                      <a:off x="1346120" y="4679850"/>
                      <a:ext cx="723062" cy="200055"/>
                      <a:chOff x="1346120" y="4679850"/>
                      <a:chExt cx="723062" cy="200055"/>
                    </a:xfrm>
                  </p:grpSpPr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1434072" y="4679850"/>
                        <a:ext cx="635110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700" dirty="0" smtClean="0"/>
                          <a:t>2</a:t>
                        </a:r>
                        <a:r>
                          <a:rPr lang="ko-KR" altLang="en-US" sz="700" dirty="0" smtClean="0"/>
                          <a:t>시간 </a:t>
                        </a:r>
                        <a:r>
                          <a:rPr lang="en-US" altLang="ko-KR" sz="700" dirty="0" smtClean="0"/>
                          <a:t>12</a:t>
                        </a:r>
                        <a:r>
                          <a:rPr lang="ko-KR" altLang="en-US" sz="700" dirty="0" smtClean="0"/>
                          <a:t>분</a:t>
                        </a:r>
                        <a:endParaRPr lang="ko-KR" altLang="en-US" sz="700" dirty="0"/>
                      </a:p>
                    </p:txBody>
                  </p:sp>
                  <p:pic>
                    <p:nvPicPr>
                      <p:cNvPr id="76" name="그림 7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6120" y="4697360"/>
                        <a:ext cx="157588" cy="167647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465" y="3859283"/>
                <a:ext cx="157588" cy="167647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258" y="4185385"/>
                <a:ext cx="151302" cy="172413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 rotWithShape="1">
              <a:blip r:embed="rId7"/>
              <a:srcRect l="15677" t="12913" r="15915" b="13774"/>
              <a:stretch/>
            </p:blipFill>
            <p:spPr>
              <a:xfrm>
                <a:off x="863486" y="2710981"/>
                <a:ext cx="119546" cy="130630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1613985" y="1369249"/>
                <a:ext cx="710885" cy="32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home</a:t>
                </a:r>
                <a:endParaRPr lang="ko-KR" altLang="en-US" sz="1400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541158" y="1525566"/>
              <a:ext cx="5954328" cy="4058778"/>
              <a:chOff x="2854598" y="1556046"/>
              <a:chExt cx="5954328" cy="405877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546221" y="1877113"/>
                <a:ext cx="3991798" cy="1666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오늘의 날짜</a:t>
                </a:r>
                <a:endParaRPr lang="en-US" altLang="ko-KR" sz="14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오늘 계획</a:t>
                </a:r>
                <a:r>
                  <a:rPr lang="en-US" altLang="ko-KR" sz="1400" dirty="0" smtClean="0"/>
                  <a:t>(3~4</a:t>
                </a:r>
                <a:r>
                  <a:rPr lang="ko-KR" altLang="en-US" sz="1400" dirty="0" smtClean="0"/>
                  <a:t>개</a:t>
                </a:r>
                <a:r>
                  <a:rPr lang="en-US" altLang="ko-KR" sz="1400" dirty="0" smtClean="0"/>
                  <a:t>)</a:t>
                </a:r>
                <a:r>
                  <a:rPr lang="en-US" altLang="ko-KR" sz="1400" dirty="0"/>
                  <a:t>,</a:t>
                </a:r>
                <a:r>
                  <a:rPr lang="ko-KR" altLang="en-US" sz="1400" dirty="0" smtClean="0"/>
                  <a:t> 공부한 시간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계획 </a:t>
                </a:r>
                <a:r>
                  <a:rPr lang="ko-KR" altLang="en-US" sz="1400" dirty="0" err="1" smtClean="0"/>
                  <a:t>달성률</a:t>
                </a:r>
                <a:endParaRPr lang="en-US" altLang="ko-KR" sz="14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일별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월별 통계</a:t>
                </a:r>
                <a:endParaRPr lang="en-US" altLang="ko-KR" sz="14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데이터를 읽을 수만 있다</a:t>
                </a:r>
                <a:r>
                  <a:rPr lang="en-US" altLang="ko-KR" sz="1400" dirty="0" smtClean="0"/>
                  <a:t>.</a:t>
                </a:r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 flipH="1">
                <a:off x="2944851" y="5121845"/>
                <a:ext cx="1504057" cy="4929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546221" y="5307047"/>
                <a:ext cx="42627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홈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월간 페이지</a:t>
                </a:r>
                <a:r>
                  <a:rPr lang="en-US" altLang="ko-KR" sz="1400" dirty="0" smtClean="0"/>
                  <a:t>,</a:t>
                </a:r>
                <a:r>
                  <a:rPr lang="ko-KR" altLang="en-US" sz="1400" dirty="0" smtClean="0"/>
                  <a:t> 일간 </a:t>
                </a:r>
                <a:r>
                  <a:rPr lang="ko-KR" altLang="en-US" sz="1400" dirty="0"/>
                  <a:t>페이지로 이동할 수 있다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  <p:cxnSp>
            <p:nvCxnSpPr>
              <p:cNvPr id="67" name="직선 화살표 연결선 66"/>
              <p:cNvCxnSpPr/>
              <p:nvPr/>
            </p:nvCxnSpPr>
            <p:spPr>
              <a:xfrm flipH="1">
                <a:off x="2854598" y="1798475"/>
                <a:ext cx="1607257" cy="4078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546221" y="1556046"/>
                <a:ext cx="748923" cy="338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Home</a:t>
                </a:r>
                <a:endParaRPr lang="en-US" altLang="ko-KR" sz="16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495082" y="4892732"/>
                <a:ext cx="1095043" cy="338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Navigator</a:t>
                </a:r>
              </a:p>
            </p:txBody>
          </p:sp>
        </p:grpSp>
      </p:grpSp>
      <p:sp>
        <p:nvSpPr>
          <p:cNvPr id="77" name="제목 1"/>
          <p:cNvSpPr>
            <a:spLocks noGrp="1"/>
          </p:cNvSpPr>
          <p:nvPr>
            <p:ph type="title"/>
          </p:nvPr>
        </p:nvSpPr>
        <p:spPr>
          <a:xfrm>
            <a:off x="907084" y="-63210"/>
            <a:ext cx="10322641" cy="995791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accent1"/>
                </a:solidFill>
              </a:rPr>
              <a:t>구조</a:t>
            </a:r>
            <a:r>
              <a:rPr lang="en-US" altLang="ko-KR" sz="2800" dirty="0" smtClean="0">
                <a:solidFill>
                  <a:schemeClr val="accent1"/>
                </a:solidFill>
              </a:rPr>
              <a:t>: Home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85" name="그림 84" descr="Stopwatch PNG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" y="118679"/>
            <a:ext cx="738664" cy="738664"/>
          </a:xfrm>
          <a:prstGeom prst="rect">
            <a:avLst/>
          </a:prstGeom>
          <a:ln>
            <a:noFill/>
          </a:ln>
        </p:spPr>
      </p:pic>
      <p:grpSp>
        <p:nvGrpSpPr>
          <p:cNvPr id="29" name="그룹 28"/>
          <p:cNvGrpSpPr/>
          <p:nvPr/>
        </p:nvGrpSpPr>
        <p:grpSpPr>
          <a:xfrm>
            <a:off x="2857763" y="5595609"/>
            <a:ext cx="1643216" cy="325267"/>
            <a:chOff x="2857763" y="5595609"/>
            <a:chExt cx="1643216" cy="325267"/>
          </a:xfrm>
        </p:grpSpPr>
        <p:pic>
          <p:nvPicPr>
            <p:cNvPr id="19" name="그림 18" descr="File:OOjs UI icon &lt;strong&gt;calendar&lt;/strong&gt;-ltr.svg - Wikimedia Commons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805" y="5623598"/>
              <a:ext cx="236174" cy="274321"/>
            </a:xfrm>
            <a:prstGeom prst="rect">
              <a:avLst/>
            </a:prstGeom>
          </p:spPr>
        </p:pic>
        <p:grpSp>
          <p:nvGrpSpPr>
            <p:cNvPr id="28" name="그룹 27"/>
            <p:cNvGrpSpPr/>
            <p:nvPr/>
          </p:nvGrpSpPr>
          <p:grpSpPr>
            <a:xfrm>
              <a:off x="2857763" y="5595609"/>
              <a:ext cx="969315" cy="325267"/>
              <a:chOff x="2857763" y="5595609"/>
              <a:chExt cx="969315" cy="325267"/>
            </a:xfrm>
          </p:grpSpPr>
          <p:pic>
            <p:nvPicPr>
              <p:cNvPr id="88" name="그림 87" descr="Datei:&lt;strong&gt;Home&lt;/strong&gt; font awesome.svg – Wikipedia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1811" y="5595609"/>
                <a:ext cx="325267" cy="325267"/>
              </a:xfrm>
              <a:prstGeom prst="rect">
                <a:avLst/>
              </a:prstGeom>
            </p:spPr>
          </p:pic>
          <p:pic>
            <p:nvPicPr>
              <p:cNvPr id="27" name="그림 26" descr="File:&lt;strong&gt;Calendar&lt;/strong&gt; font awesome.svg - Wikimedia Commons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763" y="5623598"/>
                <a:ext cx="254448" cy="25444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250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직선 화살표 연결선 146"/>
          <p:cNvCxnSpPr/>
          <p:nvPr/>
        </p:nvCxnSpPr>
        <p:spPr>
          <a:xfrm flipH="1">
            <a:off x="4061276" y="1661952"/>
            <a:ext cx="1563374" cy="26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985233" y="488011"/>
            <a:ext cx="9084647" cy="9429300"/>
            <a:chOff x="1985233" y="363850"/>
            <a:chExt cx="9084647" cy="9429300"/>
          </a:xfrm>
        </p:grpSpPr>
        <p:grpSp>
          <p:nvGrpSpPr>
            <p:cNvPr id="63" name="그룹 62"/>
            <p:cNvGrpSpPr/>
            <p:nvPr/>
          </p:nvGrpSpPr>
          <p:grpSpPr>
            <a:xfrm>
              <a:off x="1985233" y="454706"/>
              <a:ext cx="3420000" cy="6480000"/>
              <a:chOff x="109018" y="244317"/>
              <a:chExt cx="3733800" cy="6858000"/>
            </a:xfrm>
          </p:grpSpPr>
          <p:pic>
            <p:nvPicPr>
              <p:cNvPr id="73" name="그림 72" descr="Iphone 모 · Pixabay의 무료 이미지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18" y="244317"/>
                <a:ext cx="3733800" cy="6858000"/>
              </a:xfrm>
              <a:prstGeom prst="rect">
                <a:avLst/>
              </a:prstGeom>
            </p:spPr>
          </p:pic>
          <p:sp>
            <p:nvSpPr>
              <p:cNvPr id="74" name="직사각형 73"/>
              <p:cNvSpPr/>
              <p:nvPr/>
            </p:nvSpPr>
            <p:spPr>
              <a:xfrm>
                <a:off x="690147" y="5491713"/>
                <a:ext cx="2559845" cy="47478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827270" y="5029355"/>
                <a:ext cx="2314277" cy="371789"/>
                <a:chOff x="829571" y="2037772"/>
                <a:chExt cx="2314277" cy="371789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>
                  <a:off x="829571" y="2037772"/>
                  <a:ext cx="2314277" cy="6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그룹 129"/>
                <p:cNvGrpSpPr/>
                <p:nvPr/>
              </p:nvGrpSpPr>
              <p:grpSpPr>
                <a:xfrm>
                  <a:off x="960103" y="2146249"/>
                  <a:ext cx="1975176" cy="263312"/>
                  <a:chOff x="889633" y="2148683"/>
                  <a:chExt cx="1975176" cy="263312"/>
                </a:xfrm>
              </p:grpSpPr>
              <p:grpSp>
                <p:nvGrpSpPr>
                  <p:cNvPr id="131" name="그룹 130"/>
                  <p:cNvGrpSpPr/>
                  <p:nvPr/>
                </p:nvGrpSpPr>
                <p:grpSpPr>
                  <a:xfrm>
                    <a:off x="1940359" y="2148683"/>
                    <a:ext cx="924450" cy="263312"/>
                    <a:chOff x="1283236" y="4924975"/>
                    <a:chExt cx="924450" cy="263312"/>
                  </a:xfrm>
                </p:grpSpPr>
                <p:sp>
                  <p:nvSpPr>
                    <p:cNvPr id="135" name="TextBox 134"/>
                    <p:cNvSpPr txBox="1"/>
                    <p:nvPr/>
                  </p:nvSpPr>
                  <p:spPr>
                    <a:xfrm>
                      <a:off x="1473190" y="4924975"/>
                      <a:ext cx="73449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75% </a:t>
                      </a:r>
                      <a:r>
                        <a:rPr lang="ko-KR" altLang="en-US" sz="1000" dirty="0" smtClean="0"/>
                        <a:t>달성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136" name="그림 135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283236" y="4925951"/>
                      <a:ext cx="230214" cy="26233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32" name="그룹 131"/>
                  <p:cNvGrpSpPr/>
                  <p:nvPr/>
                </p:nvGrpSpPr>
                <p:grpSpPr>
                  <a:xfrm>
                    <a:off x="889633" y="2153329"/>
                    <a:ext cx="938191" cy="254996"/>
                    <a:chOff x="1262747" y="4670880"/>
                    <a:chExt cx="938191" cy="254996"/>
                  </a:xfrm>
                </p:grpSpPr>
                <p:sp>
                  <p:nvSpPr>
                    <p:cNvPr id="133" name="TextBox 132"/>
                    <p:cNvSpPr txBox="1"/>
                    <p:nvPr/>
                  </p:nvSpPr>
                  <p:spPr>
                    <a:xfrm>
                      <a:off x="1445603" y="4673814"/>
                      <a:ext cx="75533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시간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134" name="그림 133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262747" y="4670880"/>
                      <a:ext cx="239697" cy="25499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87" name="그룹 86"/>
              <p:cNvGrpSpPr/>
              <p:nvPr/>
            </p:nvGrpSpPr>
            <p:grpSpPr>
              <a:xfrm>
                <a:off x="848703" y="2355854"/>
                <a:ext cx="691867" cy="276999"/>
                <a:chOff x="811702" y="2506700"/>
                <a:chExt cx="691867" cy="276999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1011126" y="2506700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1200" dirty="0" smtClean="0"/>
                    <a:t>계획</a:t>
                  </a:r>
                  <a:endParaRPr lang="ko-KR" altLang="en-US" sz="1200" dirty="0"/>
                </a:p>
              </p:txBody>
            </p:sp>
            <p:pic>
              <p:nvPicPr>
                <p:cNvPr id="128" name="그림 127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5677" t="12913" r="15915" b="13774"/>
                <a:stretch/>
              </p:blipFill>
              <p:spPr>
                <a:xfrm>
                  <a:off x="811702" y="2520781"/>
                  <a:ext cx="206330" cy="225461"/>
                </a:xfrm>
                <a:prstGeom prst="rect">
                  <a:avLst/>
                </a:prstGeom>
              </p:spPr>
            </p:pic>
          </p:grp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5047" y="1786965"/>
                <a:ext cx="294391" cy="326390"/>
              </a:xfrm>
              <a:prstGeom prst="rect">
                <a:avLst/>
              </a:prstGeom>
            </p:spPr>
          </p:pic>
          <p:grpSp>
            <p:nvGrpSpPr>
              <p:cNvPr id="91" name="그룹 90"/>
              <p:cNvGrpSpPr/>
              <p:nvPr/>
            </p:nvGrpSpPr>
            <p:grpSpPr>
              <a:xfrm>
                <a:off x="805547" y="2711836"/>
                <a:ext cx="2338301" cy="1858693"/>
                <a:chOff x="797056" y="2804000"/>
                <a:chExt cx="2338301" cy="1485588"/>
              </a:xfrm>
            </p:grpSpPr>
            <p:grpSp>
              <p:nvGrpSpPr>
                <p:cNvPr id="109" name="그룹 108"/>
                <p:cNvGrpSpPr/>
                <p:nvPr/>
              </p:nvGrpSpPr>
              <p:grpSpPr>
                <a:xfrm>
                  <a:off x="973194" y="2850108"/>
                  <a:ext cx="918708" cy="246221"/>
                  <a:chOff x="966797" y="2863952"/>
                  <a:chExt cx="918708" cy="246221"/>
                </a:xfrm>
              </p:grpSpPr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1072462" y="2863952"/>
                    <a:ext cx="81304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토익 </a:t>
                    </a:r>
                    <a:r>
                      <a:rPr lang="en-US" altLang="ko-KR" sz="1000" dirty="0" smtClean="0"/>
                      <a:t>2</a:t>
                    </a:r>
                    <a:r>
                      <a:rPr lang="ko-KR" altLang="en-US" sz="1000" dirty="0" smtClean="0"/>
                      <a:t>시간</a:t>
                    </a:r>
                    <a:endParaRPr lang="ko-KR" altLang="en-US" sz="1000" dirty="0"/>
                  </a:p>
                </p:txBody>
              </p:sp>
              <p:pic>
                <p:nvPicPr>
                  <p:cNvPr id="126" name="그림 125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6797" y="2914995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0" name="그룹 109"/>
                <p:cNvGrpSpPr/>
                <p:nvPr/>
              </p:nvGrpSpPr>
              <p:grpSpPr>
                <a:xfrm>
                  <a:off x="966797" y="3148361"/>
                  <a:ext cx="1229595" cy="246221"/>
                  <a:chOff x="967182" y="3099731"/>
                  <a:chExt cx="1229595" cy="246221"/>
                </a:xfrm>
              </p:grpSpPr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069545" y="3099731"/>
                    <a:ext cx="112723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뇌행</a:t>
                    </a:r>
                    <a:r>
                      <a:rPr lang="ko-KR" altLang="en-US" sz="1000" dirty="0" smtClean="0"/>
                      <a:t>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 smtClean="0"/>
                      <a:t>20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124" name="그림 123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7182" y="3153614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1" name="그룹 110"/>
                <p:cNvGrpSpPr/>
                <p:nvPr/>
              </p:nvGrpSpPr>
              <p:grpSpPr>
                <a:xfrm>
                  <a:off x="963417" y="3439246"/>
                  <a:ext cx="1226574" cy="246221"/>
                  <a:chOff x="966797" y="3352581"/>
                  <a:chExt cx="1226574" cy="246221"/>
                </a:xfrm>
              </p:grpSpPr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066139" y="3352581"/>
                    <a:ext cx="112723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컴특</a:t>
                    </a:r>
                    <a:r>
                      <a:rPr lang="ko-KR" altLang="en-US" sz="1000" dirty="0" smtClean="0"/>
                      <a:t>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 smtClean="0"/>
                      <a:t>20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122" name="그림 121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6797" y="3397568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2" name="그룹 111"/>
                <p:cNvGrpSpPr/>
                <p:nvPr/>
              </p:nvGrpSpPr>
              <p:grpSpPr>
                <a:xfrm>
                  <a:off x="966579" y="3732535"/>
                  <a:ext cx="1335372" cy="246221"/>
                  <a:chOff x="973415" y="3579333"/>
                  <a:chExt cx="1335372" cy="246221"/>
                </a:xfrm>
              </p:grpSpPr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066139" y="3579333"/>
                    <a:ext cx="124264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모소</a:t>
                    </a:r>
                    <a:r>
                      <a:rPr lang="ko-KR" altLang="en-US" sz="1000" dirty="0" smtClean="0"/>
                      <a:t> 기획서 </a:t>
                    </a:r>
                    <a:r>
                      <a:rPr lang="en-US" altLang="ko-KR" sz="1000" dirty="0" smtClean="0"/>
                      <a:t>3</a:t>
                    </a:r>
                    <a:r>
                      <a:rPr lang="ko-KR" altLang="en-US" sz="1000" dirty="0" smtClean="0"/>
                      <a:t>시간</a:t>
                    </a:r>
                    <a:endParaRPr lang="ko-KR" altLang="en-US" sz="1000" dirty="0"/>
                  </a:p>
                </p:txBody>
              </p:sp>
              <p:pic>
                <p:nvPicPr>
                  <p:cNvPr id="120" name="그림 119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73415" y="3636109"/>
                    <a:ext cx="148217" cy="11427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13" name="직선 연결선 112"/>
                <p:cNvCxnSpPr/>
                <p:nvPr/>
              </p:nvCxnSpPr>
              <p:spPr>
                <a:xfrm>
                  <a:off x="821080" y="2804000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/>
                <p:cNvCxnSpPr/>
                <p:nvPr/>
              </p:nvCxnSpPr>
              <p:spPr>
                <a:xfrm>
                  <a:off x="801907" y="3096438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811702" y="3390056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>
                  <a:off x="801906" y="3681512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818779" y="3975957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/>
                <p:cNvCxnSpPr/>
                <p:nvPr/>
              </p:nvCxnSpPr>
              <p:spPr>
                <a:xfrm>
                  <a:off x="797056" y="4282630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직선 연결선 91"/>
              <p:cNvCxnSpPr/>
              <p:nvPr/>
            </p:nvCxnSpPr>
            <p:spPr>
              <a:xfrm>
                <a:off x="2804536" y="2723050"/>
                <a:ext cx="0" cy="2202867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2368" y="2762308"/>
                <a:ext cx="266315" cy="256072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2899" y="3141038"/>
                <a:ext cx="266315" cy="256072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5232" y="3500924"/>
                <a:ext cx="266315" cy="256072"/>
              </a:xfrm>
              <a:prstGeom prst="rect">
                <a:avLst/>
              </a:prstGeom>
            </p:spPr>
          </p:pic>
          <p:cxnSp>
            <p:nvCxnSpPr>
              <p:cNvPr id="101" name="직선 연결선 100"/>
              <p:cNvCxnSpPr/>
              <p:nvPr/>
            </p:nvCxnSpPr>
            <p:spPr>
              <a:xfrm>
                <a:off x="818779" y="2170720"/>
                <a:ext cx="1533261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그룹 101"/>
              <p:cNvGrpSpPr/>
              <p:nvPr/>
            </p:nvGrpSpPr>
            <p:grpSpPr>
              <a:xfrm>
                <a:off x="690146" y="1366020"/>
                <a:ext cx="2559845" cy="364082"/>
                <a:chOff x="690146" y="1366020"/>
                <a:chExt cx="2559845" cy="364082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690146" y="1366020"/>
                  <a:ext cx="2559845" cy="32932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617776" y="1391548"/>
                  <a:ext cx="7260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T</a:t>
                  </a:r>
                  <a:r>
                    <a:rPr lang="en-US" altLang="ko-KR" sz="1400" dirty="0" smtClean="0"/>
                    <a:t>oday</a:t>
                  </a:r>
                  <a:endParaRPr lang="ko-KR" altLang="en-US" sz="1400" dirty="0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778607" y="1807933"/>
                <a:ext cx="1612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2021.10.27 </a:t>
                </a:r>
                <a:r>
                  <a:rPr lang="ko-KR" altLang="en-US" sz="1600" dirty="0" smtClean="0"/>
                  <a:t>수</a:t>
                </a:r>
                <a:endParaRPr lang="ko-KR" altLang="en-US" sz="1600" dirty="0"/>
              </a:p>
            </p:txBody>
          </p:sp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2900" y="3866808"/>
                <a:ext cx="266315" cy="256072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5695548" y="1507726"/>
              <a:ext cx="999856" cy="1326184"/>
              <a:chOff x="4017032" y="713449"/>
              <a:chExt cx="999856" cy="1326184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4017032" y="713449"/>
                <a:ext cx="595035" cy="338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시제</a:t>
                </a:r>
                <a:endParaRPr lang="en-US" altLang="ko-KR" sz="16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4025270" y="1019417"/>
                <a:ext cx="991618" cy="1020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/>
                  <a:t>Today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/>
                  <a:t>Past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/>
                  <a:t>Future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7211980" y="363850"/>
              <a:ext cx="3857900" cy="9429300"/>
              <a:chOff x="7854950" y="295319"/>
              <a:chExt cx="3857900" cy="94293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7854950" y="295319"/>
                <a:ext cx="3744000" cy="6480000"/>
                <a:chOff x="5348687" y="133909"/>
                <a:chExt cx="3992634" cy="6858000"/>
              </a:xfrm>
            </p:grpSpPr>
            <p:grpSp>
              <p:nvGrpSpPr>
                <p:cNvPr id="152" name="그룹 151"/>
                <p:cNvGrpSpPr/>
                <p:nvPr/>
              </p:nvGrpSpPr>
              <p:grpSpPr>
                <a:xfrm>
                  <a:off x="5435803" y="133909"/>
                  <a:ext cx="3733800" cy="6858000"/>
                  <a:chOff x="109018" y="244317"/>
                  <a:chExt cx="3733800" cy="6858000"/>
                </a:xfrm>
              </p:grpSpPr>
              <p:pic>
                <p:nvPicPr>
                  <p:cNvPr id="153" name="그림 152" descr="Iphone 모 · Pixabay의 무료 이미지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018" y="244317"/>
                    <a:ext cx="3733800" cy="6858000"/>
                  </a:xfrm>
                  <a:prstGeom prst="rect">
                    <a:avLst/>
                  </a:prstGeom>
                </p:spPr>
              </p:pic>
              <p:sp>
                <p:nvSpPr>
                  <p:cNvPr id="154" name="직사각형 153"/>
                  <p:cNvSpPr/>
                  <p:nvPr/>
                </p:nvSpPr>
                <p:spPr>
                  <a:xfrm>
                    <a:off x="690147" y="5491713"/>
                    <a:ext cx="2559845" cy="474784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1001855" y="5578772"/>
                    <a:ext cx="1897450" cy="314325"/>
                    <a:chOff x="1393015" y="5336360"/>
                    <a:chExt cx="1897450" cy="314325"/>
                  </a:xfrm>
                </p:grpSpPr>
                <p:pic>
                  <p:nvPicPr>
                    <p:cNvPr id="186" name="그림 185"/>
                    <p:cNvPicPr>
                      <a:picLocks noChangeAspect="1"/>
                    </p:cNvPicPr>
                    <p:nvPr/>
                  </p:nvPicPr>
                  <p:blipFill rotWithShape="1">
                    <a:blip r:embed="rId10"/>
                    <a:srcRect l="12667" t="10231" r="15149" b="11742"/>
                    <a:stretch/>
                  </p:blipFill>
                  <p:spPr>
                    <a:xfrm>
                      <a:off x="2213042" y="5345356"/>
                      <a:ext cx="312676" cy="29366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7" name="그림 186"/>
                    <p:cNvPicPr>
                      <a:picLocks noChangeAspect="1"/>
                    </p:cNvPicPr>
                    <p:nvPr/>
                  </p:nvPicPr>
                  <p:blipFill rotWithShape="1">
                    <a:blip r:embed="rId11"/>
                    <a:srcRect l="11463" t="10376" r="11523" b="10219"/>
                    <a:stretch/>
                  </p:blipFill>
                  <p:spPr>
                    <a:xfrm>
                      <a:off x="1393015" y="5336360"/>
                      <a:ext cx="276225" cy="2971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8" name="그림 187"/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l="15677" t="12913" r="15915" b="13774"/>
                    <a:stretch/>
                  </p:blipFill>
                  <p:spPr>
                    <a:xfrm>
                      <a:off x="3002810" y="5336360"/>
                      <a:ext cx="287655" cy="31432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56" name="그룹 155"/>
                  <p:cNvGrpSpPr/>
                  <p:nvPr/>
                </p:nvGrpSpPr>
                <p:grpSpPr>
                  <a:xfrm>
                    <a:off x="827270" y="5029355"/>
                    <a:ext cx="2314277" cy="371789"/>
                    <a:chOff x="829571" y="2037772"/>
                    <a:chExt cx="2314277" cy="371789"/>
                  </a:xfrm>
                </p:grpSpPr>
                <p:cxnSp>
                  <p:nvCxnSpPr>
                    <p:cNvPr id="178" name="직선 연결선 177"/>
                    <p:cNvCxnSpPr/>
                    <p:nvPr/>
                  </p:nvCxnSpPr>
                  <p:spPr>
                    <a:xfrm>
                      <a:off x="829571" y="2037772"/>
                      <a:ext cx="2314277" cy="6958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9" name="그룹 178"/>
                    <p:cNvGrpSpPr/>
                    <p:nvPr/>
                  </p:nvGrpSpPr>
                  <p:grpSpPr>
                    <a:xfrm>
                      <a:off x="960103" y="2146249"/>
                      <a:ext cx="2045709" cy="263312"/>
                      <a:chOff x="889633" y="2148683"/>
                      <a:chExt cx="2045709" cy="263312"/>
                    </a:xfrm>
                  </p:grpSpPr>
                  <p:grpSp>
                    <p:nvGrpSpPr>
                      <p:cNvPr id="180" name="그룹 179"/>
                      <p:cNvGrpSpPr/>
                      <p:nvPr/>
                    </p:nvGrpSpPr>
                    <p:grpSpPr>
                      <a:xfrm>
                        <a:off x="1940359" y="2148683"/>
                        <a:ext cx="994983" cy="263312"/>
                        <a:chOff x="1283236" y="4924975"/>
                        <a:chExt cx="994983" cy="263312"/>
                      </a:xfrm>
                    </p:grpSpPr>
                    <p:sp>
                      <p:nvSpPr>
                        <p:cNvPr id="184" name="TextBox 183"/>
                        <p:cNvSpPr txBox="1"/>
                        <p:nvPr/>
                      </p:nvSpPr>
                      <p:spPr>
                        <a:xfrm>
                          <a:off x="1473190" y="4924975"/>
                          <a:ext cx="805029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000" dirty="0" smtClean="0"/>
                            <a:t>100% </a:t>
                          </a:r>
                          <a:r>
                            <a:rPr lang="ko-KR" altLang="en-US" sz="1000" dirty="0" smtClean="0"/>
                            <a:t>달성</a:t>
                          </a:r>
                          <a:endParaRPr lang="ko-KR" altLang="en-US" sz="1000" dirty="0"/>
                        </a:p>
                      </p:txBody>
                    </p:sp>
                    <p:pic>
                      <p:nvPicPr>
                        <p:cNvPr id="185" name="그림 18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83236" y="4925951"/>
                          <a:ext cx="230214" cy="26233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81" name="그룹 180"/>
                      <p:cNvGrpSpPr/>
                      <p:nvPr/>
                    </p:nvGrpSpPr>
                    <p:grpSpPr>
                      <a:xfrm>
                        <a:off x="889633" y="2153329"/>
                        <a:ext cx="1008723" cy="254996"/>
                        <a:chOff x="1262747" y="4670880"/>
                        <a:chExt cx="1008723" cy="254996"/>
                      </a:xfrm>
                    </p:grpSpPr>
                    <p:sp>
                      <p:nvSpPr>
                        <p:cNvPr id="182" name="TextBox 181"/>
                        <p:cNvSpPr txBox="1"/>
                        <p:nvPr/>
                      </p:nvSpPr>
                      <p:spPr>
                        <a:xfrm>
                          <a:off x="1445603" y="4673814"/>
                          <a:ext cx="825867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000" dirty="0" smtClean="0"/>
                            <a:t>5</a:t>
                          </a:r>
                          <a:r>
                            <a:rPr lang="ko-KR" altLang="en-US" sz="1000" dirty="0" smtClean="0"/>
                            <a:t>시간 </a:t>
                          </a:r>
                          <a:r>
                            <a:rPr lang="en-US" altLang="ko-KR" sz="1000" dirty="0" smtClean="0"/>
                            <a:t>14</a:t>
                          </a:r>
                          <a:r>
                            <a:rPr lang="ko-KR" altLang="en-US" sz="1000" dirty="0" smtClean="0"/>
                            <a:t>분</a:t>
                          </a:r>
                          <a:endParaRPr lang="ko-KR" altLang="en-US" sz="1000" dirty="0"/>
                        </a:p>
                      </p:txBody>
                    </p:sp>
                    <p:pic>
                      <p:nvPicPr>
                        <p:cNvPr id="183" name="그림 18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62747" y="4670880"/>
                          <a:ext cx="239697" cy="25499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157" name="그룹 156"/>
                  <p:cNvGrpSpPr/>
                  <p:nvPr/>
                </p:nvGrpSpPr>
                <p:grpSpPr>
                  <a:xfrm>
                    <a:off x="848703" y="2355854"/>
                    <a:ext cx="680260" cy="276999"/>
                    <a:chOff x="811702" y="2506700"/>
                    <a:chExt cx="680260" cy="276999"/>
                  </a:xfrm>
                </p:grpSpPr>
                <p:sp>
                  <p:nvSpPr>
                    <p:cNvPr id="176" name="TextBox 175"/>
                    <p:cNvSpPr txBox="1"/>
                    <p:nvPr/>
                  </p:nvSpPr>
                  <p:spPr>
                    <a:xfrm>
                      <a:off x="999519" y="2506700"/>
                      <a:ext cx="4924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p:txBody>
                </p:sp>
                <p:pic>
                  <p:nvPicPr>
                    <p:cNvPr id="177" name="그림 176"/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l="15677" t="12913" r="15915" b="13774"/>
                    <a:stretch/>
                  </p:blipFill>
                  <p:spPr>
                    <a:xfrm>
                      <a:off x="811702" y="2520781"/>
                      <a:ext cx="206330" cy="2254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58" name="그룹 157"/>
                  <p:cNvGrpSpPr/>
                  <p:nvPr/>
                </p:nvGrpSpPr>
                <p:grpSpPr>
                  <a:xfrm>
                    <a:off x="805547" y="2711836"/>
                    <a:ext cx="2338301" cy="1858693"/>
                    <a:chOff x="797056" y="2804000"/>
                    <a:chExt cx="2338301" cy="1485588"/>
                  </a:xfrm>
                </p:grpSpPr>
                <p:grpSp>
                  <p:nvGrpSpPr>
                    <p:cNvPr id="167" name="그룹 166"/>
                    <p:cNvGrpSpPr/>
                    <p:nvPr/>
                  </p:nvGrpSpPr>
                  <p:grpSpPr>
                    <a:xfrm>
                      <a:off x="973194" y="2850108"/>
                      <a:ext cx="1348313" cy="196796"/>
                      <a:chOff x="966797" y="2863952"/>
                      <a:chExt cx="1348313" cy="196796"/>
                    </a:xfrm>
                  </p:grpSpPr>
                  <p:sp>
                    <p:nvSpPr>
                      <p:cNvPr id="174" name="TextBox 173"/>
                      <p:cNvSpPr txBox="1"/>
                      <p:nvPr/>
                    </p:nvSpPr>
                    <p:spPr>
                      <a:xfrm>
                        <a:off x="1072462" y="2863952"/>
                        <a:ext cx="1242648" cy="1967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000" dirty="0" err="1" smtClean="0"/>
                          <a:t>모소</a:t>
                        </a:r>
                        <a:r>
                          <a:rPr lang="ko-KR" altLang="en-US" sz="1000" dirty="0" smtClean="0"/>
                          <a:t> 기획서 </a:t>
                        </a:r>
                        <a:r>
                          <a:rPr lang="en-US" altLang="ko-KR" sz="1000" dirty="0" smtClean="0"/>
                          <a:t>5</a:t>
                        </a:r>
                        <a:r>
                          <a:rPr lang="ko-KR" altLang="en-US" sz="1000" dirty="0" smtClean="0"/>
                          <a:t>시간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175" name="그림 174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6797" y="2914995"/>
                        <a:ext cx="154835" cy="114605"/>
                      </a:xfrm>
                      <a:prstGeom prst="rect">
                        <a:avLst/>
                      </a:prstGeom>
                    </p:spPr>
                  </p:pic>
                </p:grpSp>
                <p:cxnSp>
                  <p:nvCxnSpPr>
                    <p:cNvPr id="168" name="직선 연결선 167"/>
                    <p:cNvCxnSpPr/>
                    <p:nvPr/>
                  </p:nvCxnSpPr>
                  <p:spPr>
                    <a:xfrm>
                      <a:off x="821080" y="2804000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직선 연결선 168"/>
                    <p:cNvCxnSpPr/>
                    <p:nvPr/>
                  </p:nvCxnSpPr>
                  <p:spPr>
                    <a:xfrm>
                      <a:off x="801907" y="3096438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직선 연결선 169"/>
                    <p:cNvCxnSpPr/>
                    <p:nvPr/>
                  </p:nvCxnSpPr>
                  <p:spPr>
                    <a:xfrm>
                      <a:off x="811702" y="3390056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직선 연결선 170"/>
                    <p:cNvCxnSpPr/>
                    <p:nvPr/>
                  </p:nvCxnSpPr>
                  <p:spPr>
                    <a:xfrm>
                      <a:off x="801906" y="3681512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직선 연결선 171"/>
                    <p:cNvCxnSpPr/>
                    <p:nvPr/>
                  </p:nvCxnSpPr>
                  <p:spPr>
                    <a:xfrm>
                      <a:off x="818779" y="3975957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직선 연결선 172"/>
                    <p:cNvCxnSpPr/>
                    <p:nvPr/>
                  </p:nvCxnSpPr>
                  <p:spPr>
                    <a:xfrm>
                      <a:off x="797056" y="4282630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2804536" y="2723050"/>
                    <a:ext cx="0" cy="2202867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>
                    <a:off x="818779" y="2170720"/>
                    <a:ext cx="1533261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1" name="그룹 160"/>
                  <p:cNvGrpSpPr/>
                  <p:nvPr/>
                </p:nvGrpSpPr>
                <p:grpSpPr>
                  <a:xfrm>
                    <a:off x="690146" y="1366020"/>
                    <a:ext cx="2559845" cy="342969"/>
                    <a:chOff x="690146" y="1366020"/>
                    <a:chExt cx="2559845" cy="342969"/>
                  </a:xfrm>
                </p:grpSpPr>
                <p:sp>
                  <p:nvSpPr>
                    <p:cNvPr id="163" name="직사각형 162"/>
                    <p:cNvSpPr/>
                    <p:nvPr/>
                  </p:nvSpPr>
                  <p:spPr>
                    <a:xfrm>
                      <a:off x="690146" y="1366020"/>
                      <a:ext cx="2559845" cy="329326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1704075" y="1370435"/>
                      <a:ext cx="560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400" dirty="0" smtClean="0"/>
                        <a:t>Past</a:t>
                      </a:r>
                      <a:endParaRPr lang="ko-KR" altLang="en-US" sz="1400" dirty="0"/>
                    </a:p>
                  </p:txBody>
                </p:sp>
              </p:grp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778607" y="1807933"/>
                    <a:ext cx="16129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/>
                      <a:t>2021.10.26 </a:t>
                    </a:r>
                    <a:r>
                      <a:rPr lang="ko-KR" altLang="en-US" sz="1600" dirty="0"/>
                      <a:t>화</a:t>
                    </a:r>
                  </a:p>
                </p:txBody>
              </p:sp>
            </p:grpSp>
            <p:sp>
              <p:nvSpPr>
                <p:cNvPr id="2" name="직사각형 1"/>
                <p:cNvSpPr/>
                <p:nvPr/>
              </p:nvSpPr>
              <p:spPr>
                <a:xfrm>
                  <a:off x="5348687" y="3142683"/>
                  <a:ext cx="3992634" cy="361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1" name="그룹 260"/>
              <p:cNvGrpSpPr/>
              <p:nvPr/>
            </p:nvGrpSpPr>
            <p:grpSpPr>
              <a:xfrm>
                <a:off x="7998191" y="3244619"/>
                <a:ext cx="3714659" cy="6480000"/>
                <a:chOff x="8589209" y="133909"/>
                <a:chExt cx="4081558" cy="6858000"/>
              </a:xfrm>
            </p:grpSpPr>
            <p:grpSp>
              <p:nvGrpSpPr>
                <p:cNvPr id="262" name="그룹 261"/>
                <p:cNvGrpSpPr/>
                <p:nvPr/>
              </p:nvGrpSpPr>
              <p:grpSpPr>
                <a:xfrm>
                  <a:off x="8589209" y="133909"/>
                  <a:ext cx="3733800" cy="6858000"/>
                  <a:chOff x="109019" y="244317"/>
                  <a:chExt cx="3733800" cy="6858000"/>
                </a:xfrm>
              </p:grpSpPr>
              <p:grpSp>
                <p:nvGrpSpPr>
                  <p:cNvPr id="264" name="그룹 263"/>
                  <p:cNvGrpSpPr/>
                  <p:nvPr/>
                </p:nvGrpSpPr>
                <p:grpSpPr>
                  <a:xfrm>
                    <a:off x="109019" y="244317"/>
                    <a:ext cx="3733800" cy="6858000"/>
                    <a:chOff x="109019" y="244317"/>
                    <a:chExt cx="3733800" cy="6858000"/>
                  </a:xfrm>
                </p:grpSpPr>
                <p:pic>
                  <p:nvPicPr>
                    <p:cNvPr id="267" name="그림 266" descr="Iphone 모 · Pixabay의 무료 이미지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9019" y="244317"/>
                      <a:ext cx="3733800" cy="6858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8" name="직사각형 267"/>
                    <p:cNvSpPr/>
                    <p:nvPr/>
                  </p:nvSpPr>
                  <p:spPr>
                    <a:xfrm>
                      <a:off x="690147" y="5491713"/>
                      <a:ext cx="2559845" cy="474784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69" name="그룹 268"/>
                    <p:cNvGrpSpPr/>
                    <p:nvPr/>
                  </p:nvGrpSpPr>
                  <p:grpSpPr>
                    <a:xfrm>
                      <a:off x="1001855" y="5578772"/>
                      <a:ext cx="1897450" cy="314325"/>
                      <a:chOff x="1393015" y="5336360"/>
                      <a:chExt cx="1897450" cy="314325"/>
                    </a:xfrm>
                  </p:grpSpPr>
                  <p:pic>
                    <p:nvPicPr>
                      <p:cNvPr id="300" name="그림 29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0"/>
                      <a:srcRect l="12667" t="10231" r="15149" b="11742"/>
                      <a:stretch/>
                    </p:blipFill>
                    <p:spPr>
                      <a:xfrm>
                        <a:off x="2213042" y="5345356"/>
                        <a:ext cx="312676" cy="293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1" name="그림 30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1"/>
                      <a:srcRect l="11463" t="10376" r="11523" b="10219"/>
                      <a:stretch/>
                    </p:blipFill>
                    <p:spPr>
                      <a:xfrm>
                        <a:off x="1393015" y="5336360"/>
                        <a:ext cx="276225" cy="29718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2" name="그림 30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/>
                      <a:srcRect l="15677" t="12913" r="15915" b="13774"/>
                      <a:stretch/>
                    </p:blipFill>
                    <p:spPr>
                      <a:xfrm>
                        <a:off x="3002810" y="5336360"/>
                        <a:ext cx="287655" cy="31432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70" name="그룹 269"/>
                    <p:cNvGrpSpPr/>
                    <p:nvPr/>
                  </p:nvGrpSpPr>
                  <p:grpSpPr>
                    <a:xfrm>
                      <a:off x="827270" y="5029355"/>
                      <a:ext cx="2314277" cy="371789"/>
                      <a:chOff x="829571" y="2037772"/>
                      <a:chExt cx="2314277" cy="371789"/>
                    </a:xfrm>
                  </p:grpSpPr>
                  <p:cxnSp>
                    <p:nvCxnSpPr>
                      <p:cNvPr id="292" name="직선 연결선 291"/>
                      <p:cNvCxnSpPr/>
                      <p:nvPr/>
                    </p:nvCxnSpPr>
                    <p:spPr>
                      <a:xfrm>
                        <a:off x="829571" y="2037772"/>
                        <a:ext cx="2314277" cy="6958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93" name="그룹 292"/>
                      <p:cNvGrpSpPr/>
                      <p:nvPr/>
                    </p:nvGrpSpPr>
                    <p:grpSpPr>
                      <a:xfrm>
                        <a:off x="960103" y="2146249"/>
                        <a:ext cx="1673812" cy="263312"/>
                        <a:chOff x="889633" y="2148683"/>
                        <a:chExt cx="1673812" cy="263312"/>
                      </a:xfrm>
                    </p:grpSpPr>
                    <p:grpSp>
                      <p:nvGrpSpPr>
                        <p:cNvPr id="294" name="그룹 293"/>
                        <p:cNvGrpSpPr/>
                        <p:nvPr/>
                      </p:nvGrpSpPr>
                      <p:grpSpPr>
                        <a:xfrm>
                          <a:off x="1940359" y="2148683"/>
                          <a:ext cx="623086" cy="263312"/>
                          <a:chOff x="1283236" y="4924975"/>
                          <a:chExt cx="623086" cy="263312"/>
                        </a:xfrm>
                      </p:grpSpPr>
                      <p:sp>
                        <p:nvSpPr>
                          <p:cNvPr id="298" name="TextBox 297"/>
                          <p:cNvSpPr txBox="1"/>
                          <p:nvPr/>
                        </p:nvSpPr>
                        <p:spPr>
                          <a:xfrm>
                            <a:off x="1473190" y="4924975"/>
                            <a:ext cx="433132" cy="246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000" dirty="0" smtClean="0"/>
                              <a:t>00%</a:t>
                            </a:r>
                            <a:endParaRPr lang="ko-KR" altLang="en-US" sz="1000" dirty="0"/>
                          </a:p>
                        </p:txBody>
                      </p:sp>
                      <p:pic>
                        <p:nvPicPr>
                          <p:cNvPr id="299" name="그림 29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283236" y="4925951"/>
                            <a:ext cx="230214" cy="262336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95" name="그룹 294"/>
                        <p:cNvGrpSpPr/>
                        <p:nvPr/>
                      </p:nvGrpSpPr>
                      <p:grpSpPr>
                        <a:xfrm>
                          <a:off x="889633" y="2153329"/>
                          <a:ext cx="938191" cy="254996"/>
                          <a:chOff x="1262747" y="4670880"/>
                          <a:chExt cx="938191" cy="254996"/>
                        </a:xfrm>
                      </p:grpSpPr>
                      <p:sp>
                        <p:nvSpPr>
                          <p:cNvPr id="296" name="TextBox 295"/>
                          <p:cNvSpPr txBox="1"/>
                          <p:nvPr/>
                        </p:nvSpPr>
                        <p:spPr>
                          <a:xfrm>
                            <a:off x="1445603" y="4673814"/>
                            <a:ext cx="755335" cy="246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000" dirty="0" smtClean="0"/>
                              <a:t>0</a:t>
                            </a:r>
                            <a:r>
                              <a:rPr lang="ko-KR" altLang="en-US" sz="1000" dirty="0" smtClean="0"/>
                              <a:t>시간 </a:t>
                            </a:r>
                            <a:r>
                              <a:rPr lang="en-US" altLang="ko-KR" sz="1000" dirty="0" smtClean="0"/>
                              <a:t>0</a:t>
                            </a:r>
                            <a:r>
                              <a:rPr lang="ko-KR" altLang="en-US" sz="1000" dirty="0" smtClean="0"/>
                              <a:t>분</a:t>
                            </a:r>
                            <a:endParaRPr lang="ko-KR" altLang="en-US" sz="1000" dirty="0"/>
                          </a:p>
                        </p:txBody>
                      </p:sp>
                      <p:pic>
                        <p:nvPicPr>
                          <p:cNvPr id="297" name="그림 296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262747" y="4670880"/>
                            <a:ext cx="239697" cy="254996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271" name="그룹 270"/>
                    <p:cNvGrpSpPr/>
                    <p:nvPr/>
                  </p:nvGrpSpPr>
                  <p:grpSpPr>
                    <a:xfrm>
                      <a:off x="848703" y="2355854"/>
                      <a:ext cx="680918" cy="276999"/>
                      <a:chOff x="811702" y="2506700"/>
                      <a:chExt cx="680918" cy="276999"/>
                    </a:xfrm>
                  </p:grpSpPr>
                  <p:sp>
                    <p:nvSpPr>
                      <p:cNvPr id="290" name="TextBox 289"/>
                      <p:cNvSpPr txBox="1"/>
                      <p:nvPr/>
                    </p:nvSpPr>
                    <p:spPr>
                      <a:xfrm>
                        <a:off x="1000177" y="2506700"/>
                        <a:ext cx="49244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:r>
                          <a:rPr lang="ko-KR" altLang="en-US" sz="1200" dirty="0" smtClean="0"/>
                          <a:t>계획</a:t>
                        </a:r>
                        <a:endParaRPr lang="ko-KR" altLang="en-US" sz="1200" dirty="0"/>
                      </a:p>
                    </p:txBody>
                  </p:sp>
                  <p:pic>
                    <p:nvPicPr>
                      <p:cNvPr id="291" name="그림 29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/>
                      <a:srcRect l="15677" t="12913" r="15915" b="13774"/>
                      <a:stretch/>
                    </p:blipFill>
                    <p:spPr>
                      <a:xfrm>
                        <a:off x="811702" y="2520781"/>
                        <a:ext cx="206330" cy="22546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72" name="그림 271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875047" y="1786965"/>
                      <a:ext cx="294391" cy="32639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3" name="그룹 272"/>
                    <p:cNvGrpSpPr/>
                    <p:nvPr/>
                  </p:nvGrpSpPr>
                  <p:grpSpPr>
                    <a:xfrm>
                      <a:off x="805547" y="2711836"/>
                      <a:ext cx="2338301" cy="1858693"/>
                      <a:chOff x="797056" y="2804000"/>
                      <a:chExt cx="2338301" cy="1485588"/>
                    </a:xfrm>
                  </p:grpSpPr>
                  <p:sp>
                    <p:nvSpPr>
                      <p:cNvPr id="282" name="TextBox 281"/>
                      <p:cNvSpPr txBox="1"/>
                      <p:nvPr/>
                    </p:nvSpPr>
                    <p:spPr>
                      <a:xfrm>
                        <a:off x="1078859" y="2850108"/>
                        <a:ext cx="1242648" cy="1967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000" dirty="0" err="1" smtClean="0"/>
                          <a:t>모소</a:t>
                        </a:r>
                        <a:r>
                          <a:rPr lang="ko-KR" altLang="en-US" sz="1000" dirty="0" smtClean="0"/>
                          <a:t> 기획서 </a:t>
                        </a:r>
                        <a:r>
                          <a:rPr lang="en-US" altLang="ko-KR" sz="1000" dirty="0" smtClean="0"/>
                          <a:t>3</a:t>
                        </a:r>
                        <a:r>
                          <a:rPr lang="ko-KR" altLang="en-US" sz="1000" dirty="0" smtClean="0"/>
                          <a:t>시간</a:t>
                        </a:r>
                        <a:endParaRPr lang="ko-KR" altLang="en-US" sz="1000" dirty="0"/>
                      </a:p>
                    </p:txBody>
                  </p:sp>
                  <p:sp>
                    <p:nvSpPr>
                      <p:cNvPr id="283" name="TextBox 282"/>
                      <p:cNvSpPr txBox="1"/>
                      <p:nvPr/>
                    </p:nvSpPr>
                    <p:spPr>
                      <a:xfrm>
                        <a:off x="1069160" y="3148361"/>
                        <a:ext cx="1127232" cy="1967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000" dirty="0" err="1" smtClean="0"/>
                          <a:t>컴특</a:t>
                        </a:r>
                        <a:r>
                          <a:rPr lang="ko-KR" altLang="en-US" sz="1000" dirty="0" smtClean="0"/>
                          <a:t> </a:t>
                        </a:r>
                        <a:r>
                          <a:rPr lang="en-US" altLang="ko-KR" sz="1000" dirty="0" smtClean="0"/>
                          <a:t>1</a:t>
                        </a:r>
                        <a:r>
                          <a:rPr lang="ko-KR" altLang="en-US" sz="1000" dirty="0" smtClean="0"/>
                          <a:t>시간 </a:t>
                        </a:r>
                        <a:r>
                          <a:rPr lang="en-US" altLang="ko-KR" sz="1000" dirty="0" smtClean="0"/>
                          <a:t>20</a:t>
                        </a:r>
                        <a:r>
                          <a:rPr lang="ko-KR" altLang="en-US" sz="1000" dirty="0" smtClean="0"/>
                          <a:t>분</a:t>
                        </a:r>
                        <a:endParaRPr lang="ko-KR" altLang="en-US" sz="1000" dirty="0"/>
                      </a:p>
                    </p:txBody>
                  </p:sp>
                  <p:cxnSp>
                    <p:nvCxnSpPr>
                      <p:cNvPr id="284" name="직선 연결선 283"/>
                      <p:cNvCxnSpPr/>
                      <p:nvPr/>
                    </p:nvCxnSpPr>
                    <p:spPr>
                      <a:xfrm>
                        <a:off x="821080" y="2804000"/>
                        <a:ext cx="2314277" cy="6958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5" name="직선 연결선 284"/>
                      <p:cNvCxnSpPr/>
                      <p:nvPr/>
                    </p:nvCxnSpPr>
                    <p:spPr>
                      <a:xfrm>
                        <a:off x="801907" y="3096438"/>
                        <a:ext cx="2314277" cy="6958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6" name="직선 연결선 285"/>
                      <p:cNvCxnSpPr/>
                      <p:nvPr/>
                    </p:nvCxnSpPr>
                    <p:spPr>
                      <a:xfrm>
                        <a:off x="811702" y="3390056"/>
                        <a:ext cx="2314277" cy="6958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7" name="직선 연결선 286"/>
                      <p:cNvCxnSpPr/>
                      <p:nvPr/>
                    </p:nvCxnSpPr>
                    <p:spPr>
                      <a:xfrm>
                        <a:off x="801906" y="3681512"/>
                        <a:ext cx="2314277" cy="6958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8" name="직선 연결선 287"/>
                      <p:cNvCxnSpPr/>
                      <p:nvPr/>
                    </p:nvCxnSpPr>
                    <p:spPr>
                      <a:xfrm>
                        <a:off x="818779" y="3975957"/>
                        <a:ext cx="2314277" cy="6958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9" name="직선 연결선 288"/>
                      <p:cNvCxnSpPr/>
                      <p:nvPr/>
                    </p:nvCxnSpPr>
                    <p:spPr>
                      <a:xfrm>
                        <a:off x="797056" y="4282630"/>
                        <a:ext cx="2314277" cy="6958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74" name="직선 연결선 273"/>
                    <p:cNvCxnSpPr/>
                    <p:nvPr/>
                  </p:nvCxnSpPr>
                  <p:spPr>
                    <a:xfrm>
                      <a:off x="2804536" y="2723050"/>
                      <a:ext cx="0" cy="2202867"/>
                    </a:xfrm>
                    <a:prstGeom prst="line">
                      <a:avLst/>
                    </a:prstGeom>
                    <a:ln w="9525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직선 연결선 274"/>
                    <p:cNvCxnSpPr/>
                    <p:nvPr/>
                  </p:nvCxnSpPr>
                  <p:spPr>
                    <a:xfrm>
                      <a:off x="818779" y="2170720"/>
                      <a:ext cx="1533261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6" name="그룹 275"/>
                    <p:cNvGrpSpPr/>
                    <p:nvPr/>
                  </p:nvGrpSpPr>
                  <p:grpSpPr>
                    <a:xfrm>
                      <a:off x="690146" y="1366020"/>
                      <a:ext cx="2559845" cy="329560"/>
                      <a:chOff x="690146" y="1366020"/>
                      <a:chExt cx="2559845" cy="329560"/>
                    </a:xfrm>
                  </p:grpSpPr>
                  <p:sp>
                    <p:nvSpPr>
                      <p:cNvPr id="278" name="직사각형 277"/>
                      <p:cNvSpPr/>
                      <p:nvPr/>
                    </p:nvSpPr>
                    <p:spPr>
                      <a:xfrm>
                        <a:off x="690146" y="1366020"/>
                        <a:ext cx="2559845" cy="329326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79" name="TextBox 278"/>
                      <p:cNvSpPr txBox="1"/>
                      <p:nvPr/>
                    </p:nvSpPr>
                    <p:spPr>
                      <a:xfrm>
                        <a:off x="1598148" y="1369848"/>
                        <a:ext cx="772520" cy="3257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400" dirty="0" smtClean="0"/>
                          <a:t>Future</a:t>
                        </a:r>
                        <a:endParaRPr lang="ko-KR" altLang="en-US" sz="1400" dirty="0"/>
                      </a:p>
                    </p:txBody>
                  </p:sp>
                </p:grpSp>
                <p:sp>
                  <p:nvSpPr>
                    <p:cNvPr id="277" name="TextBox 276"/>
                    <p:cNvSpPr txBox="1"/>
                    <p:nvPr/>
                  </p:nvSpPr>
                  <p:spPr>
                    <a:xfrm>
                      <a:off x="778607" y="1807933"/>
                      <a:ext cx="16129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2021.10.28 </a:t>
                      </a:r>
                      <a:r>
                        <a:rPr lang="ko-KR" altLang="en-US" sz="1600" dirty="0"/>
                        <a:t>목</a:t>
                      </a:r>
                    </a:p>
                  </p:txBody>
                </p:sp>
              </p:grpSp>
              <p:pic>
                <p:nvPicPr>
                  <p:cNvPr id="265" name="그림 264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93685" y="2831567"/>
                    <a:ext cx="148217" cy="142977"/>
                  </a:xfrm>
                  <a:prstGeom prst="rect">
                    <a:avLst/>
                  </a:prstGeom>
                </p:spPr>
              </p:pic>
              <p:pic>
                <p:nvPicPr>
                  <p:cNvPr id="266" name="그림 265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93685" y="3174010"/>
                    <a:ext cx="148217" cy="14297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63" name="직사각형 262"/>
                <p:cNvSpPr/>
                <p:nvPr/>
              </p:nvSpPr>
              <p:spPr>
                <a:xfrm>
                  <a:off x="8678133" y="3111681"/>
                  <a:ext cx="3992634" cy="361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305" name="제목 1"/>
          <p:cNvSpPr>
            <a:spLocks noGrp="1"/>
          </p:cNvSpPr>
          <p:nvPr>
            <p:ph type="title"/>
          </p:nvPr>
        </p:nvSpPr>
        <p:spPr>
          <a:xfrm>
            <a:off x="907084" y="-63210"/>
            <a:ext cx="10322641" cy="995791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accent1"/>
                </a:solidFill>
              </a:rPr>
              <a:t>구조</a:t>
            </a:r>
            <a:r>
              <a:rPr lang="en-US" altLang="ko-KR" sz="2800" dirty="0" smtClean="0">
                <a:solidFill>
                  <a:schemeClr val="accent1"/>
                </a:solidFill>
              </a:rPr>
              <a:t>: </a:t>
            </a:r>
            <a:r>
              <a:rPr lang="ko-KR" altLang="en-US" sz="2800" dirty="0" smtClean="0">
                <a:solidFill>
                  <a:schemeClr val="accent1"/>
                </a:solidFill>
              </a:rPr>
              <a:t>일간 페이지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today, past, future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306" name="그림 305" descr="Stopwatch PNG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" y="118679"/>
            <a:ext cx="738664" cy="738664"/>
          </a:xfrm>
          <a:prstGeom prst="rect">
            <a:avLst/>
          </a:prstGeom>
          <a:ln>
            <a:noFill/>
          </a:ln>
        </p:spPr>
      </p:pic>
      <p:grpSp>
        <p:nvGrpSpPr>
          <p:cNvPr id="308" name="그룹 307"/>
          <p:cNvGrpSpPr/>
          <p:nvPr/>
        </p:nvGrpSpPr>
        <p:grpSpPr>
          <a:xfrm>
            <a:off x="2887887" y="5595992"/>
            <a:ext cx="1643216" cy="325267"/>
            <a:chOff x="2857763" y="5595609"/>
            <a:chExt cx="1643216" cy="325267"/>
          </a:xfrm>
        </p:grpSpPr>
        <p:pic>
          <p:nvPicPr>
            <p:cNvPr id="309" name="그림 308" descr="File:OOjs UI icon &lt;strong&gt;calendar&lt;/strong&gt;-ltr.svg - Wikimedia Commons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805" y="5623598"/>
              <a:ext cx="236174" cy="274321"/>
            </a:xfrm>
            <a:prstGeom prst="rect">
              <a:avLst/>
            </a:prstGeom>
          </p:spPr>
        </p:pic>
        <p:grpSp>
          <p:nvGrpSpPr>
            <p:cNvPr id="310" name="그룹 309"/>
            <p:cNvGrpSpPr/>
            <p:nvPr/>
          </p:nvGrpSpPr>
          <p:grpSpPr>
            <a:xfrm>
              <a:off x="2857763" y="5595609"/>
              <a:ext cx="969315" cy="325267"/>
              <a:chOff x="2857763" y="5595609"/>
              <a:chExt cx="969315" cy="325267"/>
            </a:xfrm>
          </p:grpSpPr>
          <p:pic>
            <p:nvPicPr>
              <p:cNvPr id="311" name="그림 310" descr="Datei:&lt;strong&gt;Home&lt;/strong&gt; font awesome.svg – Wikipedia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1811" y="5595609"/>
                <a:ext cx="325267" cy="325267"/>
              </a:xfrm>
              <a:prstGeom prst="rect">
                <a:avLst/>
              </a:prstGeom>
            </p:spPr>
          </p:pic>
          <p:pic>
            <p:nvPicPr>
              <p:cNvPr id="312" name="그림 311" descr="File:&lt;strong&gt;Calendar&lt;/strong&gt; font awesome.svg - Wikimedia Commons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763" y="5623598"/>
                <a:ext cx="254448" cy="254448"/>
              </a:xfrm>
              <a:prstGeom prst="rect">
                <a:avLst/>
              </a:prstGeom>
            </p:spPr>
          </p:pic>
        </p:grpSp>
      </p:grpSp>
      <p:sp>
        <p:nvSpPr>
          <p:cNvPr id="317" name="제목 1"/>
          <p:cNvSpPr txBox="1">
            <a:spLocks/>
          </p:cNvSpPr>
          <p:nvPr/>
        </p:nvSpPr>
        <p:spPr>
          <a:xfrm>
            <a:off x="907084" y="-62420"/>
            <a:ext cx="10322641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>
                <a:solidFill>
                  <a:schemeClr val="accent1"/>
                </a:solidFill>
              </a:rPr>
              <a:t>구조</a:t>
            </a:r>
            <a:r>
              <a:rPr lang="en-US" altLang="ko-KR" sz="2800" smtClean="0">
                <a:solidFill>
                  <a:schemeClr val="accent1"/>
                </a:solidFill>
              </a:rPr>
              <a:t>: </a:t>
            </a:r>
            <a:r>
              <a:rPr lang="ko-KR" altLang="en-US" sz="2800" smtClean="0">
                <a:solidFill>
                  <a:schemeClr val="accent1"/>
                </a:solidFill>
              </a:rPr>
              <a:t>일간 페이지 </a:t>
            </a:r>
            <a:r>
              <a:rPr lang="en-US" altLang="ko-KR" sz="2800" smtClean="0">
                <a:solidFill>
                  <a:schemeClr val="accent1"/>
                </a:solidFill>
              </a:rPr>
              <a:t>– today, past, future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955563" y="1612994"/>
            <a:ext cx="2165969" cy="173131"/>
            <a:chOff x="7955563" y="1612994"/>
            <a:chExt cx="2165969" cy="173131"/>
          </a:xfrm>
        </p:grpSpPr>
        <p:pic>
          <p:nvPicPr>
            <p:cNvPr id="315" name="그림 314" descr="&lt;strong&gt;Arrow&lt;/strong&gt; Show Symbol · Free image on Pixabay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742" y="1612994"/>
              <a:ext cx="170790" cy="170790"/>
            </a:xfrm>
            <a:prstGeom prst="rect">
              <a:avLst/>
            </a:prstGeom>
          </p:spPr>
        </p:pic>
        <p:pic>
          <p:nvPicPr>
            <p:cNvPr id="318" name="그림 317" descr="&lt;strong&gt;Arrow&lt;/strong&gt; Show Symbol · Free image on Pixabay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55563" y="1615335"/>
              <a:ext cx="170790" cy="170790"/>
            </a:xfrm>
            <a:prstGeom prst="rect">
              <a:avLst/>
            </a:prstGeom>
          </p:spPr>
        </p:pic>
      </p:grpSp>
      <p:grpSp>
        <p:nvGrpSpPr>
          <p:cNvPr id="321" name="그룹 320"/>
          <p:cNvGrpSpPr/>
          <p:nvPr/>
        </p:nvGrpSpPr>
        <p:grpSpPr>
          <a:xfrm>
            <a:off x="7961481" y="4563532"/>
            <a:ext cx="2165969" cy="173131"/>
            <a:chOff x="7955563" y="1612994"/>
            <a:chExt cx="2165969" cy="173131"/>
          </a:xfrm>
        </p:grpSpPr>
        <p:pic>
          <p:nvPicPr>
            <p:cNvPr id="322" name="그림 321" descr="&lt;strong&gt;Arrow&lt;/strong&gt; Show Symbol · Free image on Pixabay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742" y="1612994"/>
              <a:ext cx="170790" cy="170790"/>
            </a:xfrm>
            <a:prstGeom prst="rect">
              <a:avLst/>
            </a:prstGeom>
          </p:spPr>
        </p:pic>
        <p:pic>
          <p:nvPicPr>
            <p:cNvPr id="323" name="그림 322" descr="&lt;strong&gt;Arrow&lt;/strong&gt; Show Symbol · Free image on Pixabay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55563" y="1615335"/>
              <a:ext cx="170790" cy="170790"/>
            </a:xfrm>
            <a:prstGeom prst="rect">
              <a:avLst/>
            </a:prstGeom>
          </p:spPr>
        </p:pic>
      </p:grpSp>
      <p:grpSp>
        <p:nvGrpSpPr>
          <p:cNvPr id="324" name="그룹 323"/>
          <p:cNvGrpSpPr/>
          <p:nvPr/>
        </p:nvGrpSpPr>
        <p:grpSpPr>
          <a:xfrm>
            <a:off x="2606890" y="1710254"/>
            <a:ext cx="2165969" cy="173131"/>
            <a:chOff x="7955563" y="1612994"/>
            <a:chExt cx="2165969" cy="173131"/>
          </a:xfrm>
        </p:grpSpPr>
        <p:pic>
          <p:nvPicPr>
            <p:cNvPr id="325" name="그림 324" descr="&lt;strong&gt;Arrow&lt;/strong&gt; Show Symbol · Free image on Pixabay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742" y="1612994"/>
              <a:ext cx="170790" cy="170790"/>
            </a:xfrm>
            <a:prstGeom prst="rect">
              <a:avLst/>
            </a:prstGeom>
          </p:spPr>
        </p:pic>
        <p:pic>
          <p:nvPicPr>
            <p:cNvPr id="326" name="그림 325" descr="&lt;strong&gt;Arrow&lt;/strong&gt; Show Symbol · Free image on Pixabay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55563" y="1615335"/>
              <a:ext cx="170790" cy="170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7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6632" y="583853"/>
            <a:ext cx="11126638" cy="6480000"/>
            <a:chOff x="466632" y="583853"/>
            <a:chExt cx="11126638" cy="6480000"/>
          </a:xfrm>
        </p:grpSpPr>
        <p:grpSp>
          <p:nvGrpSpPr>
            <p:cNvPr id="63" name="그룹 62"/>
            <p:cNvGrpSpPr/>
            <p:nvPr/>
          </p:nvGrpSpPr>
          <p:grpSpPr>
            <a:xfrm>
              <a:off x="466632" y="583853"/>
              <a:ext cx="3420000" cy="6480000"/>
              <a:chOff x="109018" y="244317"/>
              <a:chExt cx="3733800" cy="6858000"/>
            </a:xfrm>
          </p:grpSpPr>
          <p:pic>
            <p:nvPicPr>
              <p:cNvPr id="73" name="그림 72" descr="Iphone 모 · Pixabay의 무료 이미지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18" y="244317"/>
                <a:ext cx="3733800" cy="6858000"/>
              </a:xfrm>
              <a:prstGeom prst="rect">
                <a:avLst/>
              </a:prstGeom>
            </p:spPr>
          </p:pic>
          <p:sp>
            <p:nvSpPr>
              <p:cNvPr id="74" name="직사각형 73"/>
              <p:cNvSpPr/>
              <p:nvPr/>
            </p:nvSpPr>
            <p:spPr>
              <a:xfrm>
                <a:off x="690147" y="5491713"/>
                <a:ext cx="2559845" cy="47478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827270" y="5029355"/>
                <a:ext cx="2314277" cy="371789"/>
                <a:chOff x="829571" y="2037772"/>
                <a:chExt cx="2314277" cy="371789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>
                  <a:off x="829571" y="2037772"/>
                  <a:ext cx="2314277" cy="6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그룹 129"/>
                <p:cNvGrpSpPr/>
                <p:nvPr/>
              </p:nvGrpSpPr>
              <p:grpSpPr>
                <a:xfrm>
                  <a:off x="960103" y="2146249"/>
                  <a:ext cx="1975176" cy="263312"/>
                  <a:chOff x="889633" y="2148683"/>
                  <a:chExt cx="1975176" cy="263312"/>
                </a:xfrm>
              </p:grpSpPr>
              <p:grpSp>
                <p:nvGrpSpPr>
                  <p:cNvPr id="131" name="그룹 130"/>
                  <p:cNvGrpSpPr/>
                  <p:nvPr/>
                </p:nvGrpSpPr>
                <p:grpSpPr>
                  <a:xfrm>
                    <a:off x="1940359" y="2148683"/>
                    <a:ext cx="924450" cy="263312"/>
                    <a:chOff x="1283236" y="4924975"/>
                    <a:chExt cx="924450" cy="263312"/>
                  </a:xfrm>
                </p:grpSpPr>
                <p:sp>
                  <p:nvSpPr>
                    <p:cNvPr id="135" name="TextBox 134"/>
                    <p:cNvSpPr txBox="1"/>
                    <p:nvPr/>
                  </p:nvSpPr>
                  <p:spPr>
                    <a:xfrm>
                      <a:off x="1473190" y="4924975"/>
                      <a:ext cx="73449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75% </a:t>
                      </a:r>
                      <a:r>
                        <a:rPr lang="ko-KR" altLang="en-US" sz="1000" dirty="0" smtClean="0"/>
                        <a:t>달성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136" name="그림 135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283236" y="4925951"/>
                      <a:ext cx="230214" cy="26233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32" name="그룹 131"/>
                  <p:cNvGrpSpPr/>
                  <p:nvPr/>
                </p:nvGrpSpPr>
                <p:grpSpPr>
                  <a:xfrm>
                    <a:off x="889633" y="2153329"/>
                    <a:ext cx="938191" cy="254996"/>
                    <a:chOff x="1262747" y="4670880"/>
                    <a:chExt cx="938191" cy="254996"/>
                  </a:xfrm>
                </p:grpSpPr>
                <p:sp>
                  <p:nvSpPr>
                    <p:cNvPr id="133" name="TextBox 132"/>
                    <p:cNvSpPr txBox="1"/>
                    <p:nvPr/>
                  </p:nvSpPr>
                  <p:spPr>
                    <a:xfrm>
                      <a:off x="1445603" y="4673814"/>
                      <a:ext cx="75533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시간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134" name="그림 133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262747" y="4670880"/>
                      <a:ext cx="239697" cy="25499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87" name="그룹 86"/>
              <p:cNvGrpSpPr/>
              <p:nvPr/>
            </p:nvGrpSpPr>
            <p:grpSpPr>
              <a:xfrm>
                <a:off x="848703" y="2355854"/>
                <a:ext cx="691867" cy="276999"/>
                <a:chOff x="811702" y="2506700"/>
                <a:chExt cx="691867" cy="276999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1011126" y="2506700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1200" dirty="0" smtClean="0"/>
                    <a:t>계획</a:t>
                  </a:r>
                  <a:endParaRPr lang="ko-KR" altLang="en-US" sz="1200" dirty="0"/>
                </a:p>
              </p:txBody>
            </p:sp>
            <p:pic>
              <p:nvPicPr>
                <p:cNvPr id="128" name="그림 127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5677" t="12913" r="15915" b="13774"/>
                <a:stretch/>
              </p:blipFill>
              <p:spPr>
                <a:xfrm>
                  <a:off x="811702" y="2520781"/>
                  <a:ext cx="206330" cy="225461"/>
                </a:xfrm>
                <a:prstGeom prst="rect">
                  <a:avLst/>
                </a:prstGeom>
              </p:spPr>
            </p:pic>
          </p:grp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5047" y="1786965"/>
                <a:ext cx="294391" cy="326390"/>
              </a:xfrm>
              <a:prstGeom prst="rect">
                <a:avLst/>
              </a:prstGeom>
            </p:spPr>
          </p:pic>
          <p:grpSp>
            <p:nvGrpSpPr>
              <p:cNvPr id="91" name="그룹 90"/>
              <p:cNvGrpSpPr/>
              <p:nvPr/>
            </p:nvGrpSpPr>
            <p:grpSpPr>
              <a:xfrm>
                <a:off x="805547" y="2711836"/>
                <a:ext cx="2338301" cy="1858693"/>
                <a:chOff x="797056" y="2804000"/>
                <a:chExt cx="2338301" cy="1485588"/>
              </a:xfrm>
            </p:grpSpPr>
            <p:grpSp>
              <p:nvGrpSpPr>
                <p:cNvPr id="109" name="그룹 108"/>
                <p:cNvGrpSpPr/>
                <p:nvPr/>
              </p:nvGrpSpPr>
              <p:grpSpPr>
                <a:xfrm>
                  <a:off x="973194" y="2850108"/>
                  <a:ext cx="918708" cy="246221"/>
                  <a:chOff x="966797" y="2863952"/>
                  <a:chExt cx="918708" cy="246221"/>
                </a:xfrm>
              </p:grpSpPr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1072462" y="2863952"/>
                    <a:ext cx="81304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토익 </a:t>
                    </a:r>
                    <a:r>
                      <a:rPr lang="en-US" altLang="ko-KR" sz="1000" dirty="0" smtClean="0"/>
                      <a:t>2</a:t>
                    </a:r>
                    <a:r>
                      <a:rPr lang="ko-KR" altLang="en-US" sz="1000" dirty="0" smtClean="0"/>
                      <a:t>시간</a:t>
                    </a:r>
                    <a:endParaRPr lang="ko-KR" altLang="en-US" sz="1000" dirty="0"/>
                  </a:p>
                </p:txBody>
              </p:sp>
              <p:pic>
                <p:nvPicPr>
                  <p:cNvPr id="126" name="그림 125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6797" y="2914995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0" name="그룹 109"/>
                <p:cNvGrpSpPr/>
                <p:nvPr/>
              </p:nvGrpSpPr>
              <p:grpSpPr>
                <a:xfrm>
                  <a:off x="966797" y="3148361"/>
                  <a:ext cx="1229595" cy="246221"/>
                  <a:chOff x="967182" y="3099731"/>
                  <a:chExt cx="1229595" cy="246221"/>
                </a:xfrm>
              </p:grpSpPr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069545" y="3099731"/>
                    <a:ext cx="112723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뇌행</a:t>
                    </a:r>
                    <a:r>
                      <a:rPr lang="ko-KR" altLang="en-US" sz="1000" dirty="0" smtClean="0"/>
                      <a:t>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 smtClean="0"/>
                      <a:t>20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124" name="그림 123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7182" y="3153614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1" name="그룹 110"/>
                <p:cNvGrpSpPr/>
                <p:nvPr/>
              </p:nvGrpSpPr>
              <p:grpSpPr>
                <a:xfrm>
                  <a:off x="963417" y="3439246"/>
                  <a:ext cx="1226574" cy="246221"/>
                  <a:chOff x="966797" y="3352581"/>
                  <a:chExt cx="1226574" cy="246221"/>
                </a:xfrm>
              </p:grpSpPr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066139" y="3352581"/>
                    <a:ext cx="112723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컴특</a:t>
                    </a:r>
                    <a:r>
                      <a:rPr lang="ko-KR" altLang="en-US" sz="1000" dirty="0" smtClean="0"/>
                      <a:t>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 smtClean="0"/>
                      <a:t>20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122" name="그림 121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6797" y="3397568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2" name="그룹 111"/>
                <p:cNvGrpSpPr/>
                <p:nvPr/>
              </p:nvGrpSpPr>
              <p:grpSpPr>
                <a:xfrm>
                  <a:off x="966579" y="3732535"/>
                  <a:ext cx="1335372" cy="246221"/>
                  <a:chOff x="973415" y="3579333"/>
                  <a:chExt cx="1335372" cy="246221"/>
                </a:xfrm>
              </p:grpSpPr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066139" y="3579333"/>
                    <a:ext cx="124264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모소</a:t>
                    </a:r>
                    <a:r>
                      <a:rPr lang="ko-KR" altLang="en-US" sz="1000" dirty="0" smtClean="0"/>
                      <a:t> 기획서 </a:t>
                    </a:r>
                    <a:r>
                      <a:rPr lang="en-US" altLang="ko-KR" sz="1000" dirty="0" smtClean="0"/>
                      <a:t>3</a:t>
                    </a:r>
                    <a:r>
                      <a:rPr lang="ko-KR" altLang="en-US" sz="1000" dirty="0" smtClean="0"/>
                      <a:t>시간</a:t>
                    </a:r>
                    <a:endParaRPr lang="ko-KR" altLang="en-US" sz="1000" dirty="0"/>
                  </a:p>
                </p:txBody>
              </p:sp>
              <p:pic>
                <p:nvPicPr>
                  <p:cNvPr id="120" name="그림 119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73415" y="3636109"/>
                    <a:ext cx="148217" cy="11427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13" name="직선 연결선 112"/>
                <p:cNvCxnSpPr/>
                <p:nvPr/>
              </p:nvCxnSpPr>
              <p:spPr>
                <a:xfrm>
                  <a:off x="821080" y="2804000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/>
                <p:cNvCxnSpPr/>
                <p:nvPr/>
              </p:nvCxnSpPr>
              <p:spPr>
                <a:xfrm>
                  <a:off x="801907" y="3096438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811702" y="3390056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>
                  <a:off x="801906" y="3681512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818779" y="3975957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/>
                <p:cNvCxnSpPr/>
                <p:nvPr/>
              </p:nvCxnSpPr>
              <p:spPr>
                <a:xfrm>
                  <a:off x="797056" y="4282630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직선 연결선 91"/>
              <p:cNvCxnSpPr/>
              <p:nvPr/>
            </p:nvCxnSpPr>
            <p:spPr>
              <a:xfrm>
                <a:off x="2804536" y="2723050"/>
                <a:ext cx="0" cy="2202867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2368" y="2762308"/>
                <a:ext cx="266315" cy="256072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2899" y="3141038"/>
                <a:ext cx="266315" cy="256072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5232" y="3500924"/>
                <a:ext cx="266315" cy="256072"/>
              </a:xfrm>
              <a:prstGeom prst="rect">
                <a:avLst/>
              </a:prstGeom>
            </p:spPr>
          </p:pic>
          <p:cxnSp>
            <p:nvCxnSpPr>
              <p:cNvPr id="101" name="직선 연결선 100"/>
              <p:cNvCxnSpPr/>
              <p:nvPr/>
            </p:nvCxnSpPr>
            <p:spPr>
              <a:xfrm>
                <a:off x="818779" y="2170720"/>
                <a:ext cx="1533261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그룹 101"/>
              <p:cNvGrpSpPr/>
              <p:nvPr/>
            </p:nvGrpSpPr>
            <p:grpSpPr>
              <a:xfrm>
                <a:off x="690146" y="1366020"/>
                <a:ext cx="2559845" cy="342967"/>
                <a:chOff x="690146" y="1366020"/>
                <a:chExt cx="2559845" cy="342967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690146" y="1366020"/>
                  <a:ext cx="2559845" cy="32932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608326" y="1370433"/>
                  <a:ext cx="7260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T</a:t>
                  </a:r>
                  <a:r>
                    <a:rPr lang="en-US" altLang="ko-KR" sz="1400" dirty="0" smtClean="0"/>
                    <a:t>oday</a:t>
                  </a:r>
                  <a:endParaRPr lang="ko-KR" altLang="en-US" sz="1400" dirty="0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778607" y="1807933"/>
                <a:ext cx="1612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2021.10.27 </a:t>
                </a:r>
                <a:r>
                  <a:rPr lang="ko-KR" altLang="en-US" sz="1600" dirty="0" smtClean="0"/>
                  <a:t>수</a:t>
                </a:r>
                <a:endParaRPr lang="ko-KR" altLang="en-US" sz="1600" dirty="0"/>
              </a:p>
            </p:txBody>
          </p:sp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2900" y="3866808"/>
                <a:ext cx="266315" cy="256072"/>
              </a:xfrm>
              <a:prstGeom prst="rect">
                <a:avLst/>
              </a:prstGeom>
            </p:spPr>
          </p:pic>
        </p:grpSp>
        <p:grpSp>
          <p:nvGrpSpPr>
            <p:cNvPr id="62" name="그룹 61"/>
            <p:cNvGrpSpPr/>
            <p:nvPr/>
          </p:nvGrpSpPr>
          <p:grpSpPr>
            <a:xfrm>
              <a:off x="3495991" y="583853"/>
              <a:ext cx="3420000" cy="6480000"/>
              <a:chOff x="110431" y="231653"/>
              <a:chExt cx="3733800" cy="6858000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110431" y="231653"/>
                <a:ext cx="3733800" cy="6858000"/>
                <a:chOff x="110431" y="231653"/>
                <a:chExt cx="3733800" cy="6858000"/>
              </a:xfrm>
            </p:grpSpPr>
            <p:pic>
              <p:nvPicPr>
                <p:cNvPr id="72" name="그림 71" descr="Iphone 모 · Pixabay의 무료 이미지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31" y="231653"/>
                  <a:ext cx="3733800" cy="6858000"/>
                </a:xfrm>
                <a:prstGeom prst="rect">
                  <a:avLst/>
                </a:prstGeom>
              </p:spPr>
            </p:pic>
            <p:sp>
              <p:nvSpPr>
                <p:cNvPr id="75" name="직사각형 74"/>
                <p:cNvSpPr/>
                <p:nvPr/>
              </p:nvSpPr>
              <p:spPr>
                <a:xfrm>
                  <a:off x="690147" y="5491713"/>
                  <a:ext cx="2559845" cy="474784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7" name="그룹 76"/>
                <p:cNvGrpSpPr/>
                <p:nvPr/>
              </p:nvGrpSpPr>
              <p:grpSpPr>
                <a:xfrm>
                  <a:off x="827270" y="5029355"/>
                  <a:ext cx="2314277" cy="371789"/>
                  <a:chOff x="829571" y="2037772"/>
                  <a:chExt cx="2314277" cy="371789"/>
                </a:xfrm>
              </p:grpSpPr>
              <p:cxnSp>
                <p:nvCxnSpPr>
                  <p:cNvPr id="161" name="직선 연결선 160"/>
                  <p:cNvCxnSpPr/>
                  <p:nvPr/>
                </p:nvCxnSpPr>
                <p:spPr>
                  <a:xfrm>
                    <a:off x="829571" y="2037772"/>
                    <a:ext cx="2314277" cy="695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2" name="그룹 161"/>
                  <p:cNvGrpSpPr/>
                  <p:nvPr/>
                </p:nvGrpSpPr>
                <p:grpSpPr>
                  <a:xfrm>
                    <a:off x="960103" y="2146249"/>
                    <a:ext cx="1975176" cy="263312"/>
                    <a:chOff x="889633" y="2148683"/>
                    <a:chExt cx="1975176" cy="263312"/>
                  </a:xfrm>
                </p:grpSpPr>
                <p:grpSp>
                  <p:nvGrpSpPr>
                    <p:cNvPr id="163" name="그룹 162"/>
                    <p:cNvGrpSpPr/>
                    <p:nvPr/>
                  </p:nvGrpSpPr>
                  <p:grpSpPr>
                    <a:xfrm>
                      <a:off x="1940359" y="2148683"/>
                      <a:ext cx="924450" cy="263312"/>
                      <a:chOff x="1283236" y="4924975"/>
                      <a:chExt cx="924450" cy="263312"/>
                    </a:xfrm>
                  </p:grpSpPr>
                  <p:sp>
                    <p:nvSpPr>
                      <p:cNvPr id="167" name="TextBox 166"/>
                      <p:cNvSpPr txBox="1"/>
                      <p:nvPr/>
                    </p:nvSpPr>
                    <p:spPr>
                      <a:xfrm>
                        <a:off x="1473190" y="4924975"/>
                        <a:ext cx="734496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000" dirty="0" smtClean="0"/>
                          <a:t>75% </a:t>
                        </a:r>
                        <a:r>
                          <a:rPr lang="ko-KR" altLang="en-US" sz="1000" dirty="0" smtClean="0"/>
                          <a:t>달성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168" name="그림 16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3236" y="4925951"/>
                        <a:ext cx="230214" cy="26233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64" name="그룹 163"/>
                    <p:cNvGrpSpPr/>
                    <p:nvPr/>
                  </p:nvGrpSpPr>
                  <p:grpSpPr>
                    <a:xfrm>
                      <a:off x="889633" y="2153329"/>
                      <a:ext cx="938191" cy="254996"/>
                      <a:chOff x="1262747" y="4670880"/>
                      <a:chExt cx="938191" cy="254996"/>
                    </a:xfrm>
                  </p:grpSpPr>
                  <p:sp>
                    <p:nvSpPr>
                      <p:cNvPr id="165" name="TextBox 164"/>
                      <p:cNvSpPr txBox="1"/>
                      <p:nvPr/>
                    </p:nvSpPr>
                    <p:spPr>
                      <a:xfrm>
                        <a:off x="1445603" y="4673814"/>
                        <a:ext cx="755335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000" dirty="0" smtClean="0"/>
                          <a:t>5</a:t>
                        </a:r>
                        <a:r>
                          <a:rPr lang="ko-KR" altLang="en-US" sz="1000" dirty="0" smtClean="0"/>
                          <a:t>시간 </a:t>
                        </a:r>
                        <a:r>
                          <a:rPr lang="en-US" altLang="ko-KR" sz="1000" dirty="0" smtClean="0"/>
                          <a:t>2</a:t>
                        </a:r>
                        <a:r>
                          <a:rPr lang="ko-KR" altLang="en-US" sz="1000" dirty="0" smtClean="0"/>
                          <a:t>분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166" name="그림 16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2747" y="4670880"/>
                        <a:ext cx="239697" cy="254996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1095930" y="2343924"/>
                  <a:ext cx="8547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1200" dirty="0" smtClean="0"/>
                    <a:t>계획 편집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805547" y="2711836"/>
                  <a:ext cx="2338301" cy="1858693"/>
                  <a:chOff x="797056" y="2804000"/>
                  <a:chExt cx="2338301" cy="1485588"/>
                </a:xfrm>
              </p:grpSpPr>
              <p:grpSp>
                <p:nvGrpSpPr>
                  <p:cNvPr id="94" name="그룹 93"/>
                  <p:cNvGrpSpPr/>
                  <p:nvPr/>
                </p:nvGrpSpPr>
                <p:grpSpPr>
                  <a:xfrm>
                    <a:off x="973194" y="2850108"/>
                    <a:ext cx="918708" cy="246221"/>
                    <a:chOff x="966797" y="2863952"/>
                    <a:chExt cx="918708" cy="246221"/>
                  </a:xfrm>
                </p:grpSpPr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1072462" y="2863952"/>
                      <a:ext cx="81304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000" dirty="0" smtClean="0"/>
                        <a:t>토익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시간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160" name="그림 159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966797" y="2914995"/>
                      <a:ext cx="154835" cy="1146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95" name="그룹 94"/>
                  <p:cNvGrpSpPr/>
                  <p:nvPr/>
                </p:nvGrpSpPr>
                <p:grpSpPr>
                  <a:xfrm>
                    <a:off x="966797" y="3148361"/>
                    <a:ext cx="1229595" cy="246221"/>
                    <a:chOff x="967182" y="3099731"/>
                    <a:chExt cx="1229595" cy="246221"/>
                  </a:xfrm>
                </p:grpSpPr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1069545" y="3099731"/>
                      <a:ext cx="112723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000" dirty="0" err="1" smtClean="0"/>
                        <a:t>뇌행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시간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158" name="그림 157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967182" y="3153614"/>
                      <a:ext cx="154835" cy="1146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96" name="그룹 95"/>
                  <p:cNvGrpSpPr/>
                  <p:nvPr/>
                </p:nvGrpSpPr>
                <p:grpSpPr>
                  <a:xfrm>
                    <a:off x="963417" y="3439246"/>
                    <a:ext cx="1226574" cy="246221"/>
                    <a:chOff x="966797" y="3352581"/>
                    <a:chExt cx="1226574" cy="246221"/>
                  </a:xfrm>
                </p:grpSpPr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066139" y="3352581"/>
                      <a:ext cx="112723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000" dirty="0" err="1" smtClean="0"/>
                        <a:t>컴특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시간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156" name="그림 155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966797" y="3397568"/>
                      <a:ext cx="154835" cy="1146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98" name="그룹 97"/>
                  <p:cNvGrpSpPr/>
                  <p:nvPr/>
                </p:nvGrpSpPr>
                <p:grpSpPr>
                  <a:xfrm>
                    <a:off x="966579" y="3732535"/>
                    <a:ext cx="1335372" cy="246221"/>
                    <a:chOff x="973415" y="3579333"/>
                    <a:chExt cx="1335372" cy="246221"/>
                  </a:xfrm>
                </p:grpSpPr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1066139" y="3579333"/>
                      <a:ext cx="124264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000" dirty="0" err="1" smtClean="0"/>
                        <a:t>모소</a:t>
                      </a:r>
                      <a:r>
                        <a:rPr lang="ko-KR" altLang="en-US" sz="1000" dirty="0" smtClean="0"/>
                        <a:t> 기획서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시간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154" name="그림 153"/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973415" y="3636109"/>
                      <a:ext cx="148217" cy="114277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46" name="직선 연결선 145"/>
                  <p:cNvCxnSpPr/>
                  <p:nvPr/>
                </p:nvCxnSpPr>
                <p:spPr>
                  <a:xfrm>
                    <a:off x="821080" y="2804000"/>
                    <a:ext cx="2314277" cy="695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직선 연결선 147"/>
                  <p:cNvCxnSpPr/>
                  <p:nvPr/>
                </p:nvCxnSpPr>
                <p:spPr>
                  <a:xfrm>
                    <a:off x="801907" y="3096438"/>
                    <a:ext cx="2314277" cy="695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/>
                  <p:cNvCxnSpPr/>
                  <p:nvPr/>
                </p:nvCxnSpPr>
                <p:spPr>
                  <a:xfrm>
                    <a:off x="811702" y="3390056"/>
                    <a:ext cx="2314277" cy="695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직선 연결선 149"/>
                  <p:cNvCxnSpPr/>
                  <p:nvPr/>
                </p:nvCxnSpPr>
                <p:spPr>
                  <a:xfrm>
                    <a:off x="801906" y="3681512"/>
                    <a:ext cx="2314277" cy="695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/>
                  <p:nvPr/>
                </p:nvCxnSpPr>
                <p:spPr>
                  <a:xfrm>
                    <a:off x="818779" y="3975957"/>
                    <a:ext cx="2314277" cy="695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/>
                  <p:cNvCxnSpPr/>
                  <p:nvPr/>
                </p:nvCxnSpPr>
                <p:spPr>
                  <a:xfrm>
                    <a:off x="797056" y="4282630"/>
                    <a:ext cx="2314277" cy="695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1" name="직선 연결선 80"/>
                <p:cNvCxnSpPr/>
                <p:nvPr/>
              </p:nvCxnSpPr>
              <p:spPr>
                <a:xfrm>
                  <a:off x="2804536" y="2723050"/>
                  <a:ext cx="0" cy="2202867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/>
                <p:cNvCxnSpPr/>
                <p:nvPr/>
              </p:nvCxnSpPr>
              <p:spPr>
                <a:xfrm>
                  <a:off x="818779" y="2170720"/>
                  <a:ext cx="153326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그룹 83"/>
                <p:cNvGrpSpPr/>
                <p:nvPr/>
              </p:nvGrpSpPr>
              <p:grpSpPr>
                <a:xfrm>
                  <a:off x="690146" y="1366020"/>
                  <a:ext cx="2559845" cy="330144"/>
                  <a:chOff x="690146" y="1366020"/>
                  <a:chExt cx="2559845" cy="330144"/>
                </a:xfrm>
              </p:grpSpPr>
              <p:sp>
                <p:nvSpPr>
                  <p:cNvPr id="86" name="직사각형 85"/>
                  <p:cNvSpPr/>
                  <p:nvPr/>
                </p:nvSpPr>
                <p:spPr>
                  <a:xfrm>
                    <a:off x="690146" y="1366020"/>
                    <a:ext cx="2559845" cy="32932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612852" y="1370433"/>
                    <a:ext cx="717045" cy="3257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T</a:t>
                    </a:r>
                    <a:r>
                      <a:rPr lang="en-US" altLang="ko-KR" sz="1400" dirty="0" smtClean="0"/>
                      <a:t>oday</a:t>
                    </a:r>
                    <a:endParaRPr lang="ko-KR" altLang="en-US" sz="1400" dirty="0"/>
                  </a:p>
                </p:txBody>
              </p:sp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778607" y="1807933"/>
                  <a:ext cx="1612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2021.10.27 </a:t>
                  </a:r>
                  <a:r>
                    <a:rPr lang="ko-KR" altLang="en-US" sz="1600" dirty="0" smtClean="0"/>
                    <a:t>수</a:t>
                  </a:r>
                  <a:endParaRPr lang="ko-KR" altLang="en-US" sz="1600" dirty="0"/>
                </a:p>
              </p:txBody>
            </p:sp>
          </p:grp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9260" y="4257452"/>
                <a:ext cx="241927" cy="280750"/>
              </a:xfrm>
              <a:prstGeom prst="rect">
                <a:avLst/>
              </a:prstGeom>
            </p:spPr>
          </p:pic>
          <p:grpSp>
            <p:nvGrpSpPr>
              <p:cNvPr id="66" name="그룹 65"/>
              <p:cNvGrpSpPr/>
              <p:nvPr/>
            </p:nvGrpSpPr>
            <p:grpSpPr>
              <a:xfrm>
                <a:off x="2870817" y="2781116"/>
                <a:ext cx="270730" cy="1365860"/>
                <a:chOff x="2870817" y="2781116"/>
                <a:chExt cx="270730" cy="1365860"/>
              </a:xfrm>
            </p:grpSpPr>
            <p:pic>
              <p:nvPicPr>
                <p:cNvPr id="68" name="그림 67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82732" y="2781116"/>
                  <a:ext cx="258815" cy="276069"/>
                </a:xfrm>
                <a:prstGeom prst="rect">
                  <a:avLst/>
                </a:prstGeom>
              </p:spPr>
            </p:pic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7543" y="3141789"/>
                  <a:ext cx="258815" cy="276069"/>
                </a:xfrm>
                <a:prstGeom prst="rect">
                  <a:avLst/>
                </a:prstGeom>
              </p:spPr>
            </p:pic>
            <p:pic>
              <p:nvPicPr>
                <p:cNvPr id="70" name="그림 6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6006" y="3510234"/>
                  <a:ext cx="258815" cy="276069"/>
                </a:xfrm>
                <a:prstGeom prst="rect">
                  <a:avLst/>
                </a:prstGeom>
              </p:spPr>
            </p:pic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0817" y="3870907"/>
                  <a:ext cx="258815" cy="276069"/>
                </a:xfrm>
                <a:prstGeom prst="rect">
                  <a:avLst/>
                </a:prstGeom>
              </p:spPr>
            </p:pic>
          </p:grp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008" y="2333462"/>
                <a:ext cx="267799" cy="296908"/>
              </a:xfrm>
              <a:prstGeom prst="rect">
                <a:avLst/>
              </a:prstGeom>
            </p:spPr>
          </p:pic>
        </p:grpSp>
        <p:grpSp>
          <p:nvGrpSpPr>
            <p:cNvPr id="11" name="그룹 10"/>
            <p:cNvGrpSpPr/>
            <p:nvPr/>
          </p:nvGrpSpPr>
          <p:grpSpPr>
            <a:xfrm>
              <a:off x="7403504" y="3840524"/>
              <a:ext cx="2771265" cy="1719946"/>
              <a:chOff x="7892600" y="3354531"/>
              <a:chExt cx="2771265" cy="190641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7892600" y="3354531"/>
                <a:ext cx="2771265" cy="19064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566200" y="4895714"/>
                <a:ext cx="1589563" cy="267280"/>
                <a:chOff x="8365658" y="5461378"/>
                <a:chExt cx="1589563" cy="26728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8365658" y="5467048"/>
                  <a:ext cx="59423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/>
                    <a:t>확인</a:t>
                  </a:r>
                  <a:endParaRPr lang="ko-KR" altLang="en-US" sz="1100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9360982" y="5461378"/>
                  <a:ext cx="59423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/>
                    <a:t>취소</a:t>
                  </a:r>
                  <a:endParaRPr lang="ko-KR" altLang="en-US" sz="1100" dirty="0"/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8115735" y="4027600"/>
                <a:ext cx="232499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bg1">
                        <a:lumMod val="75000"/>
                      </a:schemeClr>
                    </a:solidFill>
                  </a:rPr>
                  <a:t>계획 내용을 입력하세요</a:t>
                </a:r>
                <a:r>
                  <a:rPr lang="en-US" altLang="ko-KR" sz="1100" dirty="0" smtClean="0">
                    <a:solidFill>
                      <a:schemeClr val="bg1">
                        <a:lumMod val="75000"/>
                      </a:schemeClr>
                    </a:solidFill>
                  </a:rPr>
                  <a:t>. </a:t>
                </a:r>
                <a:endParaRPr lang="ko-KR" altLang="en-US" sz="11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8298330" y="4397827"/>
                <a:ext cx="2119894" cy="261611"/>
                <a:chOff x="7908974" y="4313228"/>
                <a:chExt cx="2119894" cy="261611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7908974" y="4313228"/>
                  <a:ext cx="1181179" cy="261611"/>
                  <a:chOff x="7908974" y="4313228"/>
                  <a:chExt cx="1181179" cy="261611"/>
                </a:xfrm>
              </p:grpSpPr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7908974" y="4313228"/>
                    <a:ext cx="613234" cy="26161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ko-KR" altLang="en-US" sz="110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시간</a:t>
                    </a:r>
                    <a:endParaRPr lang="ko-KR" altLang="en-US" sz="11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8495914" y="4313228"/>
                    <a:ext cx="594239" cy="2616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100" dirty="0" smtClean="0"/>
                      <a:t>시간</a:t>
                    </a:r>
                    <a:endParaRPr lang="ko-KR" altLang="en-US" sz="1100" dirty="0"/>
                  </a:p>
                </p:txBody>
              </p:sp>
            </p:grpSp>
            <p:grpSp>
              <p:nvGrpSpPr>
                <p:cNvPr id="7" name="그룹 6"/>
                <p:cNvGrpSpPr/>
                <p:nvPr/>
              </p:nvGrpSpPr>
              <p:grpSpPr>
                <a:xfrm>
                  <a:off x="9103814" y="4313228"/>
                  <a:ext cx="925054" cy="261611"/>
                  <a:chOff x="9032532" y="4313228"/>
                  <a:chExt cx="925054" cy="261611"/>
                </a:xfrm>
              </p:grpSpPr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9032532" y="4313228"/>
                    <a:ext cx="613234" cy="26161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ko-KR" altLang="en-US" sz="11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분</a:t>
                    </a:r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9612916" y="4313228"/>
                    <a:ext cx="344670" cy="2616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100" dirty="0"/>
                      <a:t>분</a:t>
                    </a:r>
                  </a:p>
                </p:txBody>
              </p:sp>
            </p:grpSp>
          </p:grpSp>
          <p:sp>
            <p:nvSpPr>
              <p:cNvPr id="183" name="TextBox 182"/>
              <p:cNvSpPr txBox="1"/>
              <p:nvPr/>
            </p:nvSpPr>
            <p:spPr>
              <a:xfrm>
                <a:off x="8741521" y="3453785"/>
                <a:ext cx="10734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계획 추가</a:t>
                </a:r>
                <a:endParaRPr lang="ko-KR" altLang="en-US" sz="1400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247207" y="1268490"/>
              <a:ext cx="4346063" cy="2400657"/>
              <a:chOff x="7227747" y="1077273"/>
              <a:chExt cx="4346063" cy="2400657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7227747" y="1077273"/>
                <a:ext cx="4346063" cy="2400657"/>
                <a:chOff x="4573422" y="1098868"/>
                <a:chExt cx="4346063" cy="2400657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4573423" y="1468200"/>
                  <a:ext cx="4346062" cy="20313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400" dirty="0" smtClean="0"/>
                    <a:t>Past</a:t>
                  </a:r>
                  <a:r>
                    <a:rPr lang="ko-KR" altLang="en-US" sz="1400" dirty="0" smtClean="0"/>
                    <a:t>에서는 비활성</a:t>
                  </a:r>
                  <a:endParaRPr lang="en-US" altLang="ko-KR" sz="1400" dirty="0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sz="1400" dirty="0" smtClean="0"/>
                    <a:t>  </a:t>
                  </a:r>
                  <a:r>
                    <a:rPr lang="ko-KR" altLang="en-US" sz="1400" dirty="0" smtClean="0"/>
                    <a:t>  버튼 </a:t>
                  </a:r>
                  <a:r>
                    <a:rPr lang="ko-KR" altLang="en-US" sz="1400" dirty="0" smtClean="0"/>
                    <a:t>누르면 </a:t>
                  </a:r>
                  <a:r>
                    <a:rPr lang="en-US" altLang="ko-KR" sz="1400" dirty="0" smtClean="0"/>
                    <a:t>[</a:t>
                  </a:r>
                  <a:r>
                    <a:rPr lang="ko-KR" altLang="en-US" sz="1400" dirty="0" smtClean="0"/>
                    <a:t>계획</a:t>
                  </a:r>
                  <a:r>
                    <a:rPr lang="en-US" altLang="ko-KR" sz="1400" dirty="0" smtClean="0"/>
                    <a:t>]</a:t>
                  </a:r>
                  <a:r>
                    <a:rPr lang="ko-KR" altLang="en-US" sz="1400" dirty="0" smtClean="0"/>
                    <a:t>이 </a:t>
                  </a:r>
                  <a:r>
                    <a:rPr lang="en-US" altLang="ko-KR" sz="1400" dirty="0" smtClean="0"/>
                    <a:t>[</a:t>
                  </a:r>
                  <a:r>
                    <a:rPr lang="ko-KR" altLang="en-US" sz="1400" dirty="0" smtClean="0"/>
                    <a:t>계획 편집</a:t>
                  </a:r>
                  <a:r>
                    <a:rPr lang="en-US" altLang="ko-KR" sz="1400" dirty="0" smtClean="0"/>
                    <a:t>]</a:t>
                  </a:r>
                  <a:r>
                    <a:rPr lang="ko-KR" altLang="en-US" sz="1400" dirty="0" smtClean="0"/>
                    <a:t>으로 </a:t>
                  </a:r>
                  <a:r>
                    <a:rPr lang="ko-KR" altLang="en-US" sz="1400" dirty="0" smtClean="0"/>
                    <a:t>바뀌고</a:t>
                  </a:r>
                  <a:r>
                    <a:rPr lang="en-US" altLang="ko-KR" sz="1400" dirty="0" smtClean="0"/>
                    <a:t>,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400" dirty="0" smtClean="0"/>
                    <a:t>타이머 </a:t>
                  </a:r>
                  <a:r>
                    <a:rPr lang="ko-KR" altLang="en-US" sz="1400" dirty="0" smtClean="0"/>
                    <a:t>대신     버튼이</a:t>
                  </a:r>
                  <a:r>
                    <a:rPr lang="en-US" altLang="ko-KR" sz="1400" dirty="0" smtClean="0"/>
                    <a:t>, </a:t>
                  </a:r>
                  <a:r>
                    <a:rPr lang="ko-KR" altLang="en-US" sz="1400" dirty="0" smtClean="0"/>
                    <a:t>계획의 제일 </a:t>
                  </a:r>
                  <a:r>
                    <a:rPr lang="ko-KR" altLang="en-US" sz="1400" dirty="0" smtClean="0"/>
                    <a:t>아래 칸에는</a:t>
                  </a:r>
                  <a:endParaRPr lang="en-US" altLang="ko-KR" sz="1400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400" dirty="0" smtClean="0"/>
                    <a:t>     </a:t>
                  </a:r>
                  <a:r>
                    <a:rPr lang="ko-KR" altLang="en-US" sz="1400" dirty="0" smtClean="0"/>
                    <a:t>버튼이 </a:t>
                  </a:r>
                  <a:r>
                    <a:rPr lang="ko-KR" altLang="en-US" sz="1400" dirty="0" smtClean="0"/>
                    <a:t>생긴다</a:t>
                  </a:r>
                  <a:r>
                    <a:rPr lang="en-US" altLang="ko-KR" sz="1400" dirty="0" smtClean="0"/>
                    <a:t>.</a:t>
                  </a:r>
                  <a:endParaRPr lang="en-US" altLang="ko-KR" sz="1400" dirty="0" smtClean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400" dirty="0" smtClean="0"/>
                    <a:t>    </a:t>
                  </a:r>
                  <a:r>
                    <a:rPr lang="ko-KR" altLang="en-US" sz="1400" dirty="0" smtClean="0"/>
                    <a:t>버튼 누르면 해당 계획 삭제</a:t>
                  </a:r>
                  <a:endParaRPr lang="en-US" altLang="ko-KR" sz="1400" dirty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400" dirty="0" smtClean="0"/>
                    <a:t>    </a:t>
                  </a:r>
                  <a:r>
                    <a:rPr lang="ko-KR" altLang="en-US" sz="1400" dirty="0" smtClean="0"/>
                    <a:t>버튼 누르면 계획 추가 팝업</a:t>
                  </a:r>
                  <a:endParaRPr lang="en-US" altLang="ko-KR" sz="14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4573422" y="1098868"/>
                  <a:ext cx="1077539" cy="33855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smtClean="0"/>
                    <a:t>계획 편집</a:t>
                  </a:r>
                  <a:endParaRPr lang="en-US" altLang="ko-KR" sz="1600" dirty="0"/>
                </a:p>
              </p:txBody>
            </p:sp>
          </p:grpSp>
          <p:pic>
            <p:nvPicPr>
              <p:cNvPr id="172" name="그림 17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4893" y="1813640"/>
                <a:ext cx="294391" cy="326390"/>
              </a:xfrm>
              <a:prstGeom prst="rect">
                <a:avLst/>
              </a:prstGeom>
            </p:spPr>
          </p:pic>
          <p:pic>
            <p:nvPicPr>
              <p:cNvPr id="173" name="그림 17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5286" y="2157727"/>
                <a:ext cx="258815" cy="276069"/>
              </a:xfrm>
              <a:prstGeom prst="rect">
                <a:avLst/>
              </a:prstGeom>
            </p:spPr>
          </p:pic>
          <p:pic>
            <p:nvPicPr>
              <p:cNvPr id="174" name="그림 17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81569" y="2490272"/>
                <a:ext cx="241927" cy="280750"/>
              </a:xfrm>
              <a:prstGeom prst="rect">
                <a:avLst/>
              </a:prstGeom>
            </p:spPr>
          </p:pic>
          <p:pic>
            <p:nvPicPr>
              <p:cNvPr id="184" name="그림 18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80631" y="2802024"/>
                <a:ext cx="258815" cy="276069"/>
              </a:xfrm>
              <a:prstGeom prst="rect">
                <a:avLst/>
              </a:prstGeom>
            </p:spPr>
          </p:pic>
          <p:pic>
            <p:nvPicPr>
              <p:cNvPr id="185" name="그림 18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93263" y="3144455"/>
                <a:ext cx="241927" cy="280750"/>
              </a:xfrm>
              <a:prstGeom prst="rect">
                <a:avLst/>
              </a:prstGeom>
            </p:spPr>
          </p:pic>
        </p:grpSp>
        <p:cxnSp>
          <p:nvCxnSpPr>
            <p:cNvPr id="143" name="직선 화살표 연결선 142"/>
            <p:cNvCxnSpPr/>
            <p:nvPr/>
          </p:nvCxnSpPr>
          <p:spPr>
            <a:xfrm flipH="1">
              <a:off x="3292042" y="1436092"/>
              <a:ext cx="3703077" cy="7905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/>
            <p:cNvCxnSpPr>
              <a:endCxn id="79" idx="3"/>
            </p:cNvCxnSpPr>
            <p:nvPr/>
          </p:nvCxnSpPr>
          <p:spPr>
            <a:xfrm flipH="1">
              <a:off x="5181554" y="1606653"/>
              <a:ext cx="1796328" cy="1103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/>
            <p:cNvCxnSpPr/>
            <p:nvPr/>
          </p:nvCxnSpPr>
          <p:spPr>
            <a:xfrm flipH="1">
              <a:off x="6393558" y="1671094"/>
              <a:ext cx="784308" cy="13503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제목 1"/>
          <p:cNvSpPr>
            <a:spLocks noGrp="1"/>
          </p:cNvSpPr>
          <p:nvPr>
            <p:ph type="title"/>
          </p:nvPr>
        </p:nvSpPr>
        <p:spPr>
          <a:xfrm>
            <a:off x="907084" y="-63210"/>
            <a:ext cx="10322641" cy="995791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accent1"/>
                </a:solidFill>
              </a:rPr>
              <a:t>구조</a:t>
            </a:r>
            <a:r>
              <a:rPr lang="en-US" altLang="ko-KR" sz="2800" dirty="0" smtClean="0">
                <a:solidFill>
                  <a:schemeClr val="accent1"/>
                </a:solidFill>
              </a:rPr>
              <a:t>: </a:t>
            </a:r>
            <a:r>
              <a:rPr lang="ko-KR" altLang="en-US" sz="2800" dirty="0" smtClean="0">
                <a:solidFill>
                  <a:schemeClr val="accent1"/>
                </a:solidFill>
              </a:rPr>
              <a:t>일간 페이지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계획 편집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147" name="그림 146" descr="Stopwatch PNG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" y="118679"/>
            <a:ext cx="738664" cy="738664"/>
          </a:xfrm>
          <a:prstGeom prst="rect">
            <a:avLst/>
          </a:prstGeom>
          <a:ln>
            <a:noFill/>
          </a:ln>
        </p:spPr>
      </p:pic>
      <p:grpSp>
        <p:nvGrpSpPr>
          <p:cNvPr id="175" name="그룹 174"/>
          <p:cNvGrpSpPr/>
          <p:nvPr/>
        </p:nvGrpSpPr>
        <p:grpSpPr>
          <a:xfrm>
            <a:off x="1372732" y="5625287"/>
            <a:ext cx="1643216" cy="325267"/>
            <a:chOff x="2857763" y="5595609"/>
            <a:chExt cx="1643216" cy="325267"/>
          </a:xfrm>
        </p:grpSpPr>
        <p:pic>
          <p:nvPicPr>
            <p:cNvPr id="176" name="그림 175" descr="File:OOjs UI icon &lt;strong&gt;calendar&lt;/strong&gt;-ltr.svg - Wikimedia Commons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805" y="5623598"/>
              <a:ext cx="236174" cy="274321"/>
            </a:xfrm>
            <a:prstGeom prst="rect">
              <a:avLst/>
            </a:prstGeom>
          </p:spPr>
        </p:pic>
        <p:grpSp>
          <p:nvGrpSpPr>
            <p:cNvPr id="177" name="그룹 176"/>
            <p:cNvGrpSpPr/>
            <p:nvPr/>
          </p:nvGrpSpPr>
          <p:grpSpPr>
            <a:xfrm>
              <a:off x="2857763" y="5595609"/>
              <a:ext cx="969315" cy="325267"/>
              <a:chOff x="2857763" y="5595609"/>
              <a:chExt cx="969315" cy="325267"/>
            </a:xfrm>
          </p:grpSpPr>
          <p:pic>
            <p:nvPicPr>
              <p:cNvPr id="188" name="그림 187" descr="Datei:&lt;strong&gt;Home&lt;/strong&gt; font awesome.svg – Wikipedia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1811" y="5595609"/>
                <a:ext cx="325267" cy="325267"/>
              </a:xfrm>
              <a:prstGeom prst="rect">
                <a:avLst/>
              </a:prstGeom>
            </p:spPr>
          </p:pic>
          <p:pic>
            <p:nvPicPr>
              <p:cNvPr id="189" name="그림 188" descr="File:&lt;strong&gt;Calendar&lt;/strong&gt; font awesome.svg - Wikimedia Commons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763" y="5623598"/>
                <a:ext cx="254448" cy="254448"/>
              </a:xfrm>
              <a:prstGeom prst="rect">
                <a:avLst/>
              </a:prstGeom>
            </p:spPr>
          </p:pic>
        </p:grpSp>
      </p:grpSp>
      <p:grpSp>
        <p:nvGrpSpPr>
          <p:cNvPr id="190" name="그룹 189"/>
          <p:cNvGrpSpPr/>
          <p:nvPr/>
        </p:nvGrpSpPr>
        <p:grpSpPr>
          <a:xfrm>
            <a:off x="4390807" y="5633464"/>
            <a:ext cx="1643216" cy="325267"/>
            <a:chOff x="2857763" y="5595609"/>
            <a:chExt cx="1643216" cy="325267"/>
          </a:xfrm>
        </p:grpSpPr>
        <p:pic>
          <p:nvPicPr>
            <p:cNvPr id="191" name="그림 190" descr="File:OOjs UI icon &lt;strong&gt;calendar&lt;/strong&gt;-ltr.svg - Wikimedia Commons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805" y="5623598"/>
              <a:ext cx="236174" cy="274321"/>
            </a:xfrm>
            <a:prstGeom prst="rect">
              <a:avLst/>
            </a:prstGeom>
          </p:spPr>
        </p:pic>
        <p:grpSp>
          <p:nvGrpSpPr>
            <p:cNvPr id="192" name="그룹 191"/>
            <p:cNvGrpSpPr/>
            <p:nvPr/>
          </p:nvGrpSpPr>
          <p:grpSpPr>
            <a:xfrm>
              <a:off x="2857763" y="5595609"/>
              <a:ext cx="969315" cy="325267"/>
              <a:chOff x="2857763" y="5595609"/>
              <a:chExt cx="969315" cy="325267"/>
            </a:xfrm>
          </p:grpSpPr>
          <p:pic>
            <p:nvPicPr>
              <p:cNvPr id="193" name="그림 192" descr="Datei:&lt;strong&gt;Home&lt;/strong&gt; font awesome.svg – Wikipedia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1811" y="5595609"/>
                <a:ext cx="325267" cy="325267"/>
              </a:xfrm>
              <a:prstGeom prst="rect">
                <a:avLst/>
              </a:prstGeom>
            </p:spPr>
          </p:pic>
          <p:pic>
            <p:nvPicPr>
              <p:cNvPr id="194" name="그림 193" descr="File:&lt;strong&gt;Calendar&lt;/strong&gt; font awesome.svg - Wikimedia Commons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763" y="5623598"/>
                <a:ext cx="254448" cy="254448"/>
              </a:xfrm>
              <a:prstGeom prst="rect">
                <a:avLst/>
              </a:prstGeom>
            </p:spPr>
          </p:pic>
        </p:grpSp>
      </p:grpSp>
      <p:grpSp>
        <p:nvGrpSpPr>
          <p:cNvPr id="195" name="그룹 194"/>
          <p:cNvGrpSpPr/>
          <p:nvPr/>
        </p:nvGrpSpPr>
        <p:grpSpPr>
          <a:xfrm>
            <a:off x="4116142" y="1722960"/>
            <a:ext cx="2165969" cy="173131"/>
            <a:chOff x="7955563" y="1612994"/>
            <a:chExt cx="2165969" cy="173131"/>
          </a:xfrm>
        </p:grpSpPr>
        <p:pic>
          <p:nvPicPr>
            <p:cNvPr id="196" name="그림 195" descr="&lt;strong&gt;Arrow&lt;/strong&gt; Show Symbol · Free image on Pixabay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742" y="1612994"/>
              <a:ext cx="170790" cy="170790"/>
            </a:xfrm>
            <a:prstGeom prst="rect">
              <a:avLst/>
            </a:prstGeom>
          </p:spPr>
        </p:pic>
        <p:pic>
          <p:nvPicPr>
            <p:cNvPr id="197" name="그림 196" descr="&lt;strong&gt;Arrow&lt;/strong&gt; Show Symbol · Free image on Pixabay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55563" y="1615335"/>
              <a:ext cx="170790" cy="170790"/>
            </a:xfrm>
            <a:prstGeom prst="rect">
              <a:avLst/>
            </a:prstGeom>
          </p:spPr>
        </p:pic>
      </p:grpSp>
      <p:grpSp>
        <p:nvGrpSpPr>
          <p:cNvPr id="198" name="그룹 197"/>
          <p:cNvGrpSpPr/>
          <p:nvPr/>
        </p:nvGrpSpPr>
        <p:grpSpPr>
          <a:xfrm>
            <a:off x="1088289" y="1723242"/>
            <a:ext cx="2165969" cy="173131"/>
            <a:chOff x="7955563" y="1612994"/>
            <a:chExt cx="2165969" cy="173131"/>
          </a:xfrm>
        </p:grpSpPr>
        <p:pic>
          <p:nvPicPr>
            <p:cNvPr id="199" name="그림 198" descr="&lt;strong&gt;Arrow&lt;/strong&gt; Show Symbol · Free image on Pixabay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742" y="1612994"/>
              <a:ext cx="170790" cy="170790"/>
            </a:xfrm>
            <a:prstGeom prst="rect">
              <a:avLst/>
            </a:prstGeom>
          </p:spPr>
        </p:pic>
        <p:pic>
          <p:nvPicPr>
            <p:cNvPr id="200" name="그림 199" descr="&lt;strong&gt;Arrow&lt;/strong&gt; Show Symbol · Free image on Pixabay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55563" y="1615335"/>
              <a:ext cx="170790" cy="170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0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57840" y="579775"/>
            <a:ext cx="11587572" cy="6480000"/>
            <a:chOff x="183275" y="447889"/>
            <a:chExt cx="11587572" cy="6480000"/>
          </a:xfrm>
        </p:grpSpPr>
        <p:grpSp>
          <p:nvGrpSpPr>
            <p:cNvPr id="9" name="그룹 8"/>
            <p:cNvGrpSpPr/>
            <p:nvPr/>
          </p:nvGrpSpPr>
          <p:grpSpPr>
            <a:xfrm>
              <a:off x="183275" y="447889"/>
              <a:ext cx="3420000" cy="6480000"/>
              <a:chOff x="109018" y="244317"/>
              <a:chExt cx="3733800" cy="6858000"/>
            </a:xfrm>
          </p:grpSpPr>
          <p:pic>
            <p:nvPicPr>
              <p:cNvPr id="7" name="그림 6" descr="Iphone 모 · Pixabay의 무료 이미지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18" y="244317"/>
                <a:ext cx="3733800" cy="6858000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690147" y="5491713"/>
                <a:ext cx="2559845" cy="47478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827270" y="5029355"/>
                <a:ext cx="2314277" cy="371789"/>
                <a:chOff x="829571" y="2037772"/>
                <a:chExt cx="2314277" cy="371789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>
                  <a:off x="829571" y="2037772"/>
                  <a:ext cx="2314277" cy="69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" name="그룹 1"/>
                <p:cNvGrpSpPr/>
                <p:nvPr/>
              </p:nvGrpSpPr>
              <p:grpSpPr>
                <a:xfrm>
                  <a:off x="960103" y="2146249"/>
                  <a:ext cx="1975176" cy="263312"/>
                  <a:chOff x="889633" y="2148683"/>
                  <a:chExt cx="1975176" cy="263312"/>
                </a:xfrm>
              </p:grpSpPr>
              <p:grpSp>
                <p:nvGrpSpPr>
                  <p:cNvPr id="5" name="그룹 4"/>
                  <p:cNvGrpSpPr/>
                  <p:nvPr/>
                </p:nvGrpSpPr>
                <p:grpSpPr>
                  <a:xfrm>
                    <a:off x="1940359" y="2148683"/>
                    <a:ext cx="924450" cy="263312"/>
                    <a:chOff x="1283236" y="4924975"/>
                    <a:chExt cx="924450" cy="263312"/>
                  </a:xfrm>
                </p:grpSpPr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1473190" y="4924975"/>
                      <a:ext cx="73449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75% </a:t>
                      </a:r>
                      <a:r>
                        <a:rPr lang="ko-KR" altLang="en-US" sz="1000" dirty="0" smtClean="0"/>
                        <a:t>달성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75" name="그림 74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283236" y="4925951"/>
                      <a:ext cx="230214" cy="26233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" name="그룹 5"/>
                  <p:cNvGrpSpPr/>
                  <p:nvPr/>
                </p:nvGrpSpPr>
                <p:grpSpPr>
                  <a:xfrm>
                    <a:off x="889633" y="2153329"/>
                    <a:ext cx="938191" cy="254996"/>
                    <a:chOff x="1262747" y="4670880"/>
                    <a:chExt cx="938191" cy="254996"/>
                  </a:xfrm>
                </p:grpSpPr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1445603" y="4673814"/>
                      <a:ext cx="75533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시간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분</a:t>
                      </a:r>
                      <a:endParaRPr lang="ko-KR" altLang="en-US" sz="1000" dirty="0"/>
                    </a:p>
                  </p:txBody>
                </p:sp>
                <p:pic>
                  <p:nvPicPr>
                    <p:cNvPr id="76" name="그림 75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262747" y="4670880"/>
                      <a:ext cx="239697" cy="25499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23" name="그룹 22"/>
              <p:cNvGrpSpPr/>
              <p:nvPr/>
            </p:nvGrpSpPr>
            <p:grpSpPr>
              <a:xfrm>
                <a:off x="848703" y="2353988"/>
                <a:ext cx="688864" cy="276999"/>
                <a:chOff x="811702" y="2504834"/>
                <a:chExt cx="688864" cy="276999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1008123" y="2504834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1200" dirty="0" smtClean="0"/>
                    <a:t>계획</a:t>
                  </a:r>
                  <a:endParaRPr lang="ko-KR" altLang="en-US" sz="1200" dirty="0"/>
                </a:p>
              </p:txBody>
            </p:sp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5677" t="12913" r="15915" b="13774"/>
                <a:stretch/>
              </p:blipFill>
              <p:spPr>
                <a:xfrm>
                  <a:off x="811702" y="2520781"/>
                  <a:ext cx="206330" cy="225461"/>
                </a:xfrm>
                <a:prstGeom prst="rect">
                  <a:avLst/>
                </a:prstGeom>
              </p:spPr>
            </p:pic>
          </p:grpSp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5047" y="1786965"/>
                <a:ext cx="294391" cy="326390"/>
              </a:xfrm>
              <a:prstGeom prst="rect">
                <a:avLst/>
              </a:prstGeom>
            </p:spPr>
          </p:pic>
          <p:grpSp>
            <p:nvGrpSpPr>
              <p:cNvPr id="22" name="그룹 21"/>
              <p:cNvGrpSpPr/>
              <p:nvPr/>
            </p:nvGrpSpPr>
            <p:grpSpPr>
              <a:xfrm>
                <a:off x="805547" y="2711836"/>
                <a:ext cx="2338301" cy="1858693"/>
                <a:chOff x="797056" y="2804000"/>
                <a:chExt cx="2338301" cy="1485588"/>
              </a:xfrm>
            </p:grpSpPr>
            <p:grpSp>
              <p:nvGrpSpPr>
                <p:cNvPr id="19" name="그룹 18"/>
                <p:cNvGrpSpPr/>
                <p:nvPr/>
              </p:nvGrpSpPr>
              <p:grpSpPr>
                <a:xfrm>
                  <a:off x="973194" y="2850108"/>
                  <a:ext cx="918708" cy="246221"/>
                  <a:chOff x="966797" y="2863952"/>
                  <a:chExt cx="918708" cy="246221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072462" y="2863952"/>
                    <a:ext cx="81304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토익 </a:t>
                    </a:r>
                    <a:r>
                      <a:rPr lang="en-US" altLang="ko-KR" sz="1000" dirty="0" smtClean="0"/>
                      <a:t>2</a:t>
                    </a:r>
                    <a:r>
                      <a:rPr lang="ko-KR" altLang="en-US" sz="1000" dirty="0" smtClean="0"/>
                      <a:t>시간</a:t>
                    </a:r>
                    <a:endParaRPr lang="ko-KR" altLang="en-US" sz="1000" dirty="0"/>
                  </a:p>
                </p:txBody>
              </p:sp>
              <p:pic>
                <p:nvPicPr>
                  <p:cNvPr id="54" name="그림 53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6797" y="2914995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966797" y="3148361"/>
                  <a:ext cx="1229595" cy="246221"/>
                  <a:chOff x="967182" y="3099731"/>
                  <a:chExt cx="1229595" cy="246221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069545" y="3099731"/>
                    <a:ext cx="112723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뇌행</a:t>
                    </a:r>
                    <a:r>
                      <a:rPr lang="ko-KR" altLang="en-US" sz="1000" dirty="0" smtClean="0"/>
                      <a:t>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 smtClean="0"/>
                      <a:t>20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55" name="그림 54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7182" y="3153614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963417" y="3439246"/>
                  <a:ext cx="1226574" cy="246221"/>
                  <a:chOff x="966797" y="3352581"/>
                  <a:chExt cx="1226574" cy="246221"/>
                </a:xfrm>
              </p:grpSpPr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066139" y="3352581"/>
                    <a:ext cx="112723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컴특</a:t>
                    </a:r>
                    <a:r>
                      <a:rPr lang="ko-KR" altLang="en-US" sz="1000" dirty="0" smtClean="0"/>
                      <a:t>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 smtClean="0"/>
                      <a:t>20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57" name="그림 56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6797" y="3397568"/>
                    <a:ext cx="154835" cy="1146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966579" y="3732535"/>
                  <a:ext cx="1335372" cy="246221"/>
                  <a:chOff x="973415" y="3579333"/>
                  <a:chExt cx="1335372" cy="246221"/>
                </a:xfrm>
              </p:grpSpPr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066139" y="3579333"/>
                    <a:ext cx="124264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 smtClean="0"/>
                      <a:t>모소</a:t>
                    </a:r>
                    <a:r>
                      <a:rPr lang="ko-KR" altLang="en-US" sz="1000" dirty="0" smtClean="0"/>
                      <a:t> 기획서 </a:t>
                    </a:r>
                    <a:r>
                      <a:rPr lang="en-US" altLang="ko-KR" sz="1000" dirty="0" smtClean="0"/>
                      <a:t>3</a:t>
                    </a:r>
                    <a:r>
                      <a:rPr lang="ko-KR" altLang="en-US" sz="1000" dirty="0" smtClean="0"/>
                      <a:t>시간</a:t>
                    </a:r>
                    <a:endParaRPr lang="ko-KR" altLang="en-US" sz="1000" dirty="0"/>
                  </a:p>
                </p:txBody>
              </p:sp>
              <p:pic>
                <p:nvPicPr>
                  <p:cNvPr id="60" name="그림 59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73415" y="3636109"/>
                    <a:ext cx="148217" cy="11427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70" name="직선 연결선 69"/>
                <p:cNvCxnSpPr/>
                <p:nvPr/>
              </p:nvCxnSpPr>
              <p:spPr>
                <a:xfrm>
                  <a:off x="821080" y="2804000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>
                  <a:off x="801907" y="3096438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>
                  <a:off x="811702" y="3390056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/>
                <p:cNvCxnSpPr/>
                <p:nvPr/>
              </p:nvCxnSpPr>
              <p:spPr>
                <a:xfrm>
                  <a:off x="801906" y="3681512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/>
                <p:cNvCxnSpPr/>
                <p:nvPr/>
              </p:nvCxnSpPr>
              <p:spPr>
                <a:xfrm>
                  <a:off x="818779" y="3975957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797056" y="4282630"/>
                  <a:ext cx="2314277" cy="6958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직선 연결선 92"/>
              <p:cNvCxnSpPr/>
              <p:nvPr/>
            </p:nvCxnSpPr>
            <p:spPr>
              <a:xfrm>
                <a:off x="2804536" y="2723050"/>
                <a:ext cx="0" cy="2202867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2368" y="2762308"/>
                <a:ext cx="266315" cy="256072"/>
              </a:xfrm>
              <a:prstGeom prst="rect">
                <a:avLst/>
              </a:prstGeom>
            </p:spPr>
          </p:pic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2899" y="3141038"/>
                <a:ext cx="266315" cy="256072"/>
              </a:xfrm>
              <a:prstGeom prst="rect">
                <a:avLst/>
              </a:prstGeom>
            </p:spPr>
          </p:pic>
          <p:pic>
            <p:nvPicPr>
              <p:cNvPr id="96" name="그림 9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5232" y="3500924"/>
                <a:ext cx="266315" cy="256072"/>
              </a:xfrm>
              <a:prstGeom prst="rect">
                <a:avLst/>
              </a:prstGeom>
            </p:spPr>
          </p:pic>
          <p:cxnSp>
            <p:nvCxnSpPr>
              <p:cNvPr id="73" name="직선 연결선 72"/>
              <p:cNvCxnSpPr/>
              <p:nvPr/>
            </p:nvCxnSpPr>
            <p:spPr>
              <a:xfrm>
                <a:off x="818779" y="2170720"/>
                <a:ext cx="1533261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/>
              <p:cNvGrpSpPr/>
              <p:nvPr/>
            </p:nvGrpSpPr>
            <p:grpSpPr>
              <a:xfrm>
                <a:off x="690146" y="1366020"/>
                <a:ext cx="2559845" cy="340898"/>
                <a:chOff x="690146" y="1366020"/>
                <a:chExt cx="2559845" cy="340898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690146" y="1366020"/>
                  <a:ext cx="2559845" cy="32932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612852" y="1381188"/>
                  <a:ext cx="717045" cy="3257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T</a:t>
                  </a:r>
                  <a:r>
                    <a:rPr lang="en-US" altLang="ko-KR" sz="1400" dirty="0" smtClean="0"/>
                    <a:t>oday</a:t>
                  </a:r>
                  <a:endParaRPr lang="ko-KR" altLang="en-US" sz="1400" dirty="0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778607" y="1807933"/>
                <a:ext cx="1612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2021.10.27 </a:t>
                </a:r>
                <a:r>
                  <a:rPr lang="ko-KR" altLang="en-US" sz="1600" dirty="0" smtClean="0"/>
                  <a:t>수</a:t>
                </a:r>
                <a:endParaRPr lang="ko-KR" altLang="en-US" sz="1600" dirty="0"/>
              </a:p>
            </p:txBody>
          </p:sp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2900" y="3866808"/>
                <a:ext cx="266315" cy="256072"/>
              </a:xfrm>
              <a:prstGeom prst="rect">
                <a:avLst/>
              </a:prstGeom>
            </p:spPr>
          </p:pic>
        </p:grpSp>
        <p:grpSp>
          <p:nvGrpSpPr>
            <p:cNvPr id="92" name="그룹 91"/>
            <p:cNvGrpSpPr/>
            <p:nvPr/>
          </p:nvGrpSpPr>
          <p:grpSpPr>
            <a:xfrm>
              <a:off x="3220775" y="447889"/>
              <a:ext cx="3420000" cy="6480000"/>
              <a:chOff x="109018" y="244317"/>
              <a:chExt cx="3733800" cy="6858000"/>
            </a:xfrm>
          </p:grpSpPr>
          <p:pic>
            <p:nvPicPr>
              <p:cNvPr id="103" name="그림 102" descr="Iphone 모 · Pixabay의 무료 이미지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18" y="244317"/>
                <a:ext cx="3733800" cy="6858000"/>
              </a:xfrm>
              <a:prstGeom prst="rect">
                <a:avLst/>
              </a:prstGeom>
            </p:spPr>
          </p:pic>
          <p:grpSp>
            <p:nvGrpSpPr>
              <p:cNvPr id="104" name="그룹 103"/>
              <p:cNvGrpSpPr/>
              <p:nvPr/>
            </p:nvGrpSpPr>
            <p:grpSpPr>
              <a:xfrm>
                <a:off x="690146" y="1366020"/>
                <a:ext cx="2559846" cy="4600477"/>
                <a:chOff x="690146" y="1366020"/>
                <a:chExt cx="2559846" cy="4600477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690147" y="5491713"/>
                  <a:ext cx="2559845" cy="474784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7" name="그룹 106"/>
                <p:cNvGrpSpPr/>
                <p:nvPr/>
              </p:nvGrpSpPr>
              <p:grpSpPr>
                <a:xfrm>
                  <a:off x="827270" y="5029355"/>
                  <a:ext cx="2314277" cy="371789"/>
                  <a:chOff x="829571" y="2037772"/>
                  <a:chExt cx="2314277" cy="371789"/>
                </a:xfrm>
              </p:grpSpPr>
              <p:cxnSp>
                <p:nvCxnSpPr>
                  <p:cNvPr id="142" name="직선 연결선 141"/>
                  <p:cNvCxnSpPr/>
                  <p:nvPr/>
                </p:nvCxnSpPr>
                <p:spPr>
                  <a:xfrm>
                    <a:off x="829571" y="2037772"/>
                    <a:ext cx="2314277" cy="695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3" name="그룹 142"/>
                  <p:cNvGrpSpPr/>
                  <p:nvPr/>
                </p:nvGrpSpPr>
                <p:grpSpPr>
                  <a:xfrm>
                    <a:off x="960103" y="2146249"/>
                    <a:ext cx="1975176" cy="263312"/>
                    <a:chOff x="889633" y="2148683"/>
                    <a:chExt cx="1975176" cy="263312"/>
                  </a:xfrm>
                </p:grpSpPr>
                <p:grpSp>
                  <p:nvGrpSpPr>
                    <p:cNvPr id="144" name="그룹 143"/>
                    <p:cNvGrpSpPr/>
                    <p:nvPr/>
                  </p:nvGrpSpPr>
                  <p:grpSpPr>
                    <a:xfrm>
                      <a:off x="1940359" y="2148683"/>
                      <a:ext cx="924450" cy="263312"/>
                      <a:chOff x="1283236" y="4924975"/>
                      <a:chExt cx="924450" cy="263312"/>
                    </a:xfrm>
                  </p:grpSpPr>
                  <p:sp>
                    <p:nvSpPr>
                      <p:cNvPr id="148" name="TextBox 147"/>
                      <p:cNvSpPr txBox="1"/>
                      <p:nvPr/>
                    </p:nvSpPr>
                    <p:spPr>
                      <a:xfrm>
                        <a:off x="1473190" y="4924975"/>
                        <a:ext cx="734496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000" dirty="0" smtClean="0"/>
                          <a:t>75% </a:t>
                        </a:r>
                        <a:r>
                          <a:rPr lang="ko-KR" altLang="en-US" sz="1000" dirty="0" smtClean="0"/>
                          <a:t>달성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149" name="그림 1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3236" y="4925951"/>
                        <a:ext cx="230214" cy="26233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45" name="그룹 144"/>
                    <p:cNvGrpSpPr/>
                    <p:nvPr/>
                  </p:nvGrpSpPr>
                  <p:grpSpPr>
                    <a:xfrm>
                      <a:off x="889633" y="2153329"/>
                      <a:ext cx="938191" cy="254996"/>
                      <a:chOff x="1262747" y="4670880"/>
                      <a:chExt cx="938191" cy="254996"/>
                    </a:xfrm>
                  </p:grpSpPr>
                  <p:sp>
                    <p:nvSpPr>
                      <p:cNvPr id="146" name="TextBox 145"/>
                      <p:cNvSpPr txBox="1"/>
                      <p:nvPr/>
                    </p:nvSpPr>
                    <p:spPr>
                      <a:xfrm>
                        <a:off x="1445603" y="4673814"/>
                        <a:ext cx="755335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000" dirty="0" smtClean="0"/>
                          <a:t>5</a:t>
                        </a:r>
                        <a:r>
                          <a:rPr lang="ko-KR" altLang="en-US" sz="1000" dirty="0" smtClean="0"/>
                          <a:t>시간 </a:t>
                        </a:r>
                        <a:r>
                          <a:rPr lang="en-US" altLang="ko-KR" sz="1000" dirty="0" smtClean="0"/>
                          <a:t>2</a:t>
                        </a:r>
                        <a:r>
                          <a:rPr lang="ko-KR" altLang="en-US" sz="1000" dirty="0" smtClean="0"/>
                          <a:t>분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147" name="그림 14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2747" y="4670880"/>
                        <a:ext cx="239697" cy="254996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108" name="그룹 107"/>
                <p:cNvGrpSpPr/>
                <p:nvPr/>
              </p:nvGrpSpPr>
              <p:grpSpPr>
                <a:xfrm>
                  <a:off x="790993" y="1828768"/>
                  <a:ext cx="2343892" cy="2214675"/>
                  <a:chOff x="805547" y="2355854"/>
                  <a:chExt cx="2343892" cy="2214675"/>
                </a:xfrm>
              </p:grpSpPr>
              <p:grpSp>
                <p:nvGrpSpPr>
                  <p:cNvPr id="115" name="그룹 114"/>
                  <p:cNvGrpSpPr/>
                  <p:nvPr/>
                </p:nvGrpSpPr>
                <p:grpSpPr>
                  <a:xfrm>
                    <a:off x="848703" y="2355854"/>
                    <a:ext cx="702960" cy="276999"/>
                    <a:chOff x="811702" y="2506700"/>
                    <a:chExt cx="702960" cy="276999"/>
                  </a:xfrm>
                </p:grpSpPr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1022219" y="2506700"/>
                      <a:ext cx="4924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p:txBody>
                </p:sp>
                <p:pic>
                  <p:nvPicPr>
                    <p:cNvPr id="141" name="그림 140"/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l="15677" t="12913" r="15915" b="13774"/>
                    <a:stretch/>
                  </p:blipFill>
                  <p:spPr>
                    <a:xfrm>
                      <a:off x="811702" y="2520781"/>
                      <a:ext cx="206330" cy="225461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16" name="그림 115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903125" y="3876572"/>
                    <a:ext cx="196920" cy="278969"/>
                  </a:xfrm>
                  <a:prstGeom prst="rect">
                    <a:avLst/>
                  </a:prstGeom>
                </p:spPr>
              </p:pic>
              <p:grpSp>
                <p:nvGrpSpPr>
                  <p:cNvPr id="117" name="그룹 116"/>
                  <p:cNvGrpSpPr/>
                  <p:nvPr/>
                </p:nvGrpSpPr>
                <p:grpSpPr>
                  <a:xfrm>
                    <a:off x="805547" y="2711836"/>
                    <a:ext cx="2338301" cy="1858693"/>
                    <a:chOff x="797056" y="2804000"/>
                    <a:chExt cx="2338301" cy="1485588"/>
                  </a:xfrm>
                </p:grpSpPr>
                <p:grpSp>
                  <p:nvGrpSpPr>
                    <p:cNvPr id="122" name="그룹 121"/>
                    <p:cNvGrpSpPr/>
                    <p:nvPr/>
                  </p:nvGrpSpPr>
                  <p:grpSpPr>
                    <a:xfrm>
                      <a:off x="973194" y="2850108"/>
                      <a:ext cx="918708" cy="246221"/>
                      <a:chOff x="966797" y="2863952"/>
                      <a:chExt cx="918708" cy="246221"/>
                    </a:xfrm>
                  </p:grpSpPr>
                  <p:sp>
                    <p:nvSpPr>
                      <p:cNvPr id="138" name="TextBox 137"/>
                      <p:cNvSpPr txBox="1"/>
                      <p:nvPr/>
                    </p:nvSpPr>
                    <p:spPr>
                      <a:xfrm>
                        <a:off x="1072462" y="2863952"/>
                        <a:ext cx="81304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000" dirty="0" smtClean="0"/>
                          <a:t>토익 </a:t>
                        </a:r>
                        <a:r>
                          <a:rPr lang="en-US" altLang="ko-KR" sz="1000" dirty="0" smtClean="0"/>
                          <a:t>2</a:t>
                        </a:r>
                        <a:r>
                          <a:rPr lang="ko-KR" altLang="en-US" sz="1000" dirty="0" smtClean="0"/>
                          <a:t>시간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139" name="그림 13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6797" y="2914995"/>
                        <a:ext cx="154835" cy="11460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23" name="그룹 122"/>
                    <p:cNvGrpSpPr/>
                    <p:nvPr/>
                  </p:nvGrpSpPr>
                  <p:grpSpPr>
                    <a:xfrm>
                      <a:off x="966797" y="3148361"/>
                      <a:ext cx="1229595" cy="246221"/>
                      <a:chOff x="967182" y="3099731"/>
                      <a:chExt cx="1229595" cy="246221"/>
                    </a:xfrm>
                  </p:grpSpPr>
                  <p:sp>
                    <p:nvSpPr>
                      <p:cNvPr id="136" name="TextBox 135"/>
                      <p:cNvSpPr txBox="1"/>
                      <p:nvPr/>
                    </p:nvSpPr>
                    <p:spPr>
                      <a:xfrm>
                        <a:off x="1069545" y="3099731"/>
                        <a:ext cx="1127232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000" dirty="0" err="1" smtClean="0"/>
                          <a:t>뇌행</a:t>
                        </a:r>
                        <a:r>
                          <a:rPr lang="ko-KR" altLang="en-US" sz="1000" dirty="0" smtClean="0"/>
                          <a:t> </a:t>
                        </a:r>
                        <a:r>
                          <a:rPr lang="en-US" altLang="ko-KR" sz="1000" dirty="0" smtClean="0"/>
                          <a:t>1</a:t>
                        </a:r>
                        <a:r>
                          <a:rPr lang="ko-KR" altLang="en-US" sz="1000" dirty="0" smtClean="0"/>
                          <a:t>시간 </a:t>
                        </a:r>
                        <a:r>
                          <a:rPr lang="en-US" altLang="ko-KR" sz="1000" dirty="0" smtClean="0"/>
                          <a:t>20</a:t>
                        </a:r>
                        <a:r>
                          <a:rPr lang="ko-KR" altLang="en-US" sz="1000" dirty="0" smtClean="0"/>
                          <a:t>분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137" name="그림 13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7182" y="3153614"/>
                        <a:ext cx="154835" cy="11460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963417" y="3439246"/>
                      <a:ext cx="1226574" cy="246221"/>
                      <a:chOff x="966797" y="3352581"/>
                      <a:chExt cx="1226574" cy="246221"/>
                    </a:xfrm>
                  </p:grpSpPr>
                  <p:sp>
                    <p:nvSpPr>
                      <p:cNvPr id="134" name="TextBox 133"/>
                      <p:cNvSpPr txBox="1"/>
                      <p:nvPr/>
                    </p:nvSpPr>
                    <p:spPr>
                      <a:xfrm>
                        <a:off x="1066139" y="3352581"/>
                        <a:ext cx="1127232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000" dirty="0" err="1" smtClean="0"/>
                          <a:t>컴특</a:t>
                        </a:r>
                        <a:r>
                          <a:rPr lang="ko-KR" altLang="en-US" sz="1000" dirty="0" smtClean="0"/>
                          <a:t> </a:t>
                        </a:r>
                        <a:r>
                          <a:rPr lang="en-US" altLang="ko-KR" sz="1000" dirty="0" smtClean="0"/>
                          <a:t>1</a:t>
                        </a:r>
                        <a:r>
                          <a:rPr lang="ko-KR" altLang="en-US" sz="1000" dirty="0" smtClean="0"/>
                          <a:t>시간 </a:t>
                        </a:r>
                        <a:r>
                          <a:rPr lang="en-US" altLang="ko-KR" sz="1000" dirty="0" smtClean="0"/>
                          <a:t>20</a:t>
                        </a:r>
                        <a:r>
                          <a:rPr lang="ko-KR" altLang="en-US" sz="1000" dirty="0" smtClean="0"/>
                          <a:t>분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135" name="그림 134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6797" y="3397568"/>
                        <a:ext cx="154835" cy="11460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25" name="그룹 124"/>
                    <p:cNvGrpSpPr/>
                    <p:nvPr/>
                  </p:nvGrpSpPr>
                  <p:grpSpPr>
                    <a:xfrm>
                      <a:off x="966579" y="3732535"/>
                      <a:ext cx="1335372" cy="246221"/>
                      <a:chOff x="973415" y="3579333"/>
                      <a:chExt cx="1335372" cy="246221"/>
                    </a:xfrm>
                  </p:grpSpPr>
                  <p:sp>
                    <p:nvSpPr>
                      <p:cNvPr id="132" name="TextBox 131"/>
                      <p:cNvSpPr txBox="1"/>
                      <p:nvPr/>
                    </p:nvSpPr>
                    <p:spPr>
                      <a:xfrm>
                        <a:off x="1066139" y="3579333"/>
                        <a:ext cx="124264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000" dirty="0" err="1" smtClean="0"/>
                          <a:t>모소</a:t>
                        </a:r>
                        <a:r>
                          <a:rPr lang="ko-KR" altLang="en-US" sz="1000" dirty="0" smtClean="0"/>
                          <a:t> 기획서 </a:t>
                        </a:r>
                        <a:r>
                          <a:rPr lang="en-US" altLang="ko-KR" sz="1000" dirty="0" smtClean="0"/>
                          <a:t>3</a:t>
                        </a:r>
                        <a:r>
                          <a:rPr lang="ko-KR" altLang="en-US" sz="1000" dirty="0" smtClean="0"/>
                          <a:t>시간</a:t>
                        </a:r>
                        <a:endParaRPr lang="ko-KR" altLang="en-US" sz="1000" dirty="0"/>
                      </a:p>
                    </p:txBody>
                  </p:sp>
                  <p:pic>
                    <p:nvPicPr>
                      <p:cNvPr id="133" name="그림 13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3415" y="3636109"/>
                        <a:ext cx="148217" cy="114277"/>
                      </a:xfrm>
                      <a:prstGeom prst="rect">
                        <a:avLst/>
                      </a:prstGeom>
                    </p:spPr>
                  </p:pic>
                </p:grpSp>
                <p:cxnSp>
                  <p:nvCxnSpPr>
                    <p:cNvPr id="126" name="직선 연결선 125"/>
                    <p:cNvCxnSpPr/>
                    <p:nvPr/>
                  </p:nvCxnSpPr>
                  <p:spPr>
                    <a:xfrm>
                      <a:off x="821080" y="2804000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직선 연결선 126"/>
                    <p:cNvCxnSpPr/>
                    <p:nvPr/>
                  </p:nvCxnSpPr>
                  <p:spPr>
                    <a:xfrm>
                      <a:off x="801907" y="3096438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직선 연결선 127"/>
                    <p:cNvCxnSpPr/>
                    <p:nvPr/>
                  </p:nvCxnSpPr>
                  <p:spPr>
                    <a:xfrm>
                      <a:off x="811702" y="3390056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직선 연결선 128"/>
                    <p:cNvCxnSpPr/>
                    <p:nvPr/>
                  </p:nvCxnSpPr>
                  <p:spPr>
                    <a:xfrm>
                      <a:off x="801906" y="3681512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직선 연결선 129"/>
                    <p:cNvCxnSpPr/>
                    <p:nvPr/>
                  </p:nvCxnSpPr>
                  <p:spPr>
                    <a:xfrm>
                      <a:off x="818779" y="3975957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직선 연결선 130"/>
                    <p:cNvCxnSpPr/>
                    <p:nvPr/>
                  </p:nvCxnSpPr>
                  <p:spPr>
                    <a:xfrm>
                      <a:off x="797056" y="4282630"/>
                      <a:ext cx="2314277" cy="6958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8" name="직선 연결선 117"/>
                  <p:cNvCxnSpPr/>
                  <p:nvPr/>
                </p:nvCxnSpPr>
                <p:spPr>
                  <a:xfrm>
                    <a:off x="2804536" y="2723050"/>
                    <a:ext cx="9409" cy="1847479"/>
                  </a:xfrm>
                  <a:prstGeom prst="line">
                    <a:avLst/>
                  </a:prstGeom>
                  <a:ln w="9525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19" name="그림 118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875047" y="2763502"/>
                    <a:ext cx="266315" cy="256072"/>
                  </a:xfrm>
                  <a:prstGeom prst="rect">
                    <a:avLst/>
                  </a:prstGeom>
                </p:spPr>
              </p:pic>
              <p:pic>
                <p:nvPicPr>
                  <p:cNvPr id="120" name="그림 119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883124" y="3142683"/>
                    <a:ext cx="266315" cy="256072"/>
                  </a:xfrm>
                  <a:prstGeom prst="rect">
                    <a:avLst/>
                  </a:prstGeom>
                </p:spPr>
              </p:pic>
              <p:pic>
                <p:nvPicPr>
                  <p:cNvPr id="121" name="그림 120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879777" y="3503072"/>
                    <a:ext cx="266315" cy="25607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9" name="TextBox 108"/>
                <p:cNvSpPr txBox="1"/>
                <p:nvPr/>
              </p:nvSpPr>
              <p:spPr>
                <a:xfrm>
                  <a:off x="1212691" y="4339743"/>
                  <a:ext cx="1500173" cy="4807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dirty="0" smtClean="0"/>
                    <a:t>00 </a:t>
                  </a:r>
                  <a:r>
                    <a:rPr lang="en-US" altLang="ko-KR" dirty="0" smtClean="0"/>
                    <a:t>: 28 : 47</a:t>
                  </a:r>
                  <a:endParaRPr lang="en-US" altLang="ko-KR" dirty="0"/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>
                  <a:off x="690146" y="1366020"/>
                  <a:ext cx="2559845" cy="353722"/>
                  <a:chOff x="690146" y="1366020"/>
                  <a:chExt cx="2559845" cy="353722"/>
                </a:xfrm>
              </p:grpSpPr>
              <p:sp>
                <p:nvSpPr>
                  <p:cNvPr id="111" name="직사각형 110"/>
                  <p:cNvSpPr/>
                  <p:nvPr/>
                </p:nvSpPr>
                <p:spPr>
                  <a:xfrm>
                    <a:off x="690146" y="1366020"/>
                    <a:ext cx="2559845" cy="32932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608326" y="1381188"/>
                    <a:ext cx="72609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T</a:t>
                    </a:r>
                    <a:r>
                      <a:rPr lang="en-US" altLang="ko-KR" sz="1400" dirty="0" smtClean="0"/>
                      <a:t>oday</a:t>
                    </a:r>
                    <a:endParaRPr lang="ko-KR" altLang="en-US" sz="1400" dirty="0"/>
                  </a:p>
                </p:txBody>
              </p:sp>
            </p:grpSp>
            <p:sp>
              <p:nvSpPr>
                <p:cNvPr id="186" name="TextBox 185"/>
                <p:cNvSpPr txBox="1"/>
                <p:nvPr/>
              </p:nvSpPr>
              <p:spPr>
                <a:xfrm>
                  <a:off x="1272153" y="4267671"/>
                  <a:ext cx="397619" cy="268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시간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69" name="직선 화살표 연결선 168"/>
            <p:cNvCxnSpPr/>
            <p:nvPr/>
          </p:nvCxnSpPr>
          <p:spPr>
            <a:xfrm flipH="1">
              <a:off x="2986488" y="1964957"/>
              <a:ext cx="3758525" cy="19792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/>
            <p:nvPr/>
          </p:nvCxnSpPr>
          <p:spPr>
            <a:xfrm flipH="1">
              <a:off x="5766648" y="2059709"/>
              <a:ext cx="978365" cy="24766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6824619" y="1789036"/>
              <a:ext cx="4946228" cy="3630994"/>
              <a:chOff x="7015453" y="1746205"/>
              <a:chExt cx="4946228" cy="3630994"/>
            </a:xfrm>
          </p:grpSpPr>
          <p:grpSp>
            <p:nvGrpSpPr>
              <p:cNvPr id="157" name="그룹 156"/>
              <p:cNvGrpSpPr/>
              <p:nvPr/>
            </p:nvGrpSpPr>
            <p:grpSpPr>
              <a:xfrm>
                <a:off x="7015453" y="1746205"/>
                <a:ext cx="4946228" cy="3630994"/>
                <a:chOff x="3994668" y="1903621"/>
                <a:chExt cx="4946228" cy="3630994"/>
              </a:xfrm>
            </p:grpSpPr>
            <p:grpSp>
              <p:nvGrpSpPr>
                <p:cNvPr id="158" name="그룹 157"/>
                <p:cNvGrpSpPr/>
                <p:nvPr/>
              </p:nvGrpSpPr>
              <p:grpSpPr>
                <a:xfrm>
                  <a:off x="3994668" y="1903621"/>
                  <a:ext cx="4946228" cy="3630994"/>
                  <a:chOff x="4337645" y="1149727"/>
                  <a:chExt cx="4946228" cy="3630994"/>
                </a:xfrm>
              </p:grpSpPr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4344700" y="1456734"/>
                    <a:ext cx="4939173" cy="33239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285750" indent="-2857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ko-KR" sz="1400" dirty="0" smtClean="0"/>
                      <a:t>Today</a:t>
                    </a:r>
                    <a:r>
                      <a:rPr lang="ko-KR" altLang="en-US" sz="1400" dirty="0" smtClean="0"/>
                      <a:t>에만 활성</a:t>
                    </a:r>
                    <a:endParaRPr lang="en-US" altLang="ko-KR" sz="1400" dirty="0" smtClean="0"/>
                  </a:p>
                  <a:p>
                    <a:pPr marL="285750" indent="-2857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400" dirty="0" smtClean="0"/>
                      <a:t>  </a:t>
                    </a:r>
                    <a:r>
                      <a:rPr lang="ko-KR" altLang="en-US" sz="1400" dirty="0" smtClean="0"/>
                      <a:t>  버튼 </a:t>
                    </a:r>
                    <a:r>
                      <a:rPr lang="ko-KR" altLang="en-US" sz="1400" dirty="0" smtClean="0"/>
                      <a:t>누르면 아래에 해당 계획에 대한 </a:t>
                    </a:r>
                    <a:r>
                      <a:rPr lang="ko-KR" altLang="en-US" sz="1400" dirty="0" smtClean="0"/>
                      <a:t>시간</a:t>
                    </a:r>
                    <a:r>
                      <a:rPr lang="ko-KR" altLang="en-US" sz="1400" dirty="0"/>
                      <a:t>이</a:t>
                    </a:r>
                    <a:r>
                      <a:rPr lang="ko-KR" altLang="en-US" sz="1400" dirty="0" smtClean="0"/>
                      <a:t> 누적된</a:t>
                    </a:r>
                    <a:endParaRPr lang="en-US" altLang="ko-KR" sz="1400" dirty="0" smtClean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400" dirty="0" smtClean="0"/>
                      <a:t>타이머 </a:t>
                    </a:r>
                    <a:r>
                      <a:rPr lang="ko-KR" altLang="en-US" sz="1400" dirty="0" smtClean="0"/>
                      <a:t>생성되고</a:t>
                    </a:r>
                    <a:r>
                      <a:rPr lang="en-US" altLang="ko-KR" sz="1400" dirty="0"/>
                      <a:t> </a:t>
                    </a:r>
                    <a:r>
                      <a:rPr lang="en-US" altLang="ko-KR" sz="1400" dirty="0" smtClean="0"/>
                      <a:t>   </a:t>
                    </a:r>
                    <a:r>
                      <a:rPr lang="ko-KR" altLang="en-US" sz="1400" dirty="0" smtClean="0"/>
                      <a:t>으로 </a:t>
                    </a:r>
                    <a:r>
                      <a:rPr lang="ko-KR" altLang="en-US" sz="1400" dirty="0" smtClean="0"/>
                      <a:t>바뀐다</a:t>
                    </a:r>
                    <a:r>
                      <a:rPr lang="en-US" altLang="ko-KR" sz="1400" dirty="0" smtClean="0"/>
                      <a:t>.</a:t>
                    </a:r>
                    <a:endParaRPr lang="en-US" altLang="ko-KR" sz="1400" dirty="0" smtClean="0"/>
                  </a:p>
                  <a:p>
                    <a:pPr marL="285750" indent="-2857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ko-KR" sz="1400" dirty="0" smtClean="0"/>
                      <a:t>  </a:t>
                    </a:r>
                    <a:r>
                      <a:rPr lang="en-US" altLang="ko-KR" sz="1400" dirty="0" smtClean="0"/>
                      <a:t>  </a:t>
                    </a:r>
                    <a:r>
                      <a:rPr lang="ko-KR" altLang="en-US" sz="1400" dirty="0" smtClean="0"/>
                      <a:t>버튼 </a:t>
                    </a:r>
                    <a:r>
                      <a:rPr lang="ko-KR" altLang="en-US" sz="1400" dirty="0" smtClean="0"/>
                      <a:t>누르면 해당 계획의 타이머 </a:t>
                    </a:r>
                    <a:r>
                      <a:rPr lang="ko-KR" altLang="en-US" sz="1400" dirty="0" smtClean="0"/>
                      <a:t>사라지면서</a:t>
                    </a:r>
                    <a:r>
                      <a:rPr lang="en-US" altLang="ko-KR" sz="1400" dirty="0"/>
                      <a:t> </a:t>
                    </a:r>
                    <a:r>
                      <a:rPr lang="en-US" altLang="ko-KR" sz="1400" dirty="0" smtClean="0"/>
                      <a:t> </a:t>
                    </a:r>
                    <a:r>
                      <a:rPr lang="en-US" altLang="ko-KR" sz="1400" dirty="0" smtClean="0"/>
                      <a:t>   </a:t>
                    </a:r>
                    <a:r>
                      <a:rPr lang="ko-KR" altLang="en-US" sz="1400" dirty="0" smtClean="0"/>
                      <a:t>으로</a:t>
                    </a:r>
                    <a:endParaRPr lang="en-US" altLang="ko-KR" sz="1400" dirty="0" smtClean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400" dirty="0" smtClean="0"/>
                      <a:t> 바</a:t>
                    </a:r>
                    <a:r>
                      <a:rPr lang="ko-KR" altLang="en-US" sz="1400" dirty="0" smtClean="0"/>
                      <a:t>뀌고</a:t>
                    </a:r>
                    <a:r>
                      <a:rPr lang="en-US" altLang="ko-KR" sz="1400" dirty="0" smtClean="0"/>
                      <a:t>, </a:t>
                    </a:r>
                    <a:r>
                      <a:rPr lang="ko-KR" altLang="en-US" sz="1400" dirty="0" smtClean="0"/>
                      <a:t>화면</a:t>
                    </a:r>
                    <a:r>
                      <a:rPr lang="en-US" altLang="ko-KR" sz="1400" dirty="0" smtClean="0"/>
                      <a:t>(</a:t>
                    </a:r>
                    <a:r>
                      <a:rPr lang="ko-KR" altLang="en-US" sz="1400" dirty="0" smtClean="0"/>
                      <a:t>공부시간</a:t>
                    </a:r>
                    <a:r>
                      <a:rPr lang="en-US" altLang="ko-KR" sz="1400" dirty="0" smtClean="0"/>
                      <a:t>, </a:t>
                    </a:r>
                    <a:r>
                      <a:rPr lang="ko-KR" altLang="en-US" sz="1400" dirty="0" err="1" smtClean="0"/>
                      <a:t>달성률</a:t>
                    </a:r>
                    <a:r>
                      <a:rPr lang="en-US" altLang="ko-KR" sz="1400" dirty="0" smtClean="0"/>
                      <a:t>, </a:t>
                    </a:r>
                    <a:r>
                      <a:rPr lang="ko-KR" altLang="en-US" sz="1400" dirty="0" smtClean="0"/>
                      <a:t>체크</a:t>
                    </a:r>
                    <a:r>
                      <a:rPr lang="ko-KR" altLang="en-US" sz="1400" dirty="0" smtClean="0"/>
                      <a:t>박스</a:t>
                    </a:r>
                    <a:r>
                      <a:rPr lang="en-US" altLang="ko-KR" sz="1400" dirty="0" smtClean="0"/>
                      <a:t>) </a:t>
                    </a:r>
                    <a:r>
                      <a:rPr lang="ko-KR" altLang="en-US" sz="1400" dirty="0" smtClean="0"/>
                      <a:t>갱신된다</a:t>
                    </a:r>
                    <a:r>
                      <a:rPr lang="en-US" altLang="ko-KR" sz="1400" dirty="0" smtClean="0"/>
                      <a:t>.</a:t>
                    </a:r>
                    <a:endParaRPr lang="en-US" altLang="ko-KR" sz="1400" dirty="0" smtClean="0"/>
                  </a:p>
                  <a:p>
                    <a:pPr marL="285750" indent="-2857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ko-KR" sz="1400" dirty="0" smtClean="0"/>
                      <a:t>  </a:t>
                    </a:r>
                    <a:r>
                      <a:rPr lang="en-US" altLang="ko-KR" sz="1400" dirty="0" smtClean="0"/>
                      <a:t>  </a:t>
                    </a:r>
                    <a:r>
                      <a:rPr lang="ko-KR" altLang="en-US" sz="1400" dirty="0" smtClean="0"/>
                      <a:t>있는 </a:t>
                    </a:r>
                    <a:r>
                      <a:rPr lang="ko-KR" altLang="en-US" sz="1400" dirty="0" smtClean="0"/>
                      <a:t>상태에서 다른 계획의    버튼 </a:t>
                    </a:r>
                    <a:r>
                      <a:rPr lang="ko-KR" altLang="en-US" sz="1400" dirty="0" smtClean="0"/>
                      <a:t>누르면</a:t>
                    </a:r>
                    <a:r>
                      <a:rPr lang="en-US" altLang="ko-KR" sz="1400" dirty="0"/>
                      <a:t> </a:t>
                    </a:r>
                    <a:r>
                      <a:rPr lang="ko-KR" altLang="en-US" sz="1400" dirty="0" smtClean="0"/>
                      <a:t>화면 갱신</a:t>
                    </a:r>
                    <a:endParaRPr lang="en-US" altLang="ko-KR" sz="1400" dirty="0" smtClean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400" dirty="0" smtClean="0"/>
                      <a:t>되고</a:t>
                    </a:r>
                    <a:r>
                      <a:rPr lang="en-US" altLang="ko-KR" sz="1400" dirty="0" smtClean="0"/>
                      <a:t>, </a:t>
                    </a:r>
                    <a:r>
                      <a:rPr lang="ko-KR" altLang="en-US" sz="1400" dirty="0" smtClean="0"/>
                      <a:t>새 </a:t>
                    </a:r>
                    <a:r>
                      <a:rPr lang="ko-KR" altLang="en-US" sz="1400" dirty="0" smtClean="0"/>
                      <a:t>계획의 </a:t>
                    </a:r>
                    <a:r>
                      <a:rPr lang="ko-KR" altLang="en-US" sz="1400" dirty="0" smtClean="0"/>
                      <a:t>시간 누적</a:t>
                    </a:r>
                    <a:r>
                      <a:rPr lang="en-US" altLang="ko-KR" sz="1400" dirty="0" smtClean="0"/>
                      <a:t> </a:t>
                    </a:r>
                    <a:r>
                      <a:rPr lang="ko-KR" altLang="en-US" sz="1400" dirty="0" smtClean="0"/>
                      <a:t>타이머가 생성된다</a:t>
                    </a:r>
                    <a:r>
                      <a:rPr lang="en-US" altLang="ko-KR" sz="1400" dirty="0" smtClean="0"/>
                      <a:t>.</a:t>
                    </a:r>
                  </a:p>
                  <a:p>
                    <a:pPr>
                      <a:lnSpc>
                        <a:spcPct val="150000"/>
                      </a:lnSpc>
                    </a:pPr>
                    <a:endParaRPr lang="en-US" altLang="ko-KR" sz="1400" dirty="0"/>
                  </a:p>
                  <a:p>
                    <a:pPr marL="285750" indent="-285750">
                      <a:lnSpc>
                        <a:spcPct val="150000"/>
                      </a:lnSpc>
                      <a:buFont typeface="Wingdings" panose="05000000000000000000" pitchFamily="2" charset="2"/>
                      <a:buChar char="v"/>
                    </a:pPr>
                    <a:r>
                      <a:rPr lang="ko-KR" altLang="en-US" sz="1400" dirty="0" smtClean="0"/>
                      <a:t>공부한 시간</a:t>
                    </a:r>
                    <a:r>
                      <a:rPr lang="en-US" altLang="ko-KR" sz="1400" dirty="0" smtClean="0"/>
                      <a:t>: </a:t>
                    </a:r>
                    <a:r>
                      <a:rPr lang="ko-KR" altLang="en-US" sz="1400" dirty="0" smtClean="0"/>
                      <a:t>각 타이머가 돌아간 시간의 합</a:t>
                    </a:r>
                    <a:endParaRPr lang="en-US" altLang="ko-KR" sz="1400" dirty="0" smtClean="0"/>
                  </a:p>
                  <a:p>
                    <a:pPr marL="285750" indent="-285750">
                      <a:lnSpc>
                        <a:spcPct val="150000"/>
                      </a:lnSpc>
                      <a:buFont typeface="Wingdings" panose="05000000000000000000" pitchFamily="2" charset="2"/>
                      <a:buChar char="v"/>
                    </a:pPr>
                    <a:r>
                      <a:rPr lang="ko-KR" altLang="en-US" sz="1400" dirty="0" smtClean="0"/>
                      <a:t>앱이 꺼지면 타이머가 작동할 수 없다</a:t>
                    </a:r>
                    <a:r>
                      <a:rPr lang="en-US" altLang="ko-KR" sz="1400" dirty="0" smtClean="0"/>
                      <a:t>.</a:t>
                    </a:r>
                    <a:endParaRPr lang="en-US" altLang="ko-KR" sz="1400" dirty="0" smtClean="0"/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4337645" y="1149727"/>
                    <a:ext cx="800219" cy="33855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dirty="0" smtClean="0"/>
                      <a:t>타이머</a:t>
                    </a:r>
                    <a:endParaRPr lang="en-US" altLang="ko-KR" sz="1600" dirty="0"/>
                  </a:p>
                </p:txBody>
              </p:sp>
            </p:grpSp>
            <p:pic>
              <p:nvPicPr>
                <p:cNvPr id="162" name="그림 161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61260" y="2601882"/>
                  <a:ext cx="266315" cy="256072"/>
                </a:xfrm>
                <a:prstGeom prst="rect">
                  <a:avLst/>
                </a:prstGeom>
              </p:spPr>
            </p:pic>
            <p:pic>
              <p:nvPicPr>
                <p:cNvPr id="163" name="그림 162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47703" y="2914722"/>
                  <a:ext cx="196920" cy="278969"/>
                </a:xfrm>
                <a:prstGeom prst="rect">
                  <a:avLst/>
                </a:prstGeom>
              </p:spPr>
            </p:pic>
            <p:pic>
              <p:nvPicPr>
                <p:cNvPr id="164" name="그림 163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06319" y="3235218"/>
                  <a:ext cx="196920" cy="278969"/>
                </a:xfrm>
                <a:prstGeom prst="rect">
                  <a:avLst/>
                </a:prstGeom>
              </p:spPr>
            </p:pic>
            <p:pic>
              <p:nvPicPr>
                <p:cNvPr id="165" name="그림 164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92756" y="3248135"/>
                  <a:ext cx="266315" cy="256072"/>
                </a:xfrm>
                <a:prstGeom prst="rect">
                  <a:avLst/>
                </a:prstGeom>
              </p:spPr>
            </p:pic>
            <p:pic>
              <p:nvPicPr>
                <p:cNvPr id="166" name="그림 165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14967" y="3888290"/>
                  <a:ext cx="196920" cy="278969"/>
                </a:xfrm>
                <a:prstGeom prst="rect">
                  <a:avLst/>
                </a:prstGeom>
              </p:spPr>
            </p:pic>
          </p:grpSp>
          <p:pic>
            <p:nvPicPr>
              <p:cNvPr id="171" name="그림 17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86721" y="3730485"/>
                <a:ext cx="266315" cy="256072"/>
              </a:xfrm>
              <a:prstGeom prst="rect">
                <a:avLst/>
              </a:prstGeom>
            </p:spPr>
          </p:pic>
        </p:grpSp>
      </p:grpSp>
      <p:sp>
        <p:nvSpPr>
          <p:cNvPr id="156" name="제목 1"/>
          <p:cNvSpPr>
            <a:spLocks noGrp="1"/>
          </p:cNvSpPr>
          <p:nvPr>
            <p:ph type="title"/>
          </p:nvPr>
        </p:nvSpPr>
        <p:spPr>
          <a:xfrm>
            <a:off x="907084" y="-63210"/>
            <a:ext cx="10322641" cy="995791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accent1"/>
                </a:solidFill>
              </a:rPr>
              <a:t>구조</a:t>
            </a:r>
            <a:r>
              <a:rPr lang="en-US" altLang="ko-KR" sz="2800" dirty="0" smtClean="0">
                <a:solidFill>
                  <a:schemeClr val="accent1"/>
                </a:solidFill>
              </a:rPr>
              <a:t>: </a:t>
            </a:r>
            <a:r>
              <a:rPr lang="ko-KR" altLang="en-US" sz="2800" dirty="0" smtClean="0">
                <a:solidFill>
                  <a:schemeClr val="accent1"/>
                </a:solidFill>
              </a:rPr>
              <a:t>일간 페이지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타이머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159" name="그림 158" descr="Stopwatch PNG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" y="118679"/>
            <a:ext cx="738664" cy="738664"/>
          </a:xfrm>
          <a:prstGeom prst="rect">
            <a:avLst/>
          </a:prstGeom>
          <a:ln>
            <a:noFill/>
          </a:ln>
        </p:spPr>
      </p:pic>
      <p:grpSp>
        <p:nvGrpSpPr>
          <p:cNvPr id="160" name="그룹 159"/>
          <p:cNvGrpSpPr/>
          <p:nvPr/>
        </p:nvGrpSpPr>
        <p:grpSpPr>
          <a:xfrm>
            <a:off x="1362572" y="5604967"/>
            <a:ext cx="1643216" cy="325267"/>
            <a:chOff x="2857763" y="5595609"/>
            <a:chExt cx="1643216" cy="325267"/>
          </a:xfrm>
        </p:grpSpPr>
        <p:pic>
          <p:nvPicPr>
            <p:cNvPr id="161" name="그림 160" descr="File:OOjs UI icon &lt;strong&gt;calendar&lt;/strong&gt;-ltr.svg - Wikimedia Commons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805" y="5623598"/>
              <a:ext cx="236174" cy="274321"/>
            </a:xfrm>
            <a:prstGeom prst="rect">
              <a:avLst/>
            </a:prstGeom>
          </p:spPr>
        </p:pic>
        <p:grpSp>
          <p:nvGrpSpPr>
            <p:cNvPr id="172" name="그룹 171"/>
            <p:cNvGrpSpPr/>
            <p:nvPr/>
          </p:nvGrpSpPr>
          <p:grpSpPr>
            <a:xfrm>
              <a:off x="2857763" y="5595609"/>
              <a:ext cx="969315" cy="325267"/>
              <a:chOff x="2857763" y="5595609"/>
              <a:chExt cx="969315" cy="325267"/>
            </a:xfrm>
          </p:grpSpPr>
          <p:pic>
            <p:nvPicPr>
              <p:cNvPr id="173" name="그림 172" descr="Datei:&lt;strong&gt;Home&lt;/strong&gt; font awesome.svg – Wikipedia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1811" y="5595609"/>
                <a:ext cx="325267" cy="325267"/>
              </a:xfrm>
              <a:prstGeom prst="rect">
                <a:avLst/>
              </a:prstGeom>
            </p:spPr>
          </p:pic>
          <p:pic>
            <p:nvPicPr>
              <p:cNvPr id="174" name="그림 173" descr="File:&lt;strong&gt;Calendar&lt;/strong&gt; font awesome.svg - Wikimedia Commons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763" y="5623598"/>
                <a:ext cx="254448" cy="254448"/>
              </a:xfrm>
              <a:prstGeom prst="rect">
                <a:avLst/>
              </a:prstGeom>
            </p:spPr>
          </p:pic>
        </p:grpSp>
      </p:grpSp>
      <p:grpSp>
        <p:nvGrpSpPr>
          <p:cNvPr id="175" name="그룹 174"/>
          <p:cNvGrpSpPr/>
          <p:nvPr/>
        </p:nvGrpSpPr>
        <p:grpSpPr>
          <a:xfrm>
            <a:off x="4390807" y="5613144"/>
            <a:ext cx="1643216" cy="325267"/>
            <a:chOff x="2857763" y="5595609"/>
            <a:chExt cx="1643216" cy="325267"/>
          </a:xfrm>
        </p:grpSpPr>
        <p:pic>
          <p:nvPicPr>
            <p:cNvPr id="176" name="그림 175" descr="File:OOjs UI icon &lt;strong&gt;calendar&lt;/strong&gt;-ltr.svg - Wikimedia Commons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805" y="5623598"/>
              <a:ext cx="236174" cy="274321"/>
            </a:xfrm>
            <a:prstGeom prst="rect">
              <a:avLst/>
            </a:prstGeom>
          </p:spPr>
        </p:pic>
        <p:grpSp>
          <p:nvGrpSpPr>
            <p:cNvPr id="177" name="그룹 176"/>
            <p:cNvGrpSpPr/>
            <p:nvPr/>
          </p:nvGrpSpPr>
          <p:grpSpPr>
            <a:xfrm>
              <a:off x="2857763" y="5595609"/>
              <a:ext cx="969315" cy="325267"/>
              <a:chOff x="2857763" y="5595609"/>
              <a:chExt cx="969315" cy="325267"/>
            </a:xfrm>
          </p:grpSpPr>
          <p:pic>
            <p:nvPicPr>
              <p:cNvPr id="178" name="그림 177" descr="Datei:&lt;strong&gt;Home&lt;/strong&gt; font awesome.svg – Wikipedia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1811" y="5595609"/>
                <a:ext cx="325267" cy="325267"/>
              </a:xfrm>
              <a:prstGeom prst="rect">
                <a:avLst/>
              </a:prstGeom>
            </p:spPr>
          </p:pic>
          <p:pic>
            <p:nvPicPr>
              <p:cNvPr id="179" name="그림 178" descr="File:&lt;strong&gt;Calendar&lt;/strong&gt; font awesome.svg - Wikimedia Commons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763" y="5623598"/>
                <a:ext cx="254448" cy="254448"/>
              </a:xfrm>
              <a:prstGeom prst="rect">
                <a:avLst/>
              </a:prstGeom>
            </p:spPr>
          </p:pic>
        </p:grpSp>
      </p:grpSp>
      <p:grpSp>
        <p:nvGrpSpPr>
          <p:cNvPr id="180" name="그룹 179"/>
          <p:cNvGrpSpPr/>
          <p:nvPr/>
        </p:nvGrpSpPr>
        <p:grpSpPr>
          <a:xfrm>
            <a:off x="4105814" y="1714271"/>
            <a:ext cx="2165969" cy="173131"/>
            <a:chOff x="7955563" y="1612994"/>
            <a:chExt cx="2165969" cy="173131"/>
          </a:xfrm>
        </p:grpSpPr>
        <p:pic>
          <p:nvPicPr>
            <p:cNvPr id="181" name="그림 180" descr="&lt;strong&gt;Arrow&lt;/strong&gt; Show Symbol · Free image on Pixabay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742" y="1612994"/>
              <a:ext cx="170790" cy="170790"/>
            </a:xfrm>
            <a:prstGeom prst="rect">
              <a:avLst/>
            </a:prstGeom>
          </p:spPr>
        </p:pic>
        <p:pic>
          <p:nvPicPr>
            <p:cNvPr id="182" name="그림 181" descr="&lt;strong&gt;Arrow&lt;/strong&gt; Show Symbol · Free image on Pixabay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55563" y="1615335"/>
              <a:ext cx="170790" cy="170790"/>
            </a:xfrm>
            <a:prstGeom prst="rect">
              <a:avLst/>
            </a:prstGeom>
          </p:spPr>
        </p:pic>
      </p:grpSp>
      <p:grpSp>
        <p:nvGrpSpPr>
          <p:cNvPr id="183" name="그룹 182"/>
          <p:cNvGrpSpPr/>
          <p:nvPr/>
        </p:nvGrpSpPr>
        <p:grpSpPr>
          <a:xfrm>
            <a:off x="1088289" y="1723242"/>
            <a:ext cx="2165969" cy="173131"/>
            <a:chOff x="7955563" y="1612994"/>
            <a:chExt cx="2165969" cy="173131"/>
          </a:xfrm>
        </p:grpSpPr>
        <p:pic>
          <p:nvPicPr>
            <p:cNvPr id="184" name="그림 183" descr="&lt;strong&gt;Arrow&lt;/strong&gt; Show Symbol · Free image on Pixabay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742" y="1612994"/>
              <a:ext cx="170790" cy="170790"/>
            </a:xfrm>
            <a:prstGeom prst="rect">
              <a:avLst/>
            </a:prstGeom>
          </p:spPr>
        </p:pic>
        <p:pic>
          <p:nvPicPr>
            <p:cNvPr id="185" name="그림 184" descr="&lt;strong&gt;Arrow&lt;/strong&gt; Show Symbol · Free image on Pixabay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55563" y="1615335"/>
              <a:ext cx="170790" cy="170790"/>
            </a:xfrm>
            <a:prstGeom prst="rect">
              <a:avLst/>
            </a:prstGeom>
          </p:spPr>
        </p:pic>
      </p:grpSp>
      <p:sp>
        <p:nvSpPr>
          <p:cNvPr id="187" name="TextBox 186"/>
          <p:cNvSpPr txBox="1"/>
          <p:nvPr/>
        </p:nvSpPr>
        <p:spPr>
          <a:xfrm>
            <a:off x="5049676" y="4383894"/>
            <a:ext cx="274434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분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050798" y="4165804"/>
            <a:ext cx="671104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accent1"/>
                </a:solidFill>
              </a:rPr>
              <a:t>남은 </a:t>
            </a:r>
            <a:r>
              <a:rPr lang="ko-KR" altLang="en-US" sz="700" dirty="0" smtClean="0">
                <a:solidFill>
                  <a:schemeClr val="accent1"/>
                </a:solidFill>
              </a:rPr>
              <a:t>시간</a:t>
            </a:r>
            <a:r>
              <a:rPr lang="en-US" altLang="ko-KR" sz="700" dirty="0" smtClean="0">
                <a:solidFill>
                  <a:schemeClr val="accent1"/>
                </a:solidFill>
              </a:rPr>
              <a:t> </a:t>
            </a:r>
            <a:endParaRPr lang="en-US" altLang="ko-KR" sz="700" dirty="0">
              <a:solidFill>
                <a:schemeClr val="accent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521283" y="4379642"/>
            <a:ext cx="274435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초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6350222" y="1017426"/>
            <a:ext cx="8723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월 표시</a:t>
            </a:r>
            <a:endParaRPr lang="en-US" altLang="ko-KR" sz="1600" dirty="0"/>
          </a:p>
        </p:txBody>
      </p:sp>
      <p:sp>
        <p:nvSpPr>
          <p:cNvPr id="231" name="TextBox 230"/>
          <p:cNvSpPr txBox="1"/>
          <p:nvPr/>
        </p:nvSpPr>
        <p:spPr>
          <a:xfrm>
            <a:off x="6345746" y="2270457"/>
            <a:ext cx="59503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날짜</a:t>
            </a:r>
            <a:endParaRPr lang="en-US" altLang="ko-KR" sz="1600" dirty="0"/>
          </a:p>
        </p:txBody>
      </p:sp>
      <p:sp>
        <p:nvSpPr>
          <p:cNvPr id="232" name="TextBox 231"/>
          <p:cNvSpPr txBox="1"/>
          <p:nvPr/>
        </p:nvSpPr>
        <p:spPr>
          <a:xfrm>
            <a:off x="6361461" y="2591601"/>
            <a:ext cx="43739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날짜를 버튼으로 구현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날짜를 누르면 해당 날짜의 일간 페이지로 이동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달성한 계획은 검은색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 달성한 계획은 흰색</a:t>
            </a:r>
            <a:endParaRPr lang="en-US" altLang="ko-KR" sz="1400" dirty="0" smtClean="0"/>
          </a:p>
        </p:txBody>
      </p:sp>
      <p:sp>
        <p:nvSpPr>
          <p:cNvPr id="142" name="제목 1"/>
          <p:cNvSpPr>
            <a:spLocks noGrp="1"/>
          </p:cNvSpPr>
          <p:nvPr>
            <p:ph type="title"/>
          </p:nvPr>
        </p:nvSpPr>
        <p:spPr>
          <a:xfrm>
            <a:off x="907084" y="-63210"/>
            <a:ext cx="10322641" cy="995791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accent1"/>
                </a:solidFill>
              </a:rPr>
              <a:t>구조</a:t>
            </a:r>
            <a:r>
              <a:rPr lang="en-US" altLang="ko-KR" sz="2800" dirty="0" smtClean="0">
                <a:solidFill>
                  <a:schemeClr val="accent1"/>
                </a:solidFill>
              </a:rPr>
              <a:t>: </a:t>
            </a:r>
            <a:r>
              <a:rPr lang="ko-KR" altLang="en-US" sz="2800" dirty="0" smtClean="0">
                <a:solidFill>
                  <a:schemeClr val="accent1"/>
                </a:solidFill>
              </a:rPr>
              <a:t>월간 페이지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143" name="그림 142" descr="Stopwatch 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" y="118679"/>
            <a:ext cx="738664" cy="738664"/>
          </a:xfrm>
          <a:prstGeom prst="rect">
            <a:avLst/>
          </a:prstGeom>
          <a:ln>
            <a:noFill/>
          </a:ln>
        </p:spPr>
      </p:pic>
      <p:grpSp>
        <p:nvGrpSpPr>
          <p:cNvPr id="9" name="그룹 8"/>
          <p:cNvGrpSpPr/>
          <p:nvPr/>
        </p:nvGrpSpPr>
        <p:grpSpPr>
          <a:xfrm>
            <a:off x="1989985" y="580628"/>
            <a:ext cx="4314930" cy="6480000"/>
            <a:chOff x="1989985" y="580628"/>
            <a:chExt cx="4314930" cy="6480000"/>
          </a:xfrm>
        </p:grpSpPr>
        <p:pic>
          <p:nvPicPr>
            <p:cNvPr id="73" name="그림 72" descr="Iphone 모 · Pixabay의 무료 이미지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85" y="580628"/>
              <a:ext cx="3420000" cy="6480000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2522274" y="5538797"/>
              <a:ext cx="2344708" cy="44861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2647873" y="5101924"/>
              <a:ext cx="2119778" cy="352111"/>
              <a:chOff x="829571" y="2037772"/>
              <a:chExt cx="2314277" cy="372651"/>
            </a:xfrm>
          </p:grpSpPr>
          <p:cxnSp>
            <p:nvCxnSpPr>
              <p:cNvPr id="129" name="직선 연결선 128"/>
              <p:cNvCxnSpPr/>
              <p:nvPr/>
            </p:nvCxnSpPr>
            <p:spPr>
              <a:xfrm>
                <a:off x="829571" y="2037772"/>
                <a:ext cx="2314277" cy="695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그룹 129"/>
              <p:cNvGrpSpPr/>
              <p:nvPr/>
            </p:nvGrpSpPr>
            <p:grpSpPr>
              <a:xfrm>
                <a:off x="900136" y="2147111"/>
                <a:ext cx="2147103" cy="263312"/>
                <a:chOff x="829666" y="2149545"/>
                <a:chExt cx="2147103" cy="263312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2052319" y="2149545"/>
                  <a:ext cx="924450" cy="263312"/>
                  <a:chOff x="1395196" y="4925837"/>
                  <a:chExt cx="924450" cy="263312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1585150" y="4925837"/>
                    <a:ext cx="7344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78% </a:t>
                    </a:r>
                    <a:r>
                      <a:rPr lang="ko-KR" altLang="en-US" sz="1000" dirty="0" smtClean="0"/>
                      <a:t>달성</a:t>
                    </a:r>
                    <a:endParaRPr lang="ko-KR" altLang="en-US" sz="1000" dirty="0"/>
                  </a:p>
                </p:txBody>
              </p:sp>
              <p:pic>
                <p:nvPicPr>
                  <p:cNvPr id="136" name="그림 13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395196" y="4926813"/>
                    <a:ext cx="230214" cy="26233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829666" y="2151498"/>
                  <a:ext cx="1067140" cy="254996"/>
                  <a:chOff x="1202780" y="4669049"/>
                  <a:chExt cx="1067140" cy="254996"/>
                </a:xfrm>
              </p:grpSpPr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373521" y="4672743"/>
                    <a:ext cx="89639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43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/>
                      <a:t>4</a:t>
                    </a:r>
                    <a:r>
                      <a:rPr lang="en-US" altLang="ko-KR" sz="1000" dirty="0" smtClean="0"/>
                      <a:t>2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134" name="그림 13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02780" y="4669049"/>
                    <a:ext cx="239697" cy="25499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" name="그룹 101"/>
            <p:cNvGrpSpPr/>
            <p:nvPr/>
          </p:nvGrpSpPr>
          <p:grpSpPr>
            <a:xfrm>
              <a:off x="2522273" y="1640503"/>
              <a:ext cx="2344708" cy="321328"/>
              <a:chOff x="690146" y="1366020"/>
              <a:chExt cx="2559845" cy="340073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690146" y="1366020"/>
                <a:ext cx="2559845" cy="32932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518325" y="1367539"/>
                <a:ext cx="9124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2021.10</a:t>
                </a:r>
                <a:endParaRPr lang="ko-KR" altLang="en-US" sz="1400" dirty="0"/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2565465" y="2172166"/>
              <a:ext cx="2175452" cy="2754097"/>
              <a:chOff x="4226692" y="2359487"/>
              <a:chExt cx="2375059" cy="2132446"/>
            </a:xfrm>
          </p:grpSpPr>
          <p:grpSp>
            <p:nvGrpSpPr>
              <p:cNvPr id="182" name="그룹 181"/>
              <p:cNvGrpSpPr/>
              <p:nvPr/>
            </p:nvGrpSpPr>
            <p:grpSpPr>
              <a:xfrm>
                <a:off x="4271033" y="2371848"/>
                <a:ext cx="2326904" cy="253916"/>
                <a:chOff x="4271033" y="2371848"/>
                <a:chExt cx="2326904" cy="253916"/>
              </a:xfrm>
            </p:grpSpPr>
            <p:cxnSp>
              <p:nvCxnSpPr>
                <p:cNvPr id="229" name="직선 연결선 228"/>
                <p:cNvCxnSpPr/>
                <p:nvPr/>
              </p:nvCxnSpPr>
              <p:spPr>
                <a:xfrm>
                  <a:off x="4271033" y="2617059"/>
                  <a:ext cx="2314277" cy="870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/>
                <p:cNvSpPr txBox="1"/>
                <p:nvPr/>
              </p:nvSpPr>
              <p:spPr>
                <a:xfrm>
                  <a:off x="4287474" y="2371848"/>
                  <a:ext cx="2310463" cy="202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rgbClr val="FF0000"/>
                      </a:solidFill>
                    </a:rPr>
                    <a:t>일</a:t>
                  </a:r>
                  <a:r>
                    <a:rPr lang="ko-KR" altLang="en-US" sz="1100" dirty="0" smtClean="0"/>
                    <a:t>  </a:t>
                  </a:r>
                  <a:r>
                    <a:rPr lang="ko-KR" altLang="en-US" sz="1100" dirty="0" smtClean="0"/>
                    <a:t> </a:t>
                  </a:r>
                  <a:r>
                    <a:rPr lang="ko-KR" altLang="en-US" sz="1100" dirty="0" smtClean="0"/>
                    <a:t>월 </a:t>
                  </a:r>
                  <a:r>
                    <a:rPr lang="ko-KR" altLang="en-US" sz="1100" dirty="0" smtClean="0"/>
                    <a:t>  </a:t>
                  </a:r>
                  <a:r>
                    <a:rPr lang="ko-KR" altLang="en-US" sz="1100" dirty="0" smtClean="0"/>
                    <a:t>화  </a:t>
                  </a:r>
                  <a:r>
                    <a:rPr lang="ko-KR" altLang="en-US" sz="1100" dirty="0" smtClean="0"/>
                    <a:t> </a:t>
                  </a:r>
                  <a:r>
                    <a:rPr lang="ko-KR" altLang="en-US" sz="1100" dirty="0" smtClean="0"/>
                    <a:t>수  </a:t>
                  </a:r>
                  <a:r>
                    <a:rPr lang="ko-KR" altLang="en-US" sz="1100" dirty="0" smtClean="0"/>
                    <a:t> </a:t>
                  </a:r>
                  <a:r>
                    <a:rPr lang="ko-KR" altLang="en-US" sz="1100" dirty="0" smtClean="0"/>
                    <a:t>목 </a:t>
                  </a:r>
                  <a:r>
                    <a:rPr lang="ko-KR" altLang="en-US" sz="1100" dirty="0" smtClean="0"/>
                    <a:t>  </a:t>
                  </a:r>
                  <a:r>
                    <a:rPr lang="ko-KR" altLang="en-US" sz="1100" dirty="0" smtClean="0"/>
                    <a:t>금 </a:t>
                  </a:r>
                  <a:r>
                    <a:rPr lang="ko-KR" altLang="en-US" sz="1100" dirty="0" smtClean="0"/>
                    <a:t>  </a:t>
                  </a:r>
                  <a:r>
                    <a:rPr lang="ko-KR" altLang="en-US" sz="1100" dirty="0" smtClean="0">
                      <a:solidFill>
                        <a:srgbClr val="0000FF"/>
                      </a:solidFill>
                    </a:rPr>
                    <a:t>토</a:t>
                  </a:r>
                  <a:endParaRPr lang="ko-KR" altLang="en-US" sz="1100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183" name="직선 연결선 182"/>
              <p:cNvCxnSpPr/>
              <p:nvPr/>
            </p:nvCxnSpPr>
            <p:spPr>
              <a:xfrm>
                <a:off x="4271033" y="2950088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4287474" y="3278764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4271033" y="3609784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4287474" y="3938460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4613016" y="2377780"/>
                <a:ext cx="3758" cy="2114152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H="1">
                <a:off x="4925150" y="2367661"/>
                <a:ext cx="2608" cy="2124271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5250338" y="2367661"/>
                <a:ext cx="567" cy="2124271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5568473" y="2367661"/>
                <a:ext cx="16437" cy="2124271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5898038" y="2359487"/>
                <a:ext cx="2472" cy="2132446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6216808" y="2359487"/>
                <a:ext cx="11362" cy="2132446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/>
              <p:cNvSpPr txBox="1"/>
              <p:nvPr/>
            </p:nvSpPr>
            <p:spPr>
              <a:xfrm>
                <a:off x="5820084" y="2584263"/>
                <a:ext cx="255198" cy="18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1</a:t>
                </a:r>
                <a:endParaRPr lang="ko-KR" altLang="en-US" sz="1000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169992" y="2584263"/>
                <a:ext cx="255198" cy="18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2</a:t>
                </a:r>
                <a:endParaRPr lang="ko-KR" altLang="en-US" sz="1000" dirty="0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226692" y="4200742"/>
                <a:ext cx="325730" cy="18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FF0000"/>
                    </a:solidFill>
                  </a:rPr>
                  <a:t>31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6" name="직선 연결선 195"/>
              <p:cNvCxnSpPr/>
              <p:nvPr/>
            </p:nvCxnSpPr>
            <p:spPr>
              <a:xfrm>
                <a:off x="4287474" y="4241702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그룹 196"/>
              <p:cNvGrpSpPr/>
              <p:nvPr/>
            </p:nvGrpSpPr>
            <p:grpSpPr>
              <a:xfrm>
                <a:off x="4226692" y="3908886"/>
                <a:ext cx="2243045" cy="180136"/>
                <a:chOff x="4226692" y="3908886"/>
                <a:chExt cx="2243045" cy="180136"/>
              </a:xfrm>
            </p:grpSpPr>
            <p:sp>
              <p:nvSpPr>
                <p:cNvPr id="222" name="TextBox 221"/>
                <p:cNvSpPr txBox="1"/>
                <p:nvPr/>
              </p:nvSpPr>
              <p:spPr>
                <a:xfrm>
                  <a:off x="455413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25</a:t>
                  </a:r>
                  <a:endParaRPr lang="ko-KR" altLang="en-US" sz="1000" dirty="0"/>
                </a:p>
              </p:txBody>
            </p:sp>
            <p:sp>
              <p:nvSpPr>
                <p:cNvPr id="223" name="TextBox 222"/>
                <p:cNvSpPr txBox="1"/>
                <p:nvPr/>
              </p:nvSpPr>
              <p:spPr>
                <a:xfrm>
                  <a:off x="486118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26</a:t>
                  </a:r>
                  <a:endParaRPr lang="ko-KR" altLang="en-US" sz="1000" dirty="0"/>
                </a:p>
              </p:txBody>
            </p:sp>
            <p:sp>
              <p:nvSpPr>
                <p:cNvPr id="224" name="TextBox 223"/>
                <p:cNvSpPr txBox="1"/>
                <p:nvPr/>
              </p:nvSpPr>
              <p:spPr>
                <a:xfrm>
                  <a:off x="519098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27</a:t>
                  </a:r>
                  <a:endParaRPr lang="ko-KR" altLang="en-US" sz="1000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549803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28</a:t>
                  </a:r>
                  <a:endParaRPr lang="ko-KR" altLang="en-US" sz="1000" dirty="0"/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583695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29</a:t>
                  </a:r>
                  <a:endParaRPr lang="ko-KR" altLang="en-US" sz="1000" dirty="0"/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614400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0000FF"/>
                      </a:solidFill>
                    </a:rPr>
                    <a:t>30</a:t>
                  </a:r>
                  <a:endParaRPr lang="ko-KR" altLang="en-US" sz="10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28" name="TextBox 227"/>
                <p:cNvSpPr txBox="1"/>
                <p:nvPr/>
              </p:nvSpPr>
              <p:spPr>
                <a:xfrm>
                  <a:off x="4226692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24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98" name="그룹 197"/>
              <p:cNvGrpSpPr/>
              <p:nvPr/>
            </p:nvGrpSpPr>
            <p:grpSpPr>
              <a:xfrm>
                <a:off x="4232330" y="3564076"/>
                <a:ext cx="2243045" cy="180136"/>
                <a:chOff x="4226692" y="3908886"/>
                <a:chExt cx="2243045" cy="180136"/>
              </a:xfrm>
            </p:grpSpPr>
            <p:sp>
              <p:nvSpPr>
                <p:cNvPr id="215" name="TextBox 214"/>
                <p:cNvSpPr txBox="1"/>
                <p:nvPr/>
              </p:nvSpPr>
              <p:spPr>
                <a:xfrm>
                  <a:off x="455413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18</a:t>
                  </a:r>
                  <a:endParaRPr lang="ko-KR" altLang="en-US" sz="1000" dirty="0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486118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19</a:t>
                  </a:r>
                  <a:endParaRPr lang="ko-KR" altLang="en-US" sz="1000" dirty="0"/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519098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20</a:t>
                  </a:r>
                  <a:endParaRPr lang="ko-KR" altLang="en-US" sz="1000" dirty="0"/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549803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21</a:t>
                  </a:r>
                  <a:endParaRPr lang="ko-KR" altLang="en-US" sz="1000" dirty="0"/>
                </a:p>
              </p:txBody>
            </p:sp>
            <p:sp>
              <p:nvSpPr>
                <p:cNvPr id="219" name="TextBox 218"/>
                <p:cNvSpPr txBox="1"/>
                <p:nvPr/>
              </p:nvSpPr>
              <p:spPr>
                <a:xfrm>
                  <a:off x="583695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22</a:t>
                  </a:r>
                  <a:endParaRPr lang="ko-KR" altLang="en-US" sz="1000" dirty="0"/>
                </a:p>
              </p:txBody>
            </p:sp>
            <p:sp>
              <p:nvSpPr>
                <p:cNvPr id="220" name="TextBox 219"/>
                <p:cNvSpPr txBox="1"/>
                <p:nvPr/>
              </p:nvSpPr>
              <p:spPr>
                <a:xfrm>
                  <a:off x="614400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0000FF"/>
                      </a:solidFill>
                    </a:rPr>
                    <a:t>23</a:t>
                  </a:r>
                  <a:endParaRPr lang="ko-KR" altLang="en-US" sz="10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21" name="TextBox 220"/>
                <p:cNvSpPr txBox="1"/>
                <p:nvPr/>
              </p:nvSpPr>
              <p:spPr>
                <a:xfrm>
                  <a:off x="4226692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17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99" name="그룹 198"/>
              <p:cNvGrpSpPr/>
              <p:nvPr/>
            </p:nvGrpSpPr>
            <p:grpSpPr>
              <a:xfrm>
                <a:off x="4232330" y="3236847"/>
                <a:ext cx="2243045" cy="180136"/>
                <a:chOff x="4226692" y="3908886"/>
                <a:chExt cx="2243045" cy="180136"/>
              </a:xfrm>
            </p:grpSpPr>
            <p:sp>
              <p:nvSpPr>
                <p:cNvPr id="208" name="TextBox 207"/>
                <p:cNvSpPr txBox="1"/>
                <p:nvPr/>
              </p:nvSpPr>
              <p:spPr>
                <a:xfrm>
                  <a:off x="455413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11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486118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12</a:t>
                  </a:r>
                  <a:endParaRPr lang="ko-KR" altLang="en-US" sz="1000" dirty="0"/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>
                  <a:off x="519098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13</a:t>
                  </a:r>
                  <a:endParaRPr lang="ko-KR" altLang="en-US" sz="1000" dirty="0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49803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14</a:t>
                  </a:r>
                  <a:endParaRPr lang="ko-KR" altLang="en-US" sz="1000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583695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15</a:t>
                  </a:r>
                  <a:endParaRPr lang="ko-KR" altLang="en-US" sz="1000" dirty="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614400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0000FF"/>
                      </a:solidFill>
                    </a:rPr>
                    <a:t>16</a:t>
                  </a:r>
                  <a:endParaRPr lang="ko-KR" altLang="en-US" sz="10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4226692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10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00" name="그룹 199"/>
              <p:cNvGrpSpPr/>
              <p:nvPr/>
            </p:nvGrpSpPr>
            <p:grpSpPr>
              <a:xfrm>
                <a:off x="4241622" y="2917729"/>
                <a:ext cx="2172513" cy="180136"/>
                <a:chOff x="4226692" y="3908886"/>
                <a:chExt cx="2172513" cy="180136"/>
              </a:xfrm>
            </p:grpSpPr>
            <p:sp>
              <p:nvSpPr>
                <p:cNvPr id="201" name="TextBox 200"/>
                <p:cNvSpPr txBox="1"/>
                <p:nvPr/>
              </p:nvSpPr>
              <p:spPr>
                <a:xfrm>
                  <a:off x="4554136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rgbClr val="FF0000"/>
                      </a:solidFill>
                    </a:rPr>
                    <a:t>4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4861186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5</a:t>
                  </a:r>
                  <a:endParaRPr lang="ko-KR" altLang="en-US" sz="10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5190988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6</a:t>
                  </a:r>
                  <a:endParaRPr lang="ko-KR" altLang="en-US" sz="1000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5498038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7</a:t>
                  </a:r>
                  <a:endParaRPr lang="ko-KR" altLang="en-US" sz="1000" dirty="0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5836957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8</a:t>
                  </a:r>
                  <a:endParaRPr lang="ko-KR" altLang="en-US" sz="10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6144007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9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4226692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3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61" name="그룹 260"/>
            <p:cNvGrpSpPr/>
            <p:nvPr/>
          </p:nvGrpSpPr>
          <p:grpSpPr>
            <a:xfrm>
              <a:off x="3831093" y="4383740"/>
              <a:ext cx="116844" cy="43200"/>
              <a:chOff x="4292506" y="4558002"/>
              <a:chExt cx="127565" cy="45720"/>
            </a:xfrm>
          </p:grpSpPr>
          <p:sp>
            <p:nvSpPr>
              <p:cNvPr id="262" name="타원 261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타원 262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6" name="그룹 265"/>
            <p:cNvGrpSpPr/>
            <p:nvPr/>
          </p:nvGrpSpPr>
          <p:grpSpPr>
            <a:xfrm>
              <a:off x="3540947" y="4383741"/>
              <a:ext cx="191811" cy="133181"/>
              <a:chOff x="4292506" y="4558001"/>
              <a:chExt cx="209411" cy="140950"/>
            </a:xfrm>
          </p:grpSpPr>
          <p:sp>
            <p:nvSpPr>
              <p:cNvPr id="267" name="타원 266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타원 268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타원 269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2" name="타원 271"/>
            <p:cNvSpPr/>
            <p:nvPr/>
          </p:nvSpPr>
          <p:spPr>
            <a:xfrm>
              <a:off x="3239078" y="4380927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6" name="그룹 275"/>
            <p:cNvGrpSpPr/>
            <p:nvPr/>
          </p:nvGrpSpPr>
          <p:grpSpPr>
            <a:xfrm>
              <a:off x="3540947" y="3959688"/>
              <a:ext cx="191811" cy="133181"/>
              <a:chOff x="4292506" y="4558001"/>
              <a:chExt cx="209411" cy="140950"/>
            </a:xfrm>
          </p:grpSpPr>
          <p:sp>
            <p:nvSpPr>
              <p:cNvPr id="277" name="타원 276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1" name="그룹 280"/>
            <p:cNvGrpSpPr/>
            <p:nvPr/>
          </p:nvGrpSpPr>
          <p:grpSpPr>
            <a:xfrm>
              <a:off x="4430550" y="3954378"/>
              <a:ext cx="191811" cy="133181"/>
              <a:chOff x="4292506" y="4558001"/>
              <a:chExt cx="209411" cy="140950"/>
            </a:xfrm>
          </p:grpSpPr>
          <p:sp>
            <p:nvSpPr>
              <p:cNvPr id="282" name="타원 281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4374332" y="465121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8" name="그룹 287"/>
            <p:cNvGrpSpPr/>
            <p:nvPr/>
          </p:nvGrpSpPr>
          <p:grpSpPr>
            <a:xfrm>
              <a:off x="2954249" y="3100144"/>
              <a:ext cx="191811" cy="136071"/>
              <a:chOff x="4292506" y="4558001"/>
              <a:chExt cx="209411" cy="144009"/>
            </a:xfrm>
          </p:grpSpPr>
          <p:sp>
            <p:nvSpPr>
              <p:cNvPr id="289" name="타원 288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4374332" y="46562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3249690" y="3958489"/>
              <a:ext cx="116844" cy="43200"/>
              <a:chOff x="4292506" y="4558002"/>
              <a:chExt cx="127565" cy="45720"/>
            </a:xfrm>
          </p:grpSpPr>
          <p:sp>
            <p:nvSpPr>
              <p:cNvPr id="295" name="타원 294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2956543" y="3509215"/>
              <a:ext cx="116844" cy="43200"/>
              <a:chOff x="4292506" y="4558002"/>
              <a:chExt cx="127565" cy="45720"/>
            </a:xfrm>
          </p:grpSpPr>
          <p:sp>
            <p:nvSpPr>
              <p:cNvPr id="298" name="타원 297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0" name="타원 299"/>
            <p:cNvSpPr/>
            <p:nvPr/>
          </p:nvSpPr>
          <p:spPr>
            <a:xfrm>
              <a:off x="4131501" y="3952254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/>
            <p:cNvSpPr/>
            <p:nvPr/>
          </p:nvSpPr>
          <p:spPr>
            <a:xfrm>
              <a:off x="4429331" y="4380927"/>
              <a:ext cx="41877" cy="43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5" name="그룹 314"/>
            <p:cNvGrpSpPr/>
            <p:nvPr/>
          </p:nvGrpSpPr>
          <p:grpSpPr>
            <a:xfrm>
              <a:off x="3540947" y="3098148"/>
              <a:ext cx="191811" cy="43201"/>
              <a:chOff x="4292506" y="4558001"/>
              <a:chExt cx="209411" cy="45721"/>
            </a:xfrm>
          </p:grpSpPr>
          <p:sp>
            <p:nvSpPr>
              <p:cNvPr id="316" name="타원 315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0" name="그룹 319"/>
            <p:cNvGrpSpPr/>
            <p:nvPr/>
          </p:nvGrpSpPr>
          <p:grpSpPr>
            <a:xfrm>
              <a:off x="4429331" y="3093456"/>
              <a:ext cx="191811" cy="133181"/>
              <a:chOff x="4292506" y="4558001"/>
              <a:chExt cx="209411" cy="140950"/>
            </a:xfrm>
            <a:solidFill>
              <a:schemeClr val="bg1"/>
            </a:solidFill>
          </p:grpSpPr>
          <p:sp>
            <p:nvSpPr>
              <p:cNvPr id="321" name="타원 320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4374332" y="4651211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6" name="그룹 325"/>
            <p:cNvGrpSpPr/>
            <p:nvPr/>
          </p:nvGrpSpPr>
          <p:grpSpPr>
            <a:xfrm>
              <a:off x="3245276" y="3509214"/>
              <a:ext cx="116844" cy="43200"/>
              <a:chOff x="4292506" y="4558002"/>
              <a:chExt cx="127565" cy="45720"/>
            </a:xfrm>
          </p:grpSpPr>
          <p:sp>
            <p:nvSpPr>
              <p:cNvPr id="327" name="타원 326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3240374" y="3098147"/>
              <a:ext cx="116844" cy="43200"/>
              <a:chOff x="4292506" y="4558002"/>
              <a:chExt cx="127565" cy="45720"/>
            </a:xfrm>
          </p:grpSpPr>
          <p:sp>
            <p:nvSpPr>
              <p:cNvPr id="330" name="타원 329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3" name="타원 332"/>
            <p:cNvSpPr/>
            <p:nvPr/>
          </p:nvSpPr>
          <p:spPr>
            <a:xfrm>
              <a:off x="4131440" y="3103166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/>
            <p:cNvSpPr/>
            <p:nvPr/>
          </p:nvSpPr>
          <p:spPr>
            <a:xfrm>
              <a:off x="3535398" y="3505041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4131494" y="2669543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6" name="그룹 335"/>
            <p:cNvGrpSpPr/>
            <p:nvPr/>
          </p:nvGrpSpPr>
          <p:grpSpPr>
            <a:xfrm>
              <a:off x="4426945" y="2666051"/>
              <a:ext cx="116844" cy="43200"/>
              <a:chOff x="4292506" y="4558002"/>
              <a:chExt cx="127565" cy="45720"/>
            </a:xfrm>
          </p:grpSpPr>
          <p:sp>
            <p:nvSpPr>
              <p:cNvPr id="337" name="타원 336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4127721" y="3507758"/>
              <a:ext cx="191811" cy="43201"/>
              <a:chOff x="4292506" y="4558001"/>
              <a:chExt cx="209411" cy="45721"/>
            </a:xfrm>
          </p:grpSpPr>
          <p:sp>
            <p:nvSpPr>
              <p:cNvPr id="340" name="타원 339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43" name="직선 화살표 연결선 342"/>
            <p:cNvCxnSpPr/>
            <p:nvPr/>
          </p:nvCxnSpPr>
          <p:spPr>
            <a:xfrm flipH="1">
              <a:off x="4725857" y="2465263"/>
              <a:ext cx="1577771" cy="7248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/>
            <p:nvPr/>
          </p:nvCxnSpPr>
          <p:spPr>
            <a:xfrm flipH="1">
              <a:off x="4202688" y="1202092"/>
              <a:ext cx="2102227" cy="5931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45"/>
            <p:cNvGrpSpPr/>
            <p:nvPr/>
          </p:nvGrpSpPr>
          <p:grpSpPr>
            <a:xfrm>
              <a:off x="2887887" y="5595992"/>
              <a:ext cx="1643216" cy="325267"/>
              <a:chOff x="2857763" y="5595609"/>
              <a:chExt cx="1643216" cy="325267"/>
            </a:xfrm>
          </p:grpSpPr>
          <p:pic>
            <p:nvPicPr>
              <p:cNvPr id="148" name="그림 147" descr="File:OOjs UI icon &lt;strong&gt;calendar&lt;/strong&gt;-ltr.svg - Wikimedia Commons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4805" y="5623598"/>
                <a:ext cx="236174" cy="274321"/>
              </a:xfrm>
              <a:prstGeom prst="rect">
                <a:avLst/>
              </a:prstGeom>
            </p:spPr>
          </p:pic>
          <p:grpSp>
            <p:nvGrpSpPr>
              <p:cNvPr id="149" name="그룹 148"/>
              <p:cNvGrpSpPr/>
              <p:nvPr/>
            </p:nvGrpSpPr>
            <p:grpSpPr>
              <a:xfrm>
                <a:off x="2857763" y="5595609"/>
                <a:ext cx="969315" cy="325267"/>
                <a:chOff x="2857763" y="5595609"/>
                <a:chExt cx="969315" cy="325267"/>
              </a:xfrm>
            </p:grpSpPr>
            <p:pic>
              <p:nvPicPr>
                <p:cNvPr id="150" name="그림 149" descr="Datei:&lt;strong&gt;Home&lt;/strong&gt; font awesome.svg – Wikipedia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1811" y="5595609"/>
                  <a:ext cx="325267" cy="325267"/>
                </a:xfrm>
                <a:prstGeom prst="rect">
                  <a:avLst/>
                </a:prstGeom>
              </p:spPr>
            </p:pic>
            <p:pic>
              <p:nvPicPr>
                <p:cNvPr id="151" name="그림 150" descr="File:&lt;strong&gt;Calendar&lt;/strong&gt; font awesome.svg - Wikimedia Commons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763" y="5623598"/>
                  <a:ext cx="254448" cy="25444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2" name="그룹 151"/>
            <p:cNvGrpSpPr/>
            <p:nvPr/>
          </p:nvGrpSpPr>
          <p:grpSpPr>
            <a:xfrm>
              <a:off x="2628912" y="1709151"/>
              <a:ext cx="2165969" cy="173131"/>
              <a:chOff x="7955563" y="1612994"/>
              <a:chExt cx="2165969" cy="173131"/>
            </a:xfrm>
          </p:grpSpPr>
          <p:pic>
            <p:nvPicPr>
              <p:cNvPr id="153" name="그림 152" descr="&lt;strong&gt;Arrow&lt;/strong&gt; Show Symbol · Free image on Pixabay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0742" y="1612994"/>
                <a:ext cx="170790" cy="170790"/>
              </a:xfrm>
              <a:prstGeom prst="rect">
                <a:avLst/>
              </a:prstGeom>
            </p:spPr>
          </p:pic>
          <p:pic>
            <p:nvPicPr>
              <p:cNvPr id="154" name="그림 153" descr="&lt;strong&gt;Arrow&lt;/strong&gt; Show Symbol · Free image on Pixabay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7955563" y="1615335"/>
                <a:ext cx="170790" cy="1707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346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30272"/>
              </p:ext>
            </p:extLst>
          </p:nvPr>
        </p:nvGraphicFramePr>
        <p:xfrm>
          <a:off x="932266" y="1573989"/>
          <a:ext cx="8293296" cy="4513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67">
                  <a:extLst>
                    <a:ext uri="{9D8B030D-6E8A-4147-A177-3AD203B41FA5}">
                      <a16:colId xmlns:a16="http://schemas.microsoft.com/office/drawing/2014/main" val="2431692108"/>
                    </a:ext>
                  </a:extLst>
                </a:gridCol>
                <a:gridCol w="7289529">
                  <a:extLst>
                    <a:ext uri="{9D8B030D-6E8A-4147-A177-3AD203B41FA5}">
                      <a16:colId xmlns:a16="http://schemas.microsoft.com/office/drawing/2014/main" val="244278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앱 디자인 설계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500064"/>
                  </a:ext>
                </a:extLst>
              </a:tr>
              <a:tr h="7776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네비게이션 </a:t>
                      </a:r>
                      <a:r>
                        <a:rPr lang="en-US" altLang="ko-KR" sz="1400" dirty="0" smtClean="0"/>
                        <a:t>–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페이지 이동 기능 구현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홈 페이지 구조 구현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일간 페이지 구조 구현</a:t>
                      </a:r>
                      <a:endParaRPr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1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월간 페이지</a:t>
                      </a:r>
                      <a:r>
                        <a:rPr lang="ko-KR" altLang="en-US" sz="1400" baseline="0" dirty="0" smtClean="0"/>
                        <a:t> 구조 구현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일간 페이지 </a:t>
                      </a:r>
                      <a:r>
                        <a:rPr lang="en-US" altLang="ko-KR" sz="1400" dirty="0" smtClean="0"/>
                        <a:t>–</a:t>
                      </a:r>
                      <a:r>
                        <a:rPr lang="ko-KR" altLang="en-US" sz="1400" baseline="0" dirty="0" smtClean="0"/>
                        <a:t> 계획 추가 기능 구현</a:t>
                      </a:r>
                      <a:endParaRPr lang="en-US" altLang="ko-KR" sz="1400" baseline="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2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일간 페이지 </a:t>
                      </a:r>
                      <a:r>
                        <a:rPr lang="en-US" altLang="ko-KR" sz="1400" dirty="0" smtClean="0"/>
                        <a:t>–</a:t>
                      </a:r>
                      <a:r>
                        <a:rPr lang="ko-KR" altLang="en-US" sz="1400" baseline="0" dirty="0" smtClean="0"/>
                        <a:t> 계획 추가 기능 구현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일간 페이지 </a:t>
                      </a:r>
                      <a:r>
                        <a:rPr lang="en-US" altLang="ko-KR" sz="1400" dirty="0" smtClean="0"/>
                        <a:t>–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타이머 기능 구현</a:t>
                      </a:r>
                      <a:endParaRPr lang="en-US" altLang="ko-KR" sz="1400" baseline="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96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일간 페이지 </a:t>
                      </a:r>
                      <a:r>
                        <a:rPr lang="en-US" altLang="ko-KR" sz="1400" dirty="0" smtClean="0"/>
                        <a:t>–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타이머 기능 구현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페이지 간의 데이터 연동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03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페이지 간의 데이터 연동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기능 추가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보완</a:t>
                      </a:r>
                      <a:endParaRPr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26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기능 추가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보완</a:t>
                      </a:r>
                      <a:endParaRPr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569579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932266" y="1565197"/>
            <a:ext cx="6865816" cy="4607003"/>
            <a:chOff x="2814515" y="1199797"/>
            <a:chExt cx="6865816" cy="460700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14515" y="2618183"/>
              <a:ext cx="6865816" cy="2831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3746218" y="1199797"/>
              <a:ext cx="7707" cy="4607003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814515" y="3297339"/>
              <a:ext cx="6865816" cy="2831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814515" y="4001945"/>
              <a:ext cx="6865816" cy="2831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814515" y="4710120"/>
              <a:ext cx="6865816" cy="2831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814515" y="5373786"/>
              <a:ext cx="6865816" cy="2831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제목 1"/>
          <p:cNvSpPr txBox="1">
            <a:spLocks/>
          </p:cNvSpPr>
          <p:nvPr/>
        </p:nvSpPr>
        <p:spPr>
          <a:xfrm>
            <a:off x="907084" y="-63210"/>
            <a:ext cx="10322641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accent1"/>
                </a:solidFill>
              </a:rPr>
              <a:t>TimeLine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23" name="그림 22" descr="Stopwatch 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" y="118679"/>
            <a:ext cx="738664" cy="738664"/>
          </a:xfrm>
          <a:prstGeom prst="rect">
            <a:avLst/>
          </a:prstGeom>
          <a:ln>
            <a:noFill/>
          </a:ln>
        </p:spPr>
      </p:pic>
      <p:cxnSp>
        <p:nvCxnSpPr>
          <p:cNvPr id="25" name="직선 연결선 24"/>
          <p:cNvCxnSpPr/>
          <p:nvPr/>
        </p:nvCxnSpPr>
        <p:spPr>
          <a:xfrm>
            <a:off x="932266" y="1977195"/>
            <a:ext cx="6865816" cy="3199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그룹 228"/>
          <p:cNvGrpSpPr/>
          <p:nvPr/>
        </p:nvGrpSpPr>
        <p:grpSpPr>
          <a:xfrm>
            <a:off x="8447265" y="488011"/>
            <a:ext cx="3420000" cy="6480000"/>
            <a:chOff x="1989985" y="580628"/>
            <a:chExt cx="3420000" cy="6480000"/>
          </a:xfrm>
        </p:grpSpPr>
        <p:pic>
          <p:nvPicPr>
            <p:cNvPr id="230" name="그림 229" descr="Iphone 모 · Pixabay의 무료 이미지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85" y="580628"/>
              <a:ext cx="3420000" cy="6480000"/>
            </a:xfrm>
            <a:prstGeom prst="rect">
              <a:avLst/>
            </a:prstGeom>
          </p:spPr>
        </p:pic>
        <p:sp>
          <p:nvSpPr>
            <p:cNvPr id="231" name="직사각형 230"/>
            <p:cNvSpPr/>
            <p:nvPr/>
          </p:nvSpPr>
          <p:spPr>
            <a:xfrm>
              <a:off x="2522274" y="5538797"/>
              <a:ext cx="2344708" cy="44861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2" name="그룹 231"/>
            <p:cNvGrpSpPr/>
            <p:nvPr/>
          </p:nvGrpSpPr>
          <p:grpSpPr>
            <a:xfrm>
              <a:off x="2647873" y="5101924"/>
              <a:ext cx="2119778" cy="352111"/>
              <a:chOff x="829571" y="2037772"/>
              <a:chExt cx="2314277" cy="372651"/>
            </a:xfrm>
          </p:grpSpPr>
          <p:cxnSp>
            <p:nvCxnSpPr>
              <p:cNvPr id="356" name="직선 연결선 355"/>
              <p:cNvCxnSpPr/>
              <p:nvPr/>
            </p:nvCxnSpPr>
            <p:spPr>
              <a:xfrm>
                <a:off x="829571" y="2037772"/>
                <a:ext cx="2314277" cy="695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7" name="그룹 356"/>
              <p:cNvGrpSpPr/>
              <p:nvPr/>
            </p:nvGrpSpPr>
            <p:grpSpPr>
              <a:xfrm>
                <a:off x="900136" y="2147111"/>
                <a:ext cx="2147103" cy="263312"/>
                <a:chOff x="829666" y="2149545"/>
                <a:chExt cx="2147103" cy="263312"/>
              </a:xfrm>
            </p:grpSpPr>
            <p:grpSp>
              <p:nvGrpSpPr>
                <p:cNvPr id="358" name="그룹 357"/>
                <p:cNvGrpSpPr/>
                <p:nvPr/>
              </p:nvGrpSpPr>
              <p:grpSpPr>
                <a:xfrm>
                  <a:off x="2052319" y="2149545"/>
                  <a:ext cx="924450" cy="263312"/>
                  <a:chOff x="1395196" y="4925837"/>
                  <a:chExt cx="924450" cy="263312"/>
                </a:xfrm>
              </p:grpSpPr>
              <p:sp>
                <p:nvSpPr>
                  <p:cNvPr id="362" name="TextBox 361"/>
                  <p:cNvSpPr txBox="1"/>
                  <p:nvPr/>
                </p:nvSpPr>
                <p:spPr>
                  <a:xfrm>
                    <a:off x="1585150" y="4925837"/>
                    <a:ext cx="7344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78% </a:t>
                    </a:r>
                    <a:r>
                      <a:rPr lang="ko-KR" altLang="en-US" sz="1000" dirty="0" smtClean="0"/>
                      <a:t>달성</a:t>
                    </a:r>
                    <a:endParaRPr lang="ko-KR" altLang="en-US" sz="1000" dirty="0"/>
                  </a:p>
                </p:txBody>
              </p:sp>
              <p:pic>
                <p:nvPicPr>
                  <p:cNvPr id="363" name="그림 362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395196" y="4926813"/>
                    <a:ext cx="230214" cy="26233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59" name="그룹 358"/>
                <p:cNvGrpSpPr/>
                <p:nvPr/>
              </p:nvGrpSpPr>
              <p:grpSpPr>
                <a:xfrm>
                  <a:off x="829666" y="2151498"/>
                  <a:ext cx="1067140" cy="254996"/>
                  <a:chOff x="1202780" y="4669049"/>
                  <a:chExt cx="1067140" cy="254996"/>
                </a:xfrm>
              </p:grpSpPr>
              <p:sp>
                <p:nvSpPr>
                  <p:cNvPr id="360" name="TextBox 359"/>
                  <p:cNvSpPr txBox="1"/>
                  <p:nvPr/>
                </p:nvSpPr>
                <p:spPr>
                  <a:xfrm>
                    <a:off x="1373521" y="4672743"/>
                    <a:ext cx="89639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43</a:t>
                    </a:r>
                    <a:r>
                      <a:rPr lang="ko-KR" altLang="en-US" sz="1000" dirty="0" smtClean="0"/>
                      <a:t>시간 </a:t>
                    </a:r>
                    <a:r>
                      <a:rPr lang="en-US" altLang="ko-KR" sz="1000" dirty="0"/>
                      <a:t>4</a:t>
                    </a:r>
                    <a:r>
                      <a:rPr lang="en-US" altLang="ko-KR" sz="1000" dirty="0" smtClean="0"/>
                      <a:t>2</a:t>
                    </a:r>
                    <a:r>
                      <a:rPr lang="ko-KR" altLang="en-US" sz="1000" dirty="0" smtClean="0"/>
                      <a:t>분</a:t>
                    </a:r>
                    <a:endParaRPr lang="ko-KR" altLang="en-US" sz="1000" dirty="0"/>
                  </a:p>
                </p:txBody>
              </p:sp>
              <p:pic>
                <p:nvPicPr>
                  <p:cNvPr id="361" name="그림 36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02780" y="4669049"/>
                    <a:ext cx="239697" cy="25499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33" name="그룹 232"/>
            <p:cNvGrpSpPr/>
            <p:nvPr/>
          </p:nvGrpSpPr>
          <p:grpSpPr>
            <a:xfrm>
              <a:off x="2522273" y="1640503"/>
              <a:ext cx="2344708" cy="321328"/>
              <a:chOff x="690146" y="1366020"/>
              <a:chExt cx="2559845" cy="340073"/>
            </a:xfrm>
          </p:grpSpPr>
          <p:sp>
            <p:nvSpPr>
              <p:cNvPr id="354" name="직사각형 353"/>
              <p:cNvSpPr/>
              <p:nvPr/>
            </p:nvSpPr>
            <p:spPr>
              <a:xfrm>
                <a:off x="690146" y="1366020"/>
                <a:ext cx="2559845" cy="32932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>
                <a:off x="1518325" y="1367539"/>
                <a:ext cx="9124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2021.10</a:t>
                </a:r>
                <a:endParaRPr lang="ko-KR" altLang="en-US" sz="1400" dirty="0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2565465" y="2172166"/>
              <a:ext cx="2175452" cy="2754097"/>
              <a:chOff x="4226692" y="2359487"/>
              <a:chExt cx="2375059" cy="2132446"/>
            </a:xfrm>
          </p:grpSpPr>
          <p:grpSp>
            <p:nvGrpSpPr>
              <p:cNvPr id="305" name="그룹 304"/>
              <p:cNvGrpSpPr/>
              <p:nvPr/>
            </p:nvGrpSpPr>
            <p:grpSpPr>
              <a:xfrm>
                <a:off x="4271033" y="2371848"/>
                <a:ext cx="2326904" cy="253916"/>
                <a:chOff x="4271033" y="2371848"/>
                <a:chExt cx="2326904" cy="253916"/>
              </a:xfrm>
            </p:grpSpPr>
            <p:cxnSp>
              <p:nvCxnSpPr>
                <p:cNvPr id="352" name="직선 연결선 351"/>
                <p:cNvCxnSpPr/>
                <p:nvPr/>
              </p:nvCxnSpPr>
              <p:spPr>
                <a:xfrm>
                  <a:off x="4271033" y="2617059"/>
                  <a:ext cx="2314277" cy="870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3" name="TextBox 352"/>
                <p:cNvSpPr txBox="1"/>
                <p:nvPr/>
              </p:nvSpPr>
              <p:spPr>
                <a:xfrm>
                  <a:off x="4287474" y="2371848"/>
                  <a:ext cx="2310463" cy="202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rgbClr val="FF0000"/>
                      </a:solidFill>
                    </a:rPr>
                    <a:t>일</a:t>
                  </a:r>
                  <a:r>
                    <a:rPr lang="ko-KR" altLang="en-US" sz="1100" dirty="0" smtClean="0"/>
                    <a:t>  </a:t>
                  </a:r>
                  <a:r>
                    <a:rPr lang="ko-KR" altLang="en-US" sz="1100" dirty="0" smtClean="0"/>
                    <a:t> </a:t>
                  </a:r>
                  <a:r>
                    <a:rPr lang="ko-KR" altLang="en-US" sz="1100" dirty="0" smtClean="0"/>
                    <a:t>월 </a:t>
                  </a:r>
                  <a:r>
                    <a:rPr lang="ko-KR" altLang="en-US" sz="1100" dirty="0" smtClean="0"/>
                    <a:t>  </a:t>
                  </a:r>
                  <a:r>
                    <a:rPr lang="ko-KR" altLang="en-US" sz="1100" dirty="0" smtClean="0"/>
                    <a:t>화  </a:t>
                  </a:r>
                  <a:r>
                    <a:rPr lang="ko-KR" altLang="en-US" sz="1100" dirty="0" smtClean="0"/>
                    <a:t> </a:t>
                  </a:r>
                  <a:r>
                    <a:rPr lang="ko-KR" altLang="en-US" sz="1100" dirty="0" smtClean="0"/>
                    <a:t>수  </a:t>
                  </a:r>
                  <a:r>
                    <a:rPr lang="ko-KR" altLang="en-US" sz="1100" dirty="0" smtClean="0"/>
                    <a:t> </a:t>
                  </a:r>
                  <a:r>
                    <a:rPr lang="ko-KR" altLang="en-US" sz="1100" dirty="0" smtClean="0"/>
                    <a:t>목 </a:t>
                  </a:r>
                  <a:r>
                    <a:rPr lang="ko-KR" altLang="en-US" sz="1100" dirty="0" smtClean="0"/>
                    <a:t>  </a:t>
                  </a:r>
                  <a:r>
                    <a:rPr lang="ko-KR" altLang="en-US" sz="1100" dirty="0" smtClean="0"/>
                    <a:t>금 </a:t>
                  </a:r>
                  <a:r>
                    <a:rPr lang="ko-KR" altLang="en-US" sz="1100" dirty="0" smtClean="0"/>
                    <a:t>  </a:t>
                  </a:r>
                  <a:r>
                    <a:rPr lang="ko-KR" altLang="en-US" sz="1100" dirty="0" smtClean="0">
                      <a:solidFill>
                        <a:srgbClr val="0000FF"/>
                      </a:solidFill>
                    </a:rPr>
                    <a:t>토</a:t>
                  </a:r>
                  <a:endParaRPr lang="ko-KR" altLang="en-US" sz="1100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306" name="직선 연결선 305"/>
              <p:cNvCxnSpPr/>
              <p:nvPr/>
            </p:nvCxnSpPr>
            <p:spPr>
              <a:xfrm>
                <a:off x="4271033" y="2950088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/>
              <p:cNvCxnSpPr/>
              <p:nvPr/>
            </p:nvCxnSpPr>
            <p:spPr>
              <a:xfrm>
                <a:off x="4287474" y="3278764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/>
              <p:cNvCxnSpPr/>
              <p:nvPr/>
            </p:nvCxnSpPr>
            <p:spPr>
              <a:xfrm>
                <a:off x="4271033" y="3609784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/>
              <p:cNvCxnSpPr/>
              <p:nvPr/>
            </p:nvCxnSpPr>
            <p:spPr>
              <a:xfrm>
                <a:off x="4287474" y="3938460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직선 연결선 309"/>
              <p:cNvCxnSpPr/>
              <p:nvPr/>
            </p:nvCxnSpPr>
            <p:spPr>
              <a:xfrm>
                <a:off x="4613016" y="2377780"/>
                <a:ext cx="3758" cy="2114152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직선 연결선 310"/>
              <p:cNvCxnSpPr/>
              <p:nvPr/>
            </p:nvCxnSpPr>
            <p:spPr>
              <a:xfrm flipH="1">
                <a:off x="4925150" y="2367661"/>
                <a:ext cx="2608" cy="2124271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 311"/>
              <p:cNvCxnSpPr/>
              <p:nvPr/>
            </p:nvCxnSpPr>
            <p:spPr>
              <a:xfrm>
                <a:off x="5250338" y="2367661"/>
                <a:ext cx="567" cy="2124271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 312"/>
              <p:cNvCxnSpPr/>
              <p:nvPr/>
            </p:nvCxnSpPr>
            <p:spPr>
              <a:xfrm>
                <a:off x="5568473" y="2367661"/>
                <a:ext cx="16437" cy="2124271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/>
              <p:cNvCxnSpPr/>
              <p:nvPr/>
            </p:nvCxnSpPr>
            <p:spPr>
              <a:xfrm>
                <a:off x="5898038" y="2359487"/>
                <a:ext cx="2472" cy="2132446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/>
              <p:cNvCxnSpPr/>
              <p:nvPr/>
            </p:nvCxnSpPr>
            <p:spPr>
              <a:xfrm>
                <a:off x="6216808" y="2359487"/>
                <a:ext cx="11362" cy="2132446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TextBox 315"/>
              <p:cNvSpPr txBox="1"/>
              <p:nvPr/>
            </p:nvSpPr>
            <p:spPr>
              <a:xfrm>
                <a:off x="5820084" y="2584263"/>
                <a:ext cx="255198" cy="18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1</a:t>
                </a:r>
                <a:endParaRPr lang="ko-KR" altLang="en-US" sz="1000" dirty="0"/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6169992" y="2584263"/>
                <a:ext cx="255198" cy="18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2</a:t>
                </a:r>
                <a:endParaRPr lang="ko-KR" altLang="en-US" sz="1000" dirty="0"/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4226692" y="4200742"/>
                <a:ext cx="325730" cy="18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FF0000"/>
                    </a:solidFill>
                  </a:rPr>
                  <a:t>31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9" name="직선 연결선 318"/>
              <p:cNvCxnSpPr/>
              <p:nvPr/>
            </p:nvCxnSpPr>
            <p:spPr>
              <a:xfrm>
                <a:off x="4287474" y="4241702"/>
                <a:ext cx="2314277" cy="8705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0" name="그룹 319"/>
              <p:cNvGrpSpPr/>
              <p:nvPr/>
            </p:nvGrpSpPr>
            <p:grpSpPr>
              <a:xfrm>
                <a:off x="4226692" y="3908886"/>
                <a:ext cx="2243045" cy="180136"/>
                <a:chOff x="4226692" y="3908886"/>
                <a:chExt cx="2243045" cy="180136"/>
              </a:xfrm>
            </p:grpSpPr>
            <p:sp>
              <p:nvSpPr>
                <p:cNvPr id="345" name="TextBox 344"/>
                <p:cNvSpPr txBox="1"/>
                <p:nvPr/>
              </p:nvSpPr>
              <p:spPr>
                <a:xfrm>
                  <a:off x="455413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25</a:t>
                  </a:r>
                  <a:endParaRPr lang="ko-KR" altLang="en-US" sz="1000" dirty="0"/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486118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26</a:t>
                  </a:r>
                  <a:endParaRPr lang="ko-KR" altLang="en-US" sz="1000" dirty="0"/>
                </a:p>
              </p:txBody>
            </p:sp>
            <p:sp>
              <p:nvSpPr>
                <p:cNvPr id="347" name="TextBox 346"/>
                <p:cNvSpPr txBox="1"/>
                <p:nvPr/>
              </p:nvSpPr>
              <p:spPr>
                <a:xfrm>
                  <a:off x="519098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27</a:t>
                  </a:r>
                  <a:endParaRPr lang="ko-KR" altLang="en-US" sz="1000" dirty="0"/>
                </a:p>
              </p:txBody>
            </p:sp>
            <p:sp>
              <p:nvSpPr>
                <p:cNvPr id="348" name="TextBox 347"/>
                <p:cNvSpPr txBox="1"/>
                <p:nvPr/>
              </p:nvSpPr>
              <p:spPr>
                <a:xfrm>
                  <a:off x="549803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28</a:t>
                  </a:r>
                  <a:endParaRPr lang="ko-KR" altLang="en-US" sz="1000" dirty="0"/>
                </a:p>
              </p:txBody>
            </p:sp>
            <p:sp>
              <p:nvSpPr>
                <p:cNvPr id="349" name="TextBox 348"/>
                <p:cNvSpPr txBox="1"/>
                <p:nvPr/>
              </p:nvSpPr>
              <p:spPr>
                <a:xfrm>
                  <a:off x="583695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29</a:t>
                  </a:r>
                  <a:endParaRPr lang="ko-KR" altLang="en-US" sz="1000" dirty="0"/>
                </a:p>
              </p:txBody>
            </p:sp>
            <p:sp>
              <p:nvSpPr>
                <p:cNvPr id="350" name="TextBox 349"/>
                <p:cNvSpPr txBox="1"/>
                <p:nvPr/>
              </p:nvSpPr>
              <p:spPr>
                <a:xfrm>
                  <a:off x="614400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0000FF"/>
                      </a:solidFill>
                    </a:rPr>
                    <a:t>30</a:t>
                  </a:r>
                  <a:endParaRPr lang="ko-KR" altLang="en-US" sz="10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51" name="TextBox 350"/>
                <p:cNvSpPr txBox="1"/>
                <p:nvPr/>
              </p:nvSpPr>
              <p:spPr>
                <a:xfrm>
                  <a:off x="4226692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24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21" name="그룹 320"/>
              <p:cNvGrpSpPr/>
              <p:nvPr/>
            </p:nvGrpSpPr>
            <p:grpSpPr>
              <a:xfrm>
                <a:off x="4232330" y="3564076"/>
                <a:ext cx="2243045" cy="180136"/>
                <a:chOff x="4226692" y="3908886"/>
                <a:chExt cx="2243045" cy="180136"/>
              </a:xfrm>
            </p:grpSpPr>
            <p:sp>
              <p:nvSpPr>
                <p:cNvPr id="338" name="TextBox 337"/>
                <p:cNvSpPr txBox="1"/>
                <p:nvPr/>
              </p:nvSpPr>
              <p:spPr>
                <a:xfrm>
                  <a:off x="455413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18</a:t>
                  </a:r>
                  <a:endParaRPr lang="ko-KR" altLang="en-US" sz="1000" dirty="0"/>
                </a:p>
              </p:txBody>
            </p:sp>
            <p:sp>
              <p:nvSpPr>
                <p:cNvPr id="339" name="TextBox 338"/>
                <p:cNvSpPr txBox="1"/>
                <p:nvPr/>
              </p:nvSpPr>
              <p:spPr>
                <a:xfrm>
                  <a:off x="486118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19</a:t>
                  </a:r>
                  <a:endParaRPr lang="ko-KR" altLang="en-US" sz="1000" dirty="0"/>
                </a:p>
              </p:txBody>
            </p:sp>
            <p:sp>
              <p:nvSpPr>
                <p:cNvPr id="340" name="TextBox 339"/>
                <p:cNvSpPr txBox="1"/>
                <p:nvPr/>
              </p:nvSpPr>
              <p:spPr>
                <a:xfrm>
                  <a:off x="519098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20</a:t>
                  </a:r>
                  <a:endParaRPr lang="ko-KR" altLang="en-US" sz="1000" dirty="0"/>
                </a:p>
              </p:txBody>
            </p:sp>
            <p:sp>
              <p:nvSpPr>
                <p:cNvPr id="341" name="TextBox 340"/>
                <p:cNvSpPr txBox="1"/>
                <p:nvPr/>
              </p:nvSpPr>
              <p:spPr>
                <a:xfrm>
                  <a:off x="549803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21</a:t>
                  </a:r>
                  <a:endParaRPr lang="ko-KR" altLang="en-US" sz="1000" dirty="0"/>
                </a:p>
              </p:txBody>
            </p:sp>
            <p:sp>
              <p:nvSpPr>
                <p:cNvPr id="342" name="TextBox 341"/>
                <p:cNvSpPr txBox="1"/>
                <p:nvPr/>
              </p:nvSpPr>
              <p:spPr>
                <a:xfrm>
                  <a:off x="583695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22</a:t>
                  </a:r>
                  <a:endParaRPr lang="ko-KR" altLang="en-US" sz="1000" dirty="0"/>
                </a:p>
              </p:txBody>
            </p:sp>
            <p:sp>
              <p:nvSpPr>
                <p:cNvPr id="343" name="TextBox 342"/>
                <p:cNvSpPr txBox="1"/>
                <p:nvPr/>
              </p:nvSpPr>
              <p:spPr>
                <a:xfrm>
                  <a:off x="614400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0000FF"/>
                      </a:solidFill>
                    </a:rPr>
                    <a:t>23</a:t>
                  </a:r>
                  <a:endParaRPr lang="ko-KR" altLang="en-US" sz="10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44" name="TextBox 343"/>
                <p:cNvSpPr txBox="1"/>
                <p:nvPr/>
              </p:nvSpPr>
              <p:spPr>
                <a:xfrm>
                  <a:off x="4226692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17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22" name="그룹 321"/>
              <p:cNvGrpSpPr/>
              <p:nvPr/>
            </p:nvGrpSpPr>
            <p:grpSpPr>
              <a:xfrm>
                <a:off x="4232330" y="3236847"/>
                <a:ext cx="2243045" cy="180136"/>
                <a:chOff x="4226692" y="3908886"/>
                <a:chExt cx="2243045" cy="180136"/>
              </a:xfrm>
            </p:grpSpPr>
            <p:sp>
              <p:nvSpPr>
                <p:cNvPr id="331" name="TextBox 330"/>
                <p:cNvSpPr txBox="1"/>
                <p:nvPr/>
              </p:nvSpPr>
              <p:spPr>
                <a:xfrm>
                  <a:off x="455413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11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2" name="TextBox 331"/>
                <p:cNvSpPr txBox="1"/>
                <p:nvPr/>
              </p:nvSpPr>
              <p:spPr>
                <a:xfrm>
                  <a:off x="4861186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12</a:t>
                  </a:r>
                  <a:endParaRPr lang="ko-KR" altLang="en-US" sz="1000" dirty="0"/>
                </a:p>
              </p:txBody>
            </p:sp>
            <p:sp>
              <p:nvSpPr>
                <p:cNvPr id="333" name="TextBox 332"/>
                <p:cNvSpPr txBox="1"/>
                <p:nvPr/>
              </p:nvSpPr>
              <p:spPr>
                <a:xfrm>
                  <a:off x="519098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13</a:t>
                  </a:r>
                  <a:endParaRPr lang="ko-KR" altLang="en-US" sz="1000" dirty="0"/>
                </a:p>
              </p:txBody>
            </p:sp>
            <p:sp>
              <p:nvSpPr>
                <p:cNvPr id="334" name="TextBox 333"/>
                <p:cNvSpPr txBox="1"/>
                <p:nvPr/>
              </p:nvSpPr>
              <p:spPr>
                <a:xfrm>
                  <a:off x="5498038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14</a:t>
                  </a:r>
                  <a:endParaRPr lang="ko-KR" altLang="en-US" sz="1000" dirty="0"/>
                </a:p>
              </p:txBody>
            </p:sp>
            <p:sp>
              <p:nvSpPr>
                <p:cNvPr id="335" name="TextBox 334"/>
                <p:cNvSpPr txBox="1"/>
                <p:nvPr/>
              </p:nvSpPr>
              <p:spPr>
                <a:xfrm>
                  <a:off x="583695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15</a:t>
                  </a:r>
                  <a:endParaRPr lang="ko-KR" altLang="en-US" sz="1000" dirty="0"/>
                </a:p>
              </p:txBody>
            </p:sp>
            <p:sp>
              <p:nvSpPr>
                <p:cNvPr id="336" name="TextBox 335"/>
                <p:cNvSpPr txBox="1"/>
                <p:nvPr/>
              </p:nvSpPr>
              <p:spPr>
                <a:xfrm>
                  <a:off x="6144007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0000FF"/>
                      </a:solidFill>
                    </a:rPr>
                    <a:t>16</a:t>
                  </a:r>
                  <a:endParaRPr lang="ko-KR" altLang="en-US" sz="10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37" name="TextBox 336"/>
                <p:cNvSpPr txBox="1"/>
                <p:nvPr/>
              </p:nvSpPr>
              <p:spPr>
                <a:xfrm>
                  <a:off x="4226692" y="3908886"/>
                  <a:ext cx="325730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10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23" name="그룹 322"/>
              <p:cNvGrpSpPr/>
              <p:nvPr/>
            </p:nvGrpSpPr>
            <p:grpSpPr>
              <a:xfrm>
                <a:off x="4241622" y="2917729"/>
                <a:ext cx="2172513" cy="180136"/>
                <a:chOff x="4226692" y="3908886"/>
                <a:chExt cx="2172513" cy="180136"/>
              </a:xfrm>
            </p:grpSpPr>
            <p:sp>
              <p:nvSpPr>
                <p:cNvPr id="324" name="TextBox 323"/>
                <p:cNvSpPr txBox="1"/>
                <p:nvPr/>
              </p:nvSpPr>
              <p:spPr>
                <a:xfrm>
                  <a:off x="4554136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rgbClr val="FF0000"/>
                      </a:solidFill>
                    </a:rPr>
                    <a:t>4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4861186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5</a:t>
                  </a:r>
                  <a:endParaRPr lang="ko-KR" altLang="en-US" sz="1000" dirty="0"/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5190988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6</a:t>
                  </a:r>
                  <a:endParaRPr lang="ko-KR" altLang="en-US" sz="1000" dirty="0"/>
                </a:p>
              </p:txBody>
            </p:sp>
            <p:sp>
              <p:nvSpPr>
                <p:cNvPr id="327" name="TextBox 326"/>
                <p:cNvSpPr txBox="1"/>
                <p:nvPr/>
              </p:nvSpPr>
              <p:spPr>
                <a:xfrm>
                  <a:off x="5498038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7</a:t>
                  </a:r>
                  <a:endParaRPr lang="ko-KR" altLang="en-US" sz="1000" dirty="0"/>
                </a:p>
              </p:txBody>
            </p:sp>
            <p:sp>
              <p:nvSpPr>
                <p:cNvPr id="328" name="TextBox 327"/>
                <p:cNvSpPr txBox="1"/>
                <p:nvPr/>
              </p:nvSpPr>
              <p:spPr>
                <a:xfrm>
                  <a:off x="5836957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8</a:t>
                  </a:r>
                  <a:endParaRPr lang="ko-KR" altLang="en-US" sz="1000" dirty="0"/>
                </a:p>
              </p:txBody>
            </p:sp>
            <p:sp>
              <p:nvSpPr>
                <p:cNvPr id="329" name="TextBox 328"/>
                <p:cNvSpPr txBox="1"/>
                <p:nvPr/>
              </p:nvSpPr>
              <p:spPr>
                <a:xfrm>
                  <a:off x="6144007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9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0" name="TextBox 329"/>
                <p:cNvSpPr txBox="1"/>
                <p:nvPr/>
              </p:nvSpPr>
              <p:spPr>
                <a:xfrm>
                  <a:off x="4226692" y="3908886"/>
                  <a:ext cx="255198" cy="1801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3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5" name="그룹 234"/>
            <p:cNvGrpSpPr/>
            <p:nvPr/>
          </p:nvGrpSpPr>
          <p:grpSpPr>
            <a:xfrm>
              <a:off x="3831093" y="4383740"/>
              <a:ext cx="116844" cy="43200"/>
              <a:chOff x="4292506" y="4558002"/>
              <a:chExt cx="127565" cy="45720"/>
            </a:xfrm>
          </p:grpSpPr>
          <p:sp>
            <p:nvSpPr>
              <p:cNvPr id="303" name="타원 302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>
              <a:off x="3540947" y="4383741"/>
              <a:ext cx="191811" cy="133181"/>
              <a:chOff x="4292506" y="4558001"/>
              <a:chExt cx="209411" cy="140950"/>
            </a:xfrm>
          </p:grpSpPr>
          <p:sp>
            <p:nvSpPr>
              <p:cNvPr id="299" name="타원 298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7" name="타원 236"/>
            <p:cNvSpPr/>
            <p:nvPr/>
          </p:nvSpPr>
          <p:spPr>
            <a:xfrm>
              <a:off x="3239078" y="4380927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8" name="그룹 237"/>
            <p:cNvGrpSpPr/>
            <p:nvPr/>
          </p:nvGrpSpPr>
          <p:grpSpPr>
            <a:xfrm>
              <a:off x="3540947" y="3959688"/>
              <a:ext cx="191811" cy="133181"/>
              <a:chOff x="4292506" y="4558001"/>
              <a:chExt cx="209411" cy="140950"/>
            </a:xfrm>
          </p:grpSpPr>
          <p:sp>
            <p:nvSpPr>
              <p:cNvPr id="295" name="타원 294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4430550" y="3954378"/>
              <a:ext cx="191811" cy="133181"/>
              <a:chOff x="4292506" y="4558001"/>
              <a:chExt cx="209411" cy="140950"/>
            </a:xfrm>
          </p:grpSpPr>
          <p:sp>
            <p:nvSpPr>
              <p:cNvPr id="290" name="타원 289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4374332" y="465121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2954249" y="3100144"/>
              <a:ext cx="191811" cy="136071"/>
              <a:chOff x="4292506" y="4558001"/>
              <a:chExt cx="209411" cy="144009"/>
            </a:xfrm>
          </p:grpSpPr>
          <p:sp>
            <p:nvSpPr>
              <p:cNvPr id="285" name="타원 284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4374332" y="46562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>
              <a:off x="3249690" y="3958489"/>
              <a:ext cx="116844" cy="43200"/>
              <a:chOff x="4292506" y="4558002"/>
              <a:chExt cx="127565" cy="45720"/>
            </a:xfrm>
          </p:grpSpPr>
          <p:sp>
            <p:nvSpPr>
              <p:cNvPr id="283" name="타원 282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2" name="그룹 241"/>
            <p:cNvGrpSpPr/>
            <p:nvPr/>
          </p:nvGrpSpPr>
          <p:grpSpPr>
            <a:xfrm>
              <a:off x="2956543" y="3509215"/>
              <a:ext cx="116844" cy="43200"/>
              <a:chOff x="4292506" y="4558002"/>
              <a:chExt cx="127565" cy="45720"/>
            </a:xfrm>
          </p:grpSpPr>
          <p:sp>
            <p:nvSpPr>
              <p:cNvPr id="281" name="타원 280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3" name="타원 242"/>
            <p:cNvSpPr/>
            <p:nvPr/>
          </p:nvSpPr>
          <p:spPr>
            <a:xfrm>
              <a:off x="4131501" y="3952254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/>
            <p:cNvSpPr/>
            <p:nvPr/>
          </p:nvSpPr>
          <p:spPr>
            <a:xfrm>
              <a:off x="4429331" y="4380927"/>
              <a:ext cx="41877" cy="43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540947" y="3098148"/>
              <a:ext cx="191811" cy="43201"/>
              <a:chOff x="4292506" y="4558001"/>
              <a:chExt cx="209411" cy="45721"/>
            </a:xfrm>
          </p:grpSpPr>
          <p:sp>
            <p:nvSpPr>
              <p:cNvPr id="278" name="타원 277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6" name="그룹 245"/>
            <p:cNvGrpSpPr/>
            <p:nvPr/>
          </p:nvGrpSpPr>
          <p:grpSpPr>
            <a:xfrm>
              <a:off x="4429331" y="3093456"/>
              <a:ext cx="191811" cy="133181"/>
              <a:chOff x="4292506" y="4558001"/>
              <a:chExt cx="209411" cy="140950"/>
            </a:xfrm>
            <a:solidFill>
              <a:schemeClr val="bg1"/>
            </a:solidFill>
          </p:grpSpPr>
          <p:sp>
            <p:nvSpPr>
              <p:cNvPr id="273" name="타원 272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4292506" y="4653232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4374332" y="4651211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7" name="그룹 246"/>
            <p:cNvGrpSpPr/>
            <p:nvPr/>
          </p:nvGrpSpPr>
          <p:grpSpPr>
            <a:xfrm>
              <a:off x="3245276" y="3509214"/>
              <a:ext cx="116844" cy="43200"/>
              <a:chOff x="4292506" y="4558002"/>
              <a:chExt cx="127565" cy="45720"/>
            </a:xfrm>
          </p:grpSpPr>
          <p:sp>
            <p:nvSpPr>
              <p:cNvPr id="271" name="타원 270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8" name="그룹 247"/>
            <p:cNvGrpSpPr/>
            <p:nvPr/>
          </p:nvGrpSpPr>
          <p:grpSpPr>
            <a:xfrm>
              <a:off x="3240374" y="3098147"/>
              <a:ext cx="116844" cy="43200"/>
              <a:chOff x="4292506" y="4558002"/>
              <a:chExt cx="127565" cy="45720"/>
            </a:xfrm>
          </p:grpSpPr>
          <p:sp>
            <p:nvSpPr>
              <p:cNvPr id="269" name="타원 268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타원 269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9" name="타원 248"/>
            <p:cNvSpPr/>
            <p:nvPr/>
          </p:nvSpPr>
          <p:spPr>
            <a:xfrm>
              <a:off x="4131440" y="3103166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35398" y="3505041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/>
            <p:cNvSpPr/>
            <p:nvPr/>
          </p:nvSpPr>
          <p:spPr>
            <a:xfrm>
              <a:off x="4131494" y="2669543"/>
              <a:ext cx="41877" cy="431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4426945" y="2666051"/>
              <a:ext cx="116844" cy="43200"/>
              <a:chOff x="4292506" y="4558002"/>
              <a:chExt cx="127565" cy="45720"/>
            </a:xfrm>
          </p:grpSpPr>
          <p:sp>
            <p:nvSpPr>
              <p:cNvPr id="267" name="타원 266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4127721" y="3507758"/>
              <a:ext cx="191811" cy="43201"/>
              <a:chOff x="4292506" y="4558001"/>
              <a:chExt cx="209411" cy="45721"/>
            </a:xfrm>
          </p:grpSpPr>
          <p:sp>
            <p:nvSpPr>
              <p:cNvPr id="264" name="타원 263"/>
              <p:cNvSpPr/>
              <p:nvPr/>
            </p:nvSpPr>
            <p:spPr>
              <a:xfrm>
                <a:off x="4292506" y="4558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타원 264"/>
              <p:cNvSpPr/>
              <p:nvPr/>
            </p:nvSpPr>
            <p:spPr>
              <a:xfrm>
                <a:off x="4374352" y="45580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타원 265"/>
              <p:cNvSpPr/>
              <p:nvPr/>
            </p:nvSpPr>
            <p:spPr>
              <a:xfrm>
                <a:off x="4456198" y="4558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2887887" y="5595992"/>
              <a:ext cx="1643216" cy="325267"/>
              <a:chOff x="2857763" y="5595609"/>
              <a:chExt cx="1643216" cy="325267"/>
            </a:xfrm>
          </p:grpSpPr>
          <p:pic>
            <p:nvPicPr>
              <p:cNvPr id="260" name="그림 259" descr="File:OOjs UI icon &lt;strong&gt;calendar&lt;/strong&gt;-ltr.svg - Wikimedia Commons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4805" y="5623598"/>
                <a:ext cx="236174" cy="274321"/>
              </a:xfrm>
              <a:prstGeom prst="rect">
                <a:avLst/>
              </a:prstGeom>
            </p:spPr>
          </p:pic>
          <p:grpSp>
            <p:nvGrpSpPr>
              <p:cNvPr id="261" name="그룹 260"/>
              <p:cNvGrpSpPr/>
              <p:nvPr/>
            </p:nvGrpSpPr>
            <p:grpSpPr>
              <a:xfrm>
                <a:off x="2857763" y="5595609"/>
                <a:ext cx="969315" cy="325267"/>
                <a:chOff x="2857763" y="5595609"/>
                <a:chExt cx="969315" cy="325267"/>
              </a:xfrm>
            </p:grpSpPr>
            <p:pic>
              <p:nvPicPr>
                <p:cNvPr id="262" name="그림 261" descr="Datei:&lt;strong&gt;Home&lt;/strong&gt; font awesome.svg – Wikipedia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1811" y="5595609"/>
                  <a:ext cx="325267" cy="325267"/>
                </a:xfrm>
                <a:prstGeom prst="rect">
                  <a:avLst/>
                </a:prstGeom>
              </p:spPr>
            </p:pic>
            <p:pic>
              <p:nvPicPr>
                <p:cNvPr id="263" name="그림 262" descr="File:&lt;strong&gt;Calendar&lt;/strong&gt; font awesome.svg - Wikimedia Commons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763" y="5623598"/>
                  <a:ext cx="254448" cy="25444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7" name="그룹 256"/>
            <p:cNvGrpSpPr/>
            <p:nvPr/>
          </p:nvGrpSpPr>
          <p:grpSpPr>
            <a:xfrm>
              <a:off x="2628912" y="1709151"/>
              <a:ext cx="2165969" cy="173131"/>
              <a:chOff x="7955563" y="1612994"/>
              <a:chExt cx="2165969" cy="173131"/>
            </a:xfrm>
          </p:grpSpPr>
          <p:pic>
            <p:nvPicPr>
              <p:cNvPr id="258" name="그림 257" descr="&lt;strong&gt;Arrow&lt;/strong&gt; Show Symbol · Free image on Pixabay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0742" y="1612994"/>
                <a:ext cx="170790" cy="170790"/>
              </a:xfrm>
              <a:prstGeom prst="rect">
                <a:avLst/>
              </a:prstGeom>
            </p:spPr>
          </p:pic>
          <p:pic>
            <p:nvPicPr>
              <p:cNvPr id="259" name="그림 258" descr="&lt;strong&gt;Arrow&lt;/strong&gt; Show Symbol · Free image on Pixabay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7955563" y="1615335"/>
                <a:ext cx="170790" cy="1707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880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6447484" y="1829589"/>
            <a:ext cx="3555732" cy="3244281"/>
            <a:chOff x="4706608" y="1796442"/>
            <a:chExt cx="3555732" cy="3244281"/>
          </a:xfrm>
        </p:grpSpPr>
        <p:grpSp>
          <p:nvGrpSpPr>
            <p:cNvPr id="50" name="그룹 49"/>
            <p:cNvGrpSpPr/>
            <p:nvPr/>
          </p:nvGrpSpPr>
          <p:grpSpPr>
            <a:xfrm>
              <a:off x="4706608" y="1803611"/>
              <a:ext cx="409657" cy="3237112"/>
              <a:chOff x="4706608" y="1803611"/>
              <a:chExt cx="409657" cy="3237112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46296" y="2296528"/>
                <a:ext cx="330280" cy="378614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9271" y="2772992"/>
                <a:ext cx="364331" cy="388620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3269" y="1803611"/>
                <a:ext cx="356335" cy="395067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019" y="3259462"/>
                <a:ext cx="352834" cy="338133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9101" y="3695445"/>
                <a:ext cx="384670" cy="353896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6608" y="4147191"/>
                <a:ext cx="409657" cy="393901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69632" y="4638944"/>
                <a:ext cx="283609" cy="401779"/>
              </a:xfrm>
              <a:prstGeom prst="rect">
                <a:avLst/>
              </a:prstGeom>
            </p:spPr>
          </p:pic>
        </p:grpSp>
        <p:grpSp>
          <p:nvGrpSpPr>
            <p:cNvPr id="51" name="그룹 50"/>
            <p:cNvGrpSpPr/>
            <p:nvPr/>
          </p:nvGrpSpPr>
          <p:grpSpPr>
            <a:xfrm>
              <a:off x="5228753" y="1796442"/>
              <a:ext cx="3033587" cy="3237840"/>
              <a:chOff x="5228753" y="1796442"/>
              <a:chExt cx="3033587" cy="323784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228753" y="2274527"/>
                <a:ext cx="2756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Calendar-plus(</a:t>
                </a:r>
                <a:r>
                  <a:rPr lang="ko-KR" altLang="en-US" dirty="0" smtClean="0"/>
                  <a:t>계획 추가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28753" y="2752612"/>
                <a:ext cx="2955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Calendar-minus(</a:t>
                </a:r>
                <a:r>
                  <a:rPr lang="ko-KR" altLang="en-US" dirty="0" smtClean="0"/>
                  <a:t>계획 삭제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28753" y="1796442"/>
                <a:ext cx="2729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Calendar-edit(</a:t>
                </a:r>
                <a:r>
                  <a:rPr lang="ko-KR" altLang="en-US" dirty="0" smtClean="0"/>
                  <a:t>계획 수정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28753" y="3230697"/>
                <a:ext cx="1819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Square(</a:t>
                </a:r>
                <a:r>
                  <a:rPr lang="ko-KR" altLang="en-US" dirty="0" smtClean="0"/>
                  <a:t>미 달성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228753" y="3708782"/>
                <a:ext cx="2187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Check-square(</a:t>
                </a:r>
                <a:r>
                  <a:rPr lang="ko-KR" altLang="en-US" dirty="0" smtClean="0"/>
                  <a:t>달성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228753" y="4186867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timer</a:t>
                </a:r>
                <a:endParaRPr lang="ko-KR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28753" y="4664950"/>
                <a:ext cx="3033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Timer-sand(</a:t>
                </a:r>
                <a:r>
                  <a:rPr lang="ko-KR" altLang="en-US" dirty="0" smtClean="0"/>
                  <a:t>타이머 작동 중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1484117" y="1829589"/>
            <a:ext cx="3727459" cy="3609646"/>
            <a:chOff x="662767" y="1239970"/>
            <a:chExt cx="3727459" cy="3609646"/>
          </a:xfrm>
        </p:grpSpPr>
        <p:grpSp>
          <p:nvGrpSpPr>
            <p:cNvPr id="9" name="그룹 8"/>
            <p:cNvGrpSpPr/>
            <p:nvPr/>
          </p:nvGrpSpPr>
          <p:grpSpPr>
            <a:xfrm>
              <a:off x="1141836" y="1239970"/>
              <a:ext cx="3248390" cy="3609646"/>
              <a:chOff x="1061564" y="1239970"/>
              <a:chExt cx="3248390" cy="360964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61564" y="2628676"/>
                <a:ext cx="3150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/>
                  <a:t>Calendar-today(</a:t>
                </a:r>
                <a:r>
                  <a:rPr lang="ko-KR" altLang="en-US" dirty="0" smtClean="0"/>
                  <a:t>일간 페이지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61564" y="3091578"/>
                <a:ext cx="3248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Calendar-month(</a:t>
                </a:r>
                <a:r>
                  <a:rPr lang="ko-KR" altLang="en-US" dirty="0" smtClean="0"/>
                  <a:t>월간 페이지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61564" y="3554480"/>
                <a:ext cx="3089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Calendar-clock(</a:t>
                </a:r>
                <a:r>
                  <a:rPr lang="ko-KR" altLang="en-US" dirty="0" smtClean="0"/>
                  <a:t>공부한 시간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61564" y="1239970"/>
                <a:ext cx="1696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Gauge(</a:t>
                </a:r>
                <a:r>
                  <a:rPr lang="ko-KR" altLang="en-US" dirty="0" err="1" smtClean="0"/>
                  <a:t>달성률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61564" y="1702872"/>
                <a:ext cx="1356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Circle(</a:t>
                </a:r>
                <a:r>
                  <a:rPr lang="ko-KR" altLang="en-US" dirty="0" smtClean="0"/>
                  <a:t>달성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61564" y="2165774"/>
                <a:ext cx="1587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Circle(</a:t>
                </a:r>
                <a:r>
                  <a:rPr lang="ko-KR" altLang="en-US" dirty="0" err="1" smtClean="0"/>
                  <a:t>미달성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1564" y="4017382"/>
                <a:ext cx="1649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Navigate-next</a:t>
                </a:r>
                <a:endParaRPr lang="ko-KR" alt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61564" y="4480284"/>
                <a:ext cx="1880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Navigate-before</a:t>
                </a:r>
                <a:endParaRPr lang="ko-KR" altLang="en-US" dirty="0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62767" y="1239970"/>
              <a:ext cx="412095" cy="3506224"/>
              <a:chOff x="1237945" y="2308012"/>
              <a:chExt cx="412095" cy="350622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7945" y="3670107"/>
                <a:ext cx="412095" cy="420175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61426" y="4194415"/>
                <a:ext cx="358665" cy="374259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1426" y="4672807"/>
                <a:ext cx="360068" cy="383051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84286" y="2308012"/>
                <a:ext cx="348098" cy="396669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2736" y="2808814"/>
                <a:ext cx="315957" cy="328348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61426" y="3241295"/>
                <a:ext cx="369642" cy="324679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39258" y="5167176"/>
                <a:ext cx="219075" cy="295275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39258" y="5566586"/>
                <a:ext cx="238125" cy="247650"/>
              </a:xfrm>
              <a:prstGeom prst="rect">
                <a:avLst/>
              </a:prstGeom>
            </p:spPr>
          </p:pic>
        </p:grpSp>
      </p:grpSp>
      <p:sp>
        <p:nvSpPr>
          <p:cNvPr id="5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Emoticon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</TotalTime>
  <Words>757</Words>
  <Application>Microsoft Office PowerPoint</Application>
  <PresentationFormat>와이드스크린</PresentationFormat>
  <Paragraphs>241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Project Proposal: Schedule Timer</vt:lpstr>
      <vt:lpstr>PowerPoint 프레젠테이션</vt:lpstr>
      <vt:lpstr>구조: Home</vt:lpstr>
      <vt:lpstr>구조: 일간 페이지 – today, past, future</vt:lpstr>
      <vt:lpstr>구조: 일간 페이지 – 계획 편집</vt:lpstr>
      <vt:lpstr>구조: 일간 페이지 – 타이머</vt:lpstr>
      <vt:lpstr>구조: 월간 페이지</vt:lpstr>
      <vt:lpstr>PowerPoint 프레젠테이션</vt:lpstr>
      <vt:lpstr>Emoticon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Administrator</dc:creator>
  <cp:lastModifiedBy>Administrator</cp:lastModifiedBy>
  <cp:revision>689</cp:revision>
  <dcterms:created xsi:type="dcterms:W3CDTF">2021-10-27T03:15:16Z</dcterms:created>
  <dcterms:modified xsi:type="dcterms:W3CDTF">2021-10-29T08:17:31Z</dcterms:modified>
</cp:coreProperties>
</file>