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2" r:id="rId6"/>
    <p:sldId id="274" r:id="rId7"/>
    <p:sldId id="273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14" autoAdjust="0"/>
  </p:normalViewPr>
  <p:slideViewPr>
    <p:cSldViewPr snapToGrid="0">
      <p:cViewPr>
        <p:scale>
          <a:sx n="75" d="100"/>
          <a:sy n="75" d="100"/>
        </p:scale>
        <p:origin x="98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6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8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245C-D74B-468E-8EB1-A0C416DB4A5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Stopwatch PNG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9" y="261262"/>
            <a:ext cx="2508316" cy="2508316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6480" y="813265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/>
              <a:t>Project Proposal:</a:t>
            </a:r>
            <a:br>
              <a:rPr lang="en-US" altLang="ko-KR" dirty="0" smtClean="0"/>
            </a:br>
            <a:r>
              <a:rPr lang="en-US" altLang="ko-KR" sz="4400" dirty="0" smtClean="0">
                <a:solidFill>
                  <a:schemeClr val="accent1"/>
                </a:solidFill>
              </a:rPr>
              <a:t>Schedule Timer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 descr="Quarter to six | Flickr - Photo Sharing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28398"/>
            <a:ext cx="5794130" cy="3603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7905946" y="5838093"/>
            <a:ext cx="5096608" cy="5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1814965 </a:t>
            </a:r>
            <a:r>
              <a:rPr lang="ko-KR" altLang="en-US" dirty="0" smtClean="0">
                <a:solidFill>
                  <a:schemeClr val="bg1"/>
                </a:solidFill>
              </a:rPr>
              <a:t>김현주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604" y="15794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타이머 기능에 초점을 맞춘 </a:t>
            </a:r>
            <a:r>
              <a:rPr lang="ko-KR" altLang="en-US" sz="1600" dirty="0" err="1" smtClean="0"/>
              <a:t>플래너이다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사용자가 </a:t>
            </a:r>
            <a:r>
              <a:rPr lang="ko-KR" altLang="en-US" sz="1600" dirty="0" smtClean="0"/>
              <a:t>계획의 실천 여부를 임의로 체크할 </a:t>
            </a:r>
            <a:r>
              <a:rPr lang="ko-KR" altLang="en-US" sz="1600" dirty="0"/>
              <a:t>수 없고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타이머를 가동해서 계획한 시간을 다 채워야 그 </a:t>
            </a:r>
            <a:r>
              <a:rPr lang="ko-KR" altLang="en-US" sz="1600" dirty="0"/>
              <a:t>일</a:t>
            </a:r>
            <a:r>
              <a:rPr lang="ko-KR" altLang="en-US" sz="1600" dirty="0" smtClean="0"/>
              <a:t>을 실천했다고 자동으로 표시된다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계획을 세울 때 적당한 시간을 배분하는 것과 계획한 것을 그대로 완수하는 습관을 기를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내용보다 계획 완수에 투자한 시간에 성취감을 느끼는 사람을 위한 앱이다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07084" y="-6321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1"/>
                </a:solidFill>
              </a:rPr>
              <a:t>Schedule Timer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개요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그림 6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9" name="그룹 8"/>
          <p:cNvGrpSpPr/>
          <p:nvPr/>
        </p:nvGrpSpPr>
        <p:grpSpPr>
          <a:xfrm>
            <a:off x="6819744" y="4423008"/>
            <a:ext cx="4383839" cy="1704102"/>
            <a:chOff x="1493425" y="4210462"/>
            <a:chExt cx="4383839" cy="1704102"/>
          </a:xfrm>
        </p:grpSpPr>
        <p:pic>
          <p:nvPicPr>
            <p:cNvPr id="10" name="그림 9" descr="File:&lt;strong&gt;Checklist&lt;/strong&gt; Noun project 5166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425" y="4210462"/>
              <a:ext cx="1635317" cy="1704102"/>
            </a:xfrm>
            <a:prstGeom prst="rect">
              <a:avLst/>
            </a:prstGeom>
          </p:spPr>
        </p:pic>
        <p:pic>
          <p:nvPicPr>
            <p:cNvPr id="11" name="그림 10" descr="Stopwatch PNG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37" y="4477551"/>
              <a:ext cx="1169927" cy="11699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십자형 11"/>
          <p:cNvSpPr/>
          <p:nvPr/>
        </p:nvSpPr>
        <p:spPr>
          <a:xfrm>
            <a:off x="8807541" y="4823914"/>
            <a:ext cx="873634" cy="902289"/>
          </a:xfrm>
          <a:prstGeom prst="plus">
            <a:avLst>
              <a:gd name="adj" fmla="val 407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74611" y="574889"/>
            <a:ext cx="8510715" cy="6480000"/>
            <a:chOff x="1984771" y="452969"/>
            <a:chExt cx="8510715" cy="6480000"/>
          </a:xfrm>
        </p:grpSpPr>
        <p:grpSp>
          <p:nvGrpSpPr>
            <p:cNvPr id="22" name="그룹 21"/>
            <p:cNvGrpSpPr/>
            <p:nvPr/>
          </p:nvGrpSpPr>
          <p:grpSpPr>
            <a:xfrm>
              <a:off x="1984771" y="452969"/>
              <a:ext cx="3420000" cy="6480000"/>
              <a:chOff x="111320" y="242412"/>
              <a:chExt cx="3733800" cy="6858000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11320" y="242412"/>
                <a:ext cx="3733800" cy="6858000"/>
                <a:chOff x="1627638" y="0"/>
                <a:chExt cx="3733800" cy="6858000"/>
              </a:xfrm>
            </p:grpSpPr>
            <p:pic>
              <p:nvPicPr>
                <p:cNvPr id="7" name="그림 6" descr="Iphone 모 · Pixabay의 무료 이미지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7638" y="0"/>
                  <a:ext cx="3733800" cy="6858000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2206465" y="5249301"/>
                  <a:ext cx="2559845" cy="47478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205823" y="1124826"/>
                  <a:ext cx="2559845" cy="32932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8" name="직선 연결선 47"/>
              <p:cNvCxnSpPr/>
              <p:nvPr/>
            </p:nvCxnSpPr>
            <p:spPr>
              <a:xfrm>
                <a:off x="1309691" y="1996597"/>
                <a:ext cx="13019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408191" y="1735158"/>
                <a:ext cx="1140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2021.10.27 </a:t>
                </a:r>
                <a:r>
                  <a:rPr lang="ko-KR" altLang="en-US" sz="1200" dirty="0" smtClean="0"/>
                  <a:t>수</a:t>
                </a:r>
                <a:endParaRPr lang="ko-KR" alt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79176" y="2305173"/>
                <a:ext cx="760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dirty="0" smtClean="0"/>
                  <a:t>오늘의</a:t>
                </a:r>
                <a:r>
                  <a:rPr lang="en-US" altLang="ko-KR" sz="1200" dirty="0" smtClean="0"/>
                  <a:t>…</a:t>
                </a:r>
                <a:endParaRPr lang="ko-KR" altLang="en-US" sz="1200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923258" y="2660573"/>
                <a:ext cx="1624988" cy="1728853"/>
                <a:chOff x="1278853" y="2254620"/>
                <a:chExt cx="1624988" cy="1728853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1278853" y="3427015"/>
                  <a:ext cx="1624988" cy="244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smtClean="0"/>
                    <a:t>공부 시간</a:t>
                  </a:r>
                  <a:r>
                    <a:rPr lang="en-US" altLang="ko-KR" sz="900" dirty="0" smtClean="0"/>
                    <a:t>: </a:t>
                  </a:r>
                  <a:r>
                    <a:rPr lang="en-US" altLang="ko-KR" sz="900" dirty="0" smtClean="0"/>
                    <a:t>3</a:t>
                  </a:r>
                  <a:r>
                    <a:rPr lang="ko-KR" altLang="en-US" sz="900" dirty="0" smtClean="0"/>
                    <a:t>시간 </a:t>
                  </a:r>
                  <a:r>
                    <a:rPr lang="en-US" altLang="ko-KR" sz="900" dirty="0" smtClean="0"/>
                    <a:t>2</a:t>
                  </a:r>
                  <a:r>
                    <a:rPr lang="ko-KR" altLang="en-US" sz="900" dirty="0" smtClean="0"/>
                    <a:t>분</a:t>
                  </a:r>
                  <a:endParaRPr lang="ko-KR" altLang="en-US" sz="9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283886" y="3752641"/>
                  <a:ext cx="109196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/>
                    <a:t>계획 </a:t>
                  </a:r>
                  <a:r>
                    <a:rPr lang="ko-KR" altLang="en-US" sz="900" dirty="0" err="1" smtClean="0"/>
                    <a:t>달성률</a:t>
                  </a:r>
                  <a:r>
                    <a:rPr lang="en-US" altLang="ko-KR" sz="900" dirty="0" smtClean="0"/>
                    <a:t>: 75%</a:t>
                  </a:r>
                  <a:endParaRPr lang="ko-KR" altLang="en-US" sz="900" dirty="0"/>
                </a:p>
              </p:txBody>
            </p:sp>
            <p:grpSp>
              <p:nvGrpSpPr>
                <p:cNvPr id="3" name="그룹 2"/>
                <p:cNvGrpSpPr/>
                <p:nvPr/>
              </p:nvGrpSpPr>
              <p:grpSpPr>
                <a:xfrm>
                  <a:off x="1278854" y="2254620"/>
                  <a:ext cx="1229063" cy="1074622"/>
                  <a:chOff x="1168895" y="2257880"/>
                  <a:chExt cx="1229063" cy="1074622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1339946" y="2480540"/>
                    <a:ext cx="1058012" cy="851962"/>
                    <a:chOff x="1393015" y="2288039"/>
                    <a:chExt cx="1058012" cy="851962"/>
                  </a:xfrm>
                </p:grpSpPr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524170" y="2288039"/>
                      <a:ext cx="62549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smtClean="0"/>
                        <a:t>토익 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시간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524170" y="2939946"/>
                      <a:ext cx="92685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모소</a:t>
                      </a:r>
                      <a:r>
                        <a:rPr lang="ko-KR" altLang="en-US" sz="700" dirty="0" smtClean="0"/>
                        <a:t> 기획서 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smtClean="0"/>
                        <a:t>시간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524170" y="2511034"/>
                      <a:ext cx="84670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뇌행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시간 </a:t>
                      </a:r>
                      <a:r>
                        <a:rPr lang="en-US" altLang="ko-KR" sz="700" dirty="0" smtClean="0"/>
                        <a:t>20</a:t>
                      </a:r>
                      <a:r>
                        <a:rPr lang="ko-KR" altLang="en-US" sz="700" dirty="0" smtClean="0"/>
                        <a:t>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518556" y="2726906"/>
                      <a:ext cx="84670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컴특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시간 </a:t>
                      </a:r>
                      <a:r>
                        <a:rPr lang="en-US" altLang="ko-KR" sz="700" dirty="0" smtClean="0"/>
                        <a:t>20</a:t>
                      </a:r>
                      <a:r>
                        <a:rPr lang="ko-KR" altLang="en-US" sz="700" dirty="0" smtClean="0"/>
                        <a:t>분</a:t>
                      </a:r>
                      <a:endParaRPr lang="ko-KR" altLang="en-US" sz="700" dirty="0"/>
                    </a:p>
                  </p:txBody>
                </p:sp>
                <p:grpSp>
                  <p:nvGrpSpPr>
                    <p:cNvPr id="97" name="그룹 96"/>
                    <p:cNvGrpSpPr/>
                    <p:nvPr/>
                  </p:nvGrpSpPr>
                  <p:grpSpPr>
                    <a:xfrm>
                      <a:off x="1393015" y="2561062"/>
                      <a:ext cx="154835" cy="562007"/>
                      <a:chOff x="3190361" y="2554906"/>
                      <a:chExt cx="154835" cy="562007"/>
                    </a:xfrm>
                  </p:grpSpPr>
                  <p:pic>
                    <p:nvPicPr>
                      <p:cNvPr id="90" name="그림 8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0361" y="2554906"/>
                        <a:ext cx="154835" cy="1424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그림 9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0361" y="2763526"/>
                        <a:ext cx="154835" cy="1424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그림 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361" y="2974872"/>
                        <a:ext cx="148217" cy="14204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168895" y="2257880"/>
                    <a:ext cx="41549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900" dirty="0" smtClean="0"/>
                      <a:t>계획</a:t>
                    </a:r>
                    <a:endParaRPr lang="ko-KR" altLang="en-US" sz="900" dirty="0"/>
                  </a:p>
                </p:txBody>
              </p:sp>
            </p:grpSp>
          </p:grpSp>
          <p:grpSp>
            <p:nvGrpSpPr>
              <p:cNvPr id="21" name="그룹 20"/>
              <p:cNvGrpSpPr/>
              <p:nvPr/>
            </p:nvGrpSpPr>
            <p:grpSpPr>
              <a:xfrm>
                <a:off x="819303" y="4605171"/>
                <a:ext cx="2314277" cy="803014"/>
                <a:chOff x="1210463" y="4362759"/>
                <a:chExt cx="2314277" cy="803014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210463" y="4362759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360587" y="4484270"/>
                  <a:ext cx="0" cy="681503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/>
                <p:cNvGrpSpPr/>
                <p:nvPr/>
              </p:nvGrpSpPr>
              <p:grpSpPr>
                <a:xfrm>
                  <a:off x="2439111" y="4419968"/>
                  <a:ext cx="952849" cy="677716"/>
                  <a:chOff x="2417310" y="4409277"/>
                  <a:chExt cx="952849" cy="677716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417310" y="4409277"/>
                    <a:ext cx="79861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/>
                      <a:t>월별 통계</a:t>
                    </a:r>
                    <a:endParaRPr lang="ko-KR" altLang="en-US" sz="1100" dirty="0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2559311" y="4686148"/>
                    <a:ext cx="810848" cy="400845"/>
                    <a:chOff x="2559311" y="4686148"/>
                    <a:chExt cx="810848" cy="400845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2559311" y="4686148"/>
                      <a:ext cx="810848" cy="200055"/>
                      <a:chOff x="2559311" y="4686148"/>
                      <a:chExt cx="810848" cy="200055"/>
                    </a:xfrm>
                  </p:grpSpPr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635663" y="4686148"/>
                        <a:ext cx="73449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152</a:t>
                        </a:r>
                        <a:r>
                          <a:rPr lang="ko-KR" altLang="en-US" sz="700" dirty="0" smtClean="0"/>
                          <a:t>시간 </a:t>
                        </a:r>
                        <a:r>
                          <a:rPr lang="en-US" altLang="ko-KR" sz="700" dirty="0" smtClean="0"/>
                          <a:t>38</a:t>
                        </a:r>
                        <a:r>
                          <a:rPr lang="ko-KR" altLang="en-US" sz="700" dirty="0" smtClean="0"/>
                          <a:t>분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3" name="그림 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9311" y="4701095"/>
                        <a:ext cx="157588" cy="16764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" name="그룹 3"/>
                    <p:cNvGrpSpPr/>
                    <p:nvPr/>
                  </p:nvGrpSpPr>
                  <p:grpSpPr>
                    <a:xfrm>
                      <a:off x="2562347" y="4886938"/>
                      <a:ext cx="661610" cy="200055"/>
                      <a:chOff x="2558431" y="4938590"/>
                      <a:chExt cx="661610" cy="200055"/>
                    </a:xfrm>
                  </p:grpSpPr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2649051" y="4938590"/>
                        <a:ext cx="57099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56% </a:t>
                        </a:r>
                        <a:r>
                          <a:rPr lang="ko-KR" altLang="en-US" sz="700" dirty="0" smtClean="0"/>
                          <a:t>달성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4" name="그림 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8431" y="4953198"/>
                        <a:ext cx="151302" cy="1724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6" name="그룹 15"/>
                <p:cNvGrpSpPr/>
                <p:nvPr/>
              </p:nvGrpSpPr>
              <p:grpSpPr>
                <a:xfrm>
                  <a:off x="1242141" y="4430876"/>
                  <a:ext cx="856941" cy="666808"/>
                  <a:chOff x="1212241" y="4414298"/>
                  <a:chExt cx="856941" cy="66680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2241" y="4414298"/>
                    <a:ext cx="79861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/>
                      <a:t>일별 통계</a:t>
                    </a:r>
                    <a:endParaRPr lang="ko-KR" altLang="en-US" sz="1100" dirty="0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1346120" y="4679850"/>
                    <a:ext cx="723062" cy="401256"/>
                    <a:chOff x="1346120" y="4679850"/>
                    <a:chExt cx="723062" cy="401256"/>
                  </a:xfrm>
                </p:grpSpPr>
                <p:grpSp>
                  <p:nvGrpSpPr>
                    <p:cNvPr id="5" name="그룹 4"/>
                    <p:cNvGrpSpPr/>
                    <p:nvPr/>
                  </p:nvGrpSpPr>
                  <p:grpSpPr>
                    <a:xfrm>
                      <a:off x="1349642" y="4881051"/>
                      <a:ext cx="652916" cy="200055"/>
                      <a:chOff x="1349263" y="4938591"/>
                      <a:chExt cx="652916" cy="200055"/>
                    </a:xfrm>
                  </p:grpSpPr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1431189" y="4938591"/>
                        <a:ext cx="57099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87% </a:t>
                        </a:r>
                        <a:r>
                          <a:rPr lang="ko-KR" altLang="en-US" sz="700" dirty="0" smtClean="0"/>
                          <a:t>달성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5" name="그림 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263" y="4953588"/>
                        <a:ext cx="151302" cy="172413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" name="그룹 5"/>
                    <p:cNvGrpSpPr/>
                    <p:nvPr/>
                  </p:nvGrpSpPr>
                  <p:grpSpPr>
                    <a:xfrm>
                      <a:off x="1346120" y="4679850"/>
                      <a:ext cx="723062" cy="200055"/>
                      <a:chOff x="1346120" y="4679850"/>
                      <a:chExt cx="723062" cy="200055"/>
                    </a:xfrm>
                  </p:grpSpPr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1434072" y="4679850"/>
                        <a:ext cx="63511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2</a:t>
                        </a:r>
                        <a:r>
                          <a:rPr lang="ko-KR" altLang="en-US" sz="700" dirty="0" smtClean="0"/>
                          <a:t>시간 </a:t>
                        </a:r>
                        <a:r>
                          <a:rPr lang="en-US" altLang="ko-KR" sz="700" dirty="0" smtClean="0"/>
                          <a:t>12</a:t>
                        </a:r>
                        <a:r>
                          <a:rPr lang="ko-KR" altLang="en-US" sz="700" dirty="0" smtClean="0"/>
                          <a:t>분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6" name="그림 7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6120" y="4697360"/>
                        <a:ext cx="157588" cy="167647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465" y="3859283"/>
                <a:ext cx="157588" cy="16764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258" y="4185385"/>
                <a:ext cx="151302" cy="172413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7"/>
              <a:srcRect l="15677" t="12913" r="15915" b="13774"/>
              <a:stretch/>
            </p:blipFill>
            <p:spPr>
              <a:xfrm>
                <a:off x="863486" y="2710981"/>
                <a:ext cx="119546" cy="130630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1335618" y="1369249"/>
                <a:ext cx="1267622" cy="32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Study Timer</a:t>
                </a:r>
                <a:endParaRPr lang="ko-KR" altLang="en-US" sz="14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541158" y="1525566"/>
              <a:ext cx="5954328" cy="4058778"/>
              <a:chOff x="2854598" y="1556046"/>
              <a:chExt cx="5954328" cy="405877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546221" y="1877113"/>
                <a:ext cx="3991798" cy="166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오늘의 날짜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오늘 계획</a:t>
                </a:r>
                <a:r>
                  <a:rPr lang="en-US" altLang="ko-KR" sz="1400" dirty="0" smtClean="0"/>
                  <a:t>(3~4</a:t>
                </a:r>
                <a:r>
                  <a:rPr lang="ko-KR" altLang="en-US" sz="1400" dirty="0" smtClean="0"/>
                  <a:t>개</a:t>
                </a:r>
                <a:r>
                  <a:rPr lang="en-US" altLang="ko-KR" sz="1400" dirty="0" smtClean="0"/>
                  <a:t>)</a:t>
                </a:r>
                <a:r>
                  <a:rPr lang="en-US" altLang="ko-KR" sz="1400" dirty="0"/>
                  <a:t>,</a:t>
                </a:r>
                <a:r>
                  <a:rPr lang="ko-KR" altLang="en-US" sz="1400" dirty="0" smtClean="0"/>
                  <a:t> 공부한 시간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계획 </a:t>
                </a:r>
                <a:r>
                  <a:rPr lang="ko-KR" altLang="en-US" sz="1400" dirty="0" err="1" smtClean="0"/>
                  <a:t>달성률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일별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월별 통계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데이터를 읽을 수만 있다</a:t>
                </a:r>
                <a:r>
                  <a:rPr lang="en-US" altLang="ko-KR" sz="1400" dirty="0" smtClean="0"/>
                  <a:t>.</a:t>
                </a: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H="1">
                <a:off x="2944851" y="5121845"/>
                <a:ext cx="1504057" cy="4929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546221" y="5307047"/>
                <a:ext cx="426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홈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월간 페이지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일간 </a:t>
                </a:r>
                <a:r>
                  <a:rPr lang="ko-KR" altLang="en-US" sz="1400" dirty="0"/>
                  <a:t>페이지로 이동할 수 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>
              <a:xfrm flipH="1">
                <a:off x="2854598" y="1798475"/>
                <a:ext cx="1607257" cy="4078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546221" y="1556046"/>
                <a:ext cx="748923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Home</a:t>
                </a:r>
                <a:endParaRPr lang="en-US" altLang="ko-KR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95082" y="4892732"/>
                <a:ext cx="1095043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Navigator</a:t>
                </a:r>
              </a:p>
            </p:txBody>
          </p:sp>
        </p:grpSp>
      </p:grpSp>
      <p:sp>
        <p:nvSpPr>
          <p:cNvPr id="77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Home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85" name="그림 84" descr="Stopwatch 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29" name="그룹 28"/>
          <p:cNvGrpSpPr/>
          <p:nvPr/>
        </p:nvGrpSpPr>
        <p:grpSpPr>
          <a:xfrm>
            <a:off x="2857763" y="5595609"/>
            <a:ext cx="1643216" cy="325267"/>
            <a:chOff x="2857763" y="5595609"/>
            <a:chExt cx="1643216" cy="325267"/>
          </a:xfrm>
        </p:grpSpPr>
        <p:pic>
          <p:nvPicPr>
            <p:cNvPr id="19" name="그림 18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88" name="그림 87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27" name="그림 26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45" y="3115757"/>
            <a:ext cx="135760" cy="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직선 화살표 연결선 146"/>
          <p:cNvCxnSpPr/>
          <p:nvPr/>
        </p:nvCxnSpPr>
        <p:spPr>
          <a:xfrm flipH="1">
            <a:off x="6882758" y="2121022"/>
            <a:ext cx="1006774" cy="392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909806" y="1980699"/>
            <a:ext cx="3988815" cy="1367797"/>
            <a:chOff x="4017032" y="713449"/>
            <a:chExt cx="3988815" cy="1367797"/>
          </a:xfrm>
        </p:grpSpPr>
        <p:sp>
          <p:nvSpPr>
            <p:cNvPr id="144" name="TextBox 143"/>
            <p:cNvSpPr txBox="1"/>
            <p:nvPr/>
          </p:nvSpPr>
          <p:spPr>
            <a:xfrm>
              <a:off x="4017032" y="713449"/>
              <a:ext cx="595035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시제</a:t>
              </a:r>
              <a:endParaRPr lang="en-US" altLang="ko-KR" sz="16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25270" y="1019417"/>
              <a:ext cx="398057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오늘 날짜</a:t>
              </a:r>
              <a:r>
                <a:rPr lang="en-US" altLang="ko-KR" sz="1400" dirty="0" smtClean="0"/>
                <a:t>:  </a:t>
              </a:r>
              <a:r>
                <a:rPr lang="ko-KR" altLang="en-US" sz="1400" dirty="0" smtClean="0"/>
                <a:t>계획 편집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타이머 아이콘 활성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이전 날짜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계획 편집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타이머 아이콘 비활성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이후 날짜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타이머 아이콘 비활성</a:t>
              </a:r>
              <a:endParaRPr lang="en-US" altLang="ko-KR" sz="1400" dirty="0" smtClean="0"/>
            </a:p>
          </p:txBody>
        </p:sp>
      </p:grpSp>
      <p:sp>
        <p:nvSpPr>
          <p:cNvPr id="305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시제에 따라 아이콘 활성</a:t>
            </a:r>
            <a:r>
              <a:rPr lang="en-US" altLang="ko-KR" sz="2800" dirty="0" smtClean="0">
                <a:solidFill>
                  <a:schemeClr val="accent1"/>
                </a:solidFill>
              </a:rPr>
              <a:t>/</a:t>
            </a:r>
            <a:r>
              <a:rPr lang="ko-KR" altLang="en-US" sz="2800" dirty="0" smtClean="0">
                <a:solidFill>
                  <a:schemeClr val="accent1"/>
                </a:solidFill>
              </a:rPr>
              <a:t>비활성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06" name="그림 305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sp>
        <p:nvSpPr>
          <p:cNvPr id="317" name="제목 1"/>
          <p:cNvSpPr txBox="1">
            <a:spLocks/>
          </p:cNvSpPr>
          <p:nvPr/>
        </p:nvSpPr>
        <p:spPr>
          <a:xfrm>
            <a:off x="907084" y="-6242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07084" y="483624"/>
            <a:ext cx="6645423" cy="9060981"/>
            <a:chOff x="1985233" y="569672"/>
            <a:chExt cx="6645423" cy="9060981"/>
          </a:xfrm>
        </p:grpSpPr>
        <p:grpSp>
          <p:nvGrpSpPr>
            <p:cNvPr id="19" name="그룹 18"/>
            <p:cNvGrpSpPr/>
            <p:nvPr/>
          </p:nvGrpSpPr>
          <p:grpSpPr>
            <a:xfrm>
              <a:off x="1985233" y="578867"/>
              <a:ext cx="3420000" cy="6480000"/>
              <a:chOff x="1985233" y="578867"/>
              <a:chExt cx="3420000" cy="6480000"/>
            </a:xfrm>
          </p:grpSpPr>
          <p:pic>
            <p:nvPicPr>
              <p:cNvPr id="73" name="그림 72" descr="Iphone 모 · Pixabay의 무료 이미지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33" y="578867"/>
                <a:ext cx="3420000" cy="6480000"/>
              </a:xfrm>
              <a:prstGeom prst="rect">
                <a:avLst/>
              </a:prstGeom>
            </p:spPr>
          </p:pic>
          <p:grpSp>
            <p:nvGrpSpPr>
              <p:cNvPr id="16" name="그룹 15"/>
              <p:cNvGrpSpPr/>
              <p:nvPr/>
            </p:nvGrpSpPr>
            <p:grpSpPr>
              <a:xfrm>
                <a:off x="2647105" y="2036487"/>
                <a:ext cx="2141340" cy="308400"/>
                <a:chOff x="2647105" y="2036487"/>
                <a:chExt cx="2141340" cy="3084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647105" y="2046612"/>
                  <a:ext cx="633721" cy="261731"/>
                  <a:chOff x="794619" y="1948526"/>
                  <a:chExt cx="691868" cy="276999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94044" y="1948526"/>
                    <a:ext cx="4924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sz="1200" dirty="0" smtClean="0"/>
                      <a:t>계획</a:t>
                    </a:r>
                    <a:endParaRPr lang="ko-KR" altLang="en-US" sz="1200" dirty="0"/>
                  </a:p>
                </p:txBody>
              </p:sp>
              <p:pic>
                <p:nvPicPr>
                  <p:cNvPr id="128" name="그림 127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5677" t="12913" r="15915" b="13774"/>
                  <a:stretch/>
                </p:blipFill>
                <p:spPr>
                  <a:xfrm>
                    <a:off x="794619" y="1962607"/>
                    <a:ext cx="206330" cy="22546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8796" y="2036487"/>
                  <a:ext cx="269649" cy="308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/>
              <p:cNvGrpSpPr/>
              <p:nvPr/>
            </p:nvGrpSpPr>
            <p:grpSpPr>
              <a:xfrm>
                <a:off x="2636022" y="2414253"/>
                <a:ext cx="2141783" cy="1756245"/>
                <a:chOff x="2636022" y="2414253"/>
                <a:chExt cx="2141783" cy="1756245"/>
              </a:xfrm>
            </p:grpSpPr>
            <p:grpSp>
              <p:nvGrpSpPr>
                <p:cNvPr id="91" name="그룹 90"/>
                <p:cNvGrpSpPr/>
                <p:nvPr/>
              </p:nvGrpSpPr>
              <p:grpSpPr>
                <a:xfrm>
                  <a:off x="2636022" y="2414253"/>
                  <a:ext cx="2141783" cy="1756245"/>
                  <a:chOff x="797056" y="2804000"/>
                  <a:chExt cx="2338301" cy="1485588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078859" y="2850108"/>
                    <a:ext cx="81304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토익 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grpSp>
                <p:nvGrpSpPr>
                  <p:cNvPr id="110" name="그룹 109"/>
                  <p:cNvGrpSpPr/>
                  <p:nvPr/>
                </p:nvGrpSpPr>
                <p:grpSpPr>
                  <a:xfrm>
                    <a:off x="966797" y="3148361"/>
                    <a:ext cx="1229595" cy="246221"/>
                    <a:chOff x="967182" y="3099731"/>
                    <a:chExt cx="1229595" cy="246221"/>
                  </a:xfrm>
                </p:grpSpPr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069545" y="3099731"/>
                      <a:ext cx="112723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뇌행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24" name="그림 123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7182" y="3153614"/>
                      <a:ext cx="154835" cy="1146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그룹 110"/>
                  <p:cNvGrpSpPr/>
                  <p:nvPr/>
                </p:nvGrpSpPr>
                <p:grpSpPr>
                  <a:xfrm>
                    <a:off x="963417" y="3439246"/>
                    <a:ext cx="1226574" cy="246221"/>
                    <a:chOff x="966797" y="3352581"/>
                    <a:chExt cx="1226574" cy="246221"/>
                  </a:xfrm>
                </p:grpSpPr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1066139" y="3352581"/>
                      <a:ext cx="112723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컴특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22" name="그림 121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6797" y="3397568"/>
                      <a:ext cx="154835" cy="1146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966579" y="3732535"/>
                    <a:ext cx="1335372" cy="246221"/>
                    <a:chOff x="973415" y="3579333"/>
                    <a:chExt cx="1335372" cy="246221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1066139" y="3579333"/>
                      <a:ext cx="12426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모소</a:t>
                      </a:r>
                      <a:r>
                        <a:rPr lang="ko-KR" altLang="en-US" sz="1000" dirty="0" smtClean="0"/>
                        <a:t> 기획서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20" name="그림 119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73415" y="3636109"/>
                      <a:ext cx="148217" cy="11427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821080" y="2804000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/>
                  <p:cNvCxnSpPr/>
                  <p:nvPr/>
                </p:nvCxnSpPr>
                <p:spPr>
                  <a:xfrm>
                    <a:off x="801907" y="3096438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/>
                  <p:cNvCxnSpPr/>
                  <p:nvPr/>
                </p:nvCxnSpPr>
                <p:spPr>
                  <a:xfrm>
                    <a:off x="811702" y="3390056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/>
                  <p:cNvCxnSpPr/>
                  <p:nvPr/>
                </p:nvCxnSpPr>
                <p:spPr>
                  <a:xfrm>
                    <a:off x="801906" y="3681512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>
                    <a:off x="818779" y="3975957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797056" y="4282630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직선 연결선 91"/>
                <p:cNvCxnSpPr/>
                <p:nvPr/>
              </p:nvCxnSpPr>
              <p:spPr>
                <a:xfrm>
                  <a:off x="4467010" y="2424849"/>
                  <a:ext cx="10856" cy="1552791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9141" y="2461943"/>
                  <a:ext cx="243933" cy="241958"/>
                </a:xfrm>
                <a:prstGeom prst="rect">
                  <a:avLst/>
                </a:prstGeom>
              </p:spPr>
            </p:pic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9628" y="3505565"/>
                  <a:ext cx="243933" cy="24195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/>
              <p:cNvGrpSpPr/>
              <p:nvPr/>
            </p:nvGrpSpPr>
            <p:grpSpPr>
              <a:xfrm>
                <a:off x="2517521" y="1638521"/>
                <a:ext cx="2344708" cy="311397"/>
                <a:chOff x="2517521" y="1638521"/>
                <a:chExt cx="2344708" cy="31139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2517521" y="1638744"/>
                  <a:ext cx="2344708" cy="31117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72353" y="1638521"/>
                  <a:ext cx="13019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2021.10.27 </a:t>
                  </a:r>
                  <a:r>
                    <a:rPr lang="ko-KR" altLang="en-US" sz="1400" dirty="0" smtClean="0"/>
                    <a:t>수</a:t>
                  </a:r>
                  <a:endParaRPr lang="ko-KR" altLang="en-US" sz="1400" dirty="0"/>
                </a:p>
              </p:txBody>
            </p:sp>
            <p:grpSp>
              <p:nvGrpSpPr>
                <p:cNvPr id="324" name="그룹 323"/>
                <p:cNvGrpSpPr/>
                <p:nvPr/>
              </p:nvGrpSpPr>
              <p:grpSpPr>
                <a:xfrm>
                  <a:off x="2606890" y="1710254"/>
                  <a:ext cx="2165969" cy="173131"/>
                  <a:chOff x="7955563" y="1612994"/>
                  <a:chExt cx="2165969" cy="173131"/>
                </a:xfrm>
              </p:grpSpPr>
              <p:pic>
                <p:nvPicPr>
                  <p:cNvPr id="325" name="그림 324" descr="&lt;strong&gt;Arrow&lt;/strong&gt; Show Symbol · Free image on Pixabay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0742" y="1612994"/>
                    <a:ext cx="170790" cy="170790"/>
                  </a:xfrm>
                  <a:prstGeom prst="rect">
                    <a:avLst/>
                  </a:prstGeom>
                </p:spPr>
              </p:pic>
              <p:pic>
                <p:nvPicPr>
                  <p:cNvPr id="326" name="그림 325" descr="&lt;strong&gt;Arrow&lt;/strong&gt; Show Symbol · Free image on Pixabay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7955563" y="1615335"/>
                    <a:ext cx="170790" cy="17079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그룹 12"/>
              <p:cNvGrpSpPr/>
              <p:nvPr/>
            </p:nvGrpSpPr>
            <p:grpSpPr>
              <a:xfrm>
                <a:off x="2517522" y="4994656"/>
                <a:ext cx="2344708" cy="990995"/>
                <a:chOff x="2517522" y="4994656"/>
                <a:chExt cx="2344708" cy="990995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2517522" y="5537036"/>
                  <a:ext cx="2344708" cy="44861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2643121" y="5100165"/>
                  <a:ext cx="2119778" cy="355882"/>
                  <a:chOff x="829571" y="2037772"/>
                  <a:chExt cx="2314277" cy="376641"/>
                </a:xfrm>
              </p:grpSpPr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829571" y="2037772"/>
                    <a:ext cx="2314277" cy="695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960103" y="2146249"/>
                    <a:ext cx="1975176" cy="268164"/>
                    <a:chOff x="889633" y="2148683"/>
                    <a:chExt cx="1975176" cy="268164"/>
                  </a:xfrm>
                </p:grpSpPr>
                <p:grpSp>
                  <p:nvGrpSpPr>
                    <p:cNvPr id="131" name="그룹 130"/>
                    <p:cNvGrpSpPr/>
                    <p:nvPr/>
                  </p:nvGrpSpPr>
                  <p:grpSpPr>
                    <a:xfrm>
                      <a:off x="1940359" y="2148683"/>
                      <a:ext cx="924450" cy="263312"/>
                      <a:chOff x="1283236" y="4924975"/>
                      <a:chExt cx="924450" cy="263312"/>
                    </a:xfrm>
                  </p:grpSpPr>
                  <p:sp>
                    <p:nvSpPr>
                      <p:cNvPr id="135" name="TextBox 134"/>
                      <p:cNvSpPr txBox="1"/>
                      <p:nvPr/>
                    </p:nvSpPr>
                    <p:spPr>
                      <a:xfrm>
                        <a:off x="1473190" y="4924975"/>
                        <a:ext cx="73449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75% </a:t>
                        </a:r>
                        <a:r>
                          <a:rPr lang="ko-KR" altLang="en-US" sz="1000" dirty="0" smtClean="0"/>
                          <a:t>달성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6" name="그림 13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3236" y="4925951"/>
                        <a:ext cx="230214" cy="2623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2" name="그룹 131"/>
                    <p:cNvGrpSpPr/>
                    <p:nvPr/>
                  </p:nvGrpSpPr>
                  <p:grpSpPr>
                    <a:xfrm>
                      <a:off x="889633" y="2153329"/>
                      <a:ext cx="1007497" cy="263518"/>
                      <a:chOff x="1262747" y="4670880"/>
                      <a:chExt cx="1007497" cy="263518"/>
                    </a:xfrm>
                  </p:grpSpPr>
                  <p:sp>
                    <p:nvSpPr>
                      <p:cNvPr id="133" name="TextBox 132"/>
                      <p:cNvSpPr txBox="1"/>
                      <p:nvPr/>
                    </p:nvSpPr>
                    <p:spPr>
                      <a:xfrm>
                        <a:off x="1445603" y="4673814"/>
                        <a:ext cx="824641" cy="2605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3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4" name="그림 13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62747" y="4670880"/>
                        <a:ext cx="239697" cy="254996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08" name="그룹 307"/>
                <p:cNvGrpSpPr/>
                <p:nvPr/>
              </p:nvGrpSpPr>
              <p:grpSpPr>
                <a:xfrm>
                  <a:off x="2887887" y="5595992"/>
                  <a:ext cx="1643216" cy="325267"/>
                  <a:chOff x="2857763" y="5595609"/>
                  <a:chExt cx="1643216" cy="325267"/>
                </a:xfrm>
              </p:grpSpPr>
              <p:pic>
                <p:nvPicPr>
                  <p:cNvPr id="309" name="그림 308" descr="File:OOjs UI icon &lt;strong&gt;calendar&lt;/strong&gt;-ltr.svg - Wikimedia Commons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4805" y="5623598"/>
                    <a:ext cx="236174" cy="274321"/>
                  </a:xfrm>
                  <a:prstGeom prst="rect">
                    <a:avLst/>
                  </a:prstGeom>
                </p:spPr>
              </p:pic>
              <p:grpSp>
                <p:nvGrpSpPr>
                  <p:cNvPr id="310" name="그룹 309"/>
                  <p:cNvGrpSpPr/>
                  <p:nvPr/>
                </p:nvGrpSpPr>
                <p:grpSpPr>
                  <a:xfrm>
                    <a:off x="2857763" y="5595609"/>
                    <a:ext cx="969315" cy="325267"/>
                    <a:chOff x="2857763" y="5595609"/>
                    <a:chExt cx="969315" cy="325267"/>
                  </a:xfrm>
                </p:grpSpPr>
                <p:pic>
                  <p:nvPicPr>
                    <p:cNvPr id="311" name="그림 310" descr="Datei:&lt;strong&gt;Home&lt;/strong&gt; font awesome.svg – Wikipedia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01811" y="5595609"/>
                      <a:ext cx="325267" cy="32526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2" name="그림 311" descr="File:&lt;strong&gt;Calendar&lt;/strong&gt; font awesome.svg - Wikimedia Commons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57763" y="5623598"/>
                      <a:ext cx="254448" cy="254448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2649437" y="4994656"/>
                  <a:ext cx="2119778" cy="65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그룹 20"/>
            <p:cNvGrpSpPr/>
            <p:nvPr/>
          </p:nvGrpSpPr>
          <p:grpSpPr>
            <a:xfrm>
              <a:off x="5153586" y="569672"/>
              <a:ext cx="3477070" cy="9060981"/>
              <a:chOff x="8263578" y="578867"/>
              <a:chExt cx="3477070" cy="9060981"/>
            </a:xfrm>
          </p:grpSpPr>
          <p:grpSp>
            <p:nvGrpSpPr>
              <p:cNvPr id="429" name="그룹 428"/>
              <p:cNvGrpSpPr/>
              <p:nvPr/>
            </p:nvGrpSpPr>
            <p:grpSpPr>
              <a:xfrm>
                <a:off x="8263578" y="578867"/>
                <a:ext cx="3420000" cy="6480000"/>
                <a:chOff x="8263578" y="578867"/>
                <a:chExt cx="3420000" cy="6480000"/>
              </a:xfrm>
            </p:grpSpPr>
            <p:pic>
              <p:nvPicPr>
                <p:cNvPr id="430" name="그림 429" descr="Iphone 모 · Pixabay의 무료 이미지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3578" y="578867"/>
                  <a:ext cx="3420000" cy="6480000"/>
                </a:xfrm>
                <a:prstGeom prst="rect">
                  <a:avLst/>
                </a:prstGeom>
              </p:spPr>
            </p:pic>
            <p:grpSp>
              <p:nvGrpSpPr>
                <p:cNvPr id="431" name="그룹 430"/>
                <p:cNvGrpSpPr/>
                <p:nvPr/>
              </p:nvGrpSpPr>
              <p:grpSpPr>
                <a:xfrm>
                  <a:off x="8925450" y="2046612"/>
                  <a:ext cx="633721" cy="261731"/>
                  <a:chOff x="794619" y="1948526"/>
                  <a:chExt cx="691868" cy="276999"/>
                </a:xfrm>
              </p:grpSpPr>
              <p:sp>
                <p:nvSpPr>
                  <p:cNvPr id="476" name="TextBox 475"/>
                  <p:cNvSpPr txBox="1"/>
                  <p:nvPr/>
                </p:nvSpPr>
                <p:spPr>
                  <a:xfrm>
                    <a:off x="994044" y="1948526"/>
                    <a:ext cx="4924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sz="1200" dirty="0" smtClean="0"/>
                      <a:t>계획</a:t>
                    </a:r>
                    <a:endParaRPr lang="ko-KR" altLang="en-US" sz="1200" dirty="0"/>
                  </a:p>
                </p:txBody>
              </p:sp>
              <p:pic>
                <p:nvPicPr>
                  <p:cNvPr id="477" name="그림 47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5677" t="12913" r="15915" b="13774"/>
                  <a:stretch/>
                </p:blipFill>
                <p:spPr>
                  <a:xfrm>
                    <a:off x="794619" y="1962607"/>
                    <a:ext cx="206330" cy="2254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2" name="그룹 431"/>
                <p:cNvGrpSpPr/>
                <p:nvPr/>
              </p:nvGrpSpPr>
              <p:grpSpPr>
                <a:xfrm>
                  <a:off x="8914367" y="2414253"/>
                  <a:ext cx="2141783" cy="1756245"/>
                  <a:chOff x="2636022" y="2414253"/>
                  <a:chExt cx="2141783" cy="1756245"/>
                </a:xfrm>
              </p:grpSpPr>
              <p:grpSp>
                <p:nvGrpSpPr>
                  <p:cNvPr id="456" name="그룹 455"/>
                  <p:cNvGrpSpPr/>
                  <p:nvPr/>
                </p:nvGrpSpPr>
                <p:grpSpPr>
                  <a:xfrm>
                    <a:off x="2636022" y="2414253"/>
                    <a:ext cx="2141783" cy="1756245"/>
                    <a:chOff x="797056" y="2804000"/>
                    <a:chExt cx="2338301" cy="1485588"/>
                  </a:xfrm>
                </p:grpSpPr>
                <p:sp>
                  <p:nvSpPr>
                    <p:cNvPr id="474" name="TextBox 473"/>
                    <p:cNvSpPr txBox="1"/>
                    <p:nvPr/>
                  </p:nvSpPr>
                  <p:spPr>
                    <a:xfrm>
                      <a:off x="1078859" y="2850108"/>
                      <a:ext cx="81304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smtClean="0"/>
                        <a:t>토익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p:txBody>
                </p:sp>
                <p:grpSp>
                  <p:nvGrpSpPr>
                    <p:cNvPr id="459" name="그룹 458"/>
                    <p:cNvGrpSpPr/>
                    <p:nvPr/>
                  </p:nvGrpSpPr>
                  <p:grpSpPr>
                    <a:xfrm>
                      <a:off x="966797" y="3148361"/>
                      <a:ext cx="1229595" cy="246221"/>
                      <a:chOff x="967182" y="3099731"/>
                      <a:chExt cx="1229595" cy="246221"/>
                    </a:xfrm>
                  </p:grpSpPr>
                  <p:sp>
                    <p:nvSpPr>
                      <p:cNvPr id="472" name="TextBox 471"/>
                      <p:cNvSpPr txBox="1"/>
                      <p:nvPr/>
                    </p:nvSpPr>
                    <p:spPr>
                      <a:xfrm>
                        <a:off x="1069545" y="309973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뇌행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473" name="그림 47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182" y="3153614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60" name="그룹 459"/>
                    <p:cNvGrpSpPr/>
                    <p:nvPr/>
                  </p:nvGrpSpPr>
                  <p:grpSpPr>
                    <a:xfrm>
                      <a:off x="963417" y="3439246"/>
                      <a:ext cx="1226574" cy="246221"/>
                      <a:chOff x="966797" y="3352581"/>
                      <a:chExt cx="1226574" cy="246221"/>
                    </a:xfrm>
                  </p:grpSpPr>
                  <p:sp>
                    <p:nvSpPr>
                      <p:cNvPr id="470" name="TextBox 469"/>
                      <p:cNvSpPr txBox="1"/>
                      <p:nvPr/>
                    </p:nvSpPr>
                    <p:spPr>
                      <a:xfrm>
                        <a:off x="1066139" y="335258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컴특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471" name="그림 4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797" y="3397568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61" name="그룹 460"/>
                    <p:cNvGrpSpPr/>
                    <p:nvPr/>
                  </p:nvGrpSpPr>
                  <p:grpSpPr>
                    <a:xfrm>
                      <a:off x="966579" y="3732535"/>
                      <a:ext cx="1335372" cy="246221"/>
                      <a:chOff x="973415" y="3579333"/>
                      <a:chExt cx="1335372" cy="246221"/>
                    </a:xfrm>
                  </p:grpSpPr>
                  <p:sp>
                    <p:nvSpPr>
                      <p:cNvPr id="468" name="TextBox 467"/>
                      <p:cNvSpPr txBox="1"/>
                      <p:nvPr/>
                    </p:nvSpPr>
                    <p:spPr>
                      <a:xfrm>
                        <a:off x="1066139" y="3579333"/>
                        <a:ext cx="124264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모소</a:t>
                        </a:r>
                        <a:r>
                          <a:rPr lang="ko-KR" altLang="en-US" sz="1000" dirty="0" smtClean="0"/>
                          <a:t> 기획서 </a:t>
                        </a:r>
                        <a:r>
                          <a:rPr lang="en-US" altLang="ko-KR" sz="1000" dirty="0" smtClean="0"/>
                          <a:t>3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469" name="그림 46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3415" y="3636109"/>
                        <a:ext cx="148217" cy="114277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462" name="직선 연결선 461"/>
                    <p:cNvCxnSpPr/>
                    <p:nvPr/>
                  </p:nvCxnSpPr>
                  <p:spPr>
                    <a:xfrm>
                      <a:off x="821080" y="280400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직선 연결선 462"/>
                    <p:cNvCxnSpPr/>
                    <p:nvPr/>
                  </p:nvCxnSpPr>
                  <p:spPr>
                    <a:xfrm>
                      <a:off x="801907" y="3096438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직선 연결선 463"/>
                    <p:cNvCxnSpPr/>
                    <p:nvPr/>
                  </p:nvCxnSpPr>
                  <p:spPr>
                    <a:xfrm>
                      <a:off x="811702" y="3390056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직선 연결선 464"/>
                    <p:cNvCxnSpPr/>
                    <p:nvPr/>
                  </p:nvCxnSpPr>
                  <p:spPr>
                    <a:xfrm>
                      <a:off x="801906" y="3681512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6" name="직선 연결선 465"/>
                    <p:cNvCxnSpPr/>
                    <p:nvPr/>
                  </p:nvCxnSpPr>
                  <p:spPr>
                    <a:xfrm>
                      <a:off x="818779" y="3975957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7" name="직선 연결선 466"/>
                    <p:cNvCxnSpPr/>
                    <p:nvPr/>
                  </p:nvCxnSpPr>
                  <p:spPr>
                    <a:xfrm>
                      <a:off x="797056" y="428263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7" name="직선 연결선 456"/>
                  <p:cNvCxnSpPr/>
                  <p:nvPr/>
                </p:nvCxnSpPr>
                <p:spPr>
                  <a:xfrm>
                    <a:off x="4467010" y="2424849"/>
                    <a:ext cx="10856" cy="1552791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그룹 432"/>
                <p:cNvGrpSpPr/>
                <p:nvPr/>
              </p:nvGrpSpPr>
              <p:grpSpPr>
                <a:xfrm>
                  <a:off x="8795866" y="1638521"/>
                  <a:ext cx="2344708" cy="311397"/>
                  <a:chOff x="2517521" y="1638521"/>
                  <a:chExt cx="2344708" cy="311397"/>
                </a:xfrm>
              </p:grpSpPr>
              <p:sp>
                <p:nvSpPr>
                  <p:cNvPr id="451" name="직사각형 450"/>
                  <p:cNvSpPr/>
                  <p:nvPr/>
                </p:nvSpPr>
                <p:spPr>
                  <a:xfrm>
                    <a:off x="2517521" y="1638744"/>
                    <a:ext cx="2344708" cy="311174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3072353" y="1638521"/>
                    <a:ext cx="13019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2021.10.26 </a:t>
                    </a:r>
                    <a:r>
                      <a:rPr lang="ko-KR" altLang="en-US" sz="1400" dirty="0"/>
                      <a:t>화</a:t>
                    </a:r>
                    <a:endParaRPr lang="ko-KR" altLang="en-US" sz="1400" dirty="0"/>
                  </a:p>
                </p:txBody>
              </p:sp>
              <p:grpSp>
                <p:nvGrpSpPr>
                  <p:cNvPr id="453" name="그룹 452"/>
                  <p:cNvGrpSpPr/>
                  <p:nvPr/>
                </p:nvGrpSpPr>
                <p:grpSpPr>
                  <a:xfrm>
                    <a:off x="2606890" y="1710254"/>
                    <a:ext cx="2165969" cy="173131"/>
                    <a:chOff x="7955563" y="1612994"/>
                    <a:chExt cx="2165969" cy="173131"/>
                  </a:xfrm>
                </p:grpSpPr>
                <p:pic>
                  <p:nvPicPr>
                    <p:cNvPr id="454" name="그림 453" descr="&lt;strong&gt;Arrow&lt;/strong&gt; Show Symbol · Free image on Pixabay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0742" y="1612994"/>
                      <a:ext cx="170790" cy="1707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5" name="그림 454" descr="&lt;strong&gt;Arrow&lt;/strong&gt; Show Symbol · Free image on Pixabay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955563" y="1615335"/>
                      <a:ext cx="170790" cy="17079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34" name="그룹 433"/>
                <p:cNvGrpSpPr/>
                <p:nvPr/>
              </p:nvGrpSpPr>
              <p:grpSpPr>
                <a:xfrm>
                  <a:off x="8795867" y="5100163"/>
                  <a:ext cx="2344708" cy="885488"/>
                  <a:chOff x="2517522" y="5100163"/>
                  <a:chExt cx="2344708" cy="885488"/>
                </a:xfrm>
              </p:grpSpPr>
              <p:sp>
                <p:nvSpPr>
                  <p:cNvPr id="436" name="직사각형 435"/>
                  <p:cNvSpPr/>
                  <p:nvPr/>
                </p:nvSpPr>
                <p:spPr>
                  <a:xfrm>
                    <a:off x="2517522" y="5537036"/>
                    <a:ext cx="2344708" cy="4486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37" name="그룹 436"/>
                  <p:cNvGrpSpPr/>
                  <p:nvPr/>
                </p:nvGrpSpPr>
                <p:grpSpPr>
                  <a:xfrm>
                    <a:off x="2643121" y="5100163"/>
                    <a:ext cx="2119778" cy="351297"/>
                    <a:chOff x="829571" y="2037772"/>
                    <a:chExt cx="2314277" cy="371789"/>
                  </a:xfrm>
                </p:grpSpPr>
                <p:cxnSp>
                  <p:nvCxnSpPr>
                    <p:cNvPr id="443" name="직선 연결선 442"/>
                    <p:cNvCxnSpPr/>
                    <p:nvPr/>
                  </p:nvCxnSpPr>
                  <p:spPr>
                    <a:xfrm>
                      <a:off x="829571" y="2037772"/>
                      <a:ext cx="2314277" cy="695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4" name="그룹 443"/>
                    <p:cNvGrpSpPr/>
                    <p:nvPr/>
                  </p:nvGrpSpPr>
                  <p:grpSpPr>
                    <a:xfrm>
                      <a:off x="960103" y="2146249"/>
                      <a:ext cx="1975176" cy="263312"/>
                      <a:chOff x="889633" y="2148683"/>
                      <a:chExt cx="1975176" cy="263312"/>
                    </a:xfrm>
                  </p:grpSpPr>
                  <p:grpSp>
                    <p:nvGrpSpPr>
                      <p:cNvPr id="445" name="그룹 444"/>
                      <p:cNvGrpSpPr/>
                      <p:nvPr/>
                    </p:nvGrpSpPr>
                    <p:grpSpPr>
                      <a:xfrm>
                        <a:off x="1940359" y="2148683"/>
                        <a:ext cx="924450" cy="263312"/>
                        <a:chOff x="1283236" y="4924975"/>
                        <a:chExt cx="924450" cy="263312"/>
                      </a:xfrm>
                    </p:grpSpPr>
                    <p:sp>
                      <p:nvSpPr>
                        <p:cNvPr id="449" name="TextBox 448"/>
                        <p:cNvSpPr txBox="1"/>
                        <p:nvPr/>
                      </p:nvSpPr>
                      <p:spPr>
                        <a:xfrm>
                          <a:off x="1473190" y="4924975"/>
                          <a:ext cx="734496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75% </a:t>
                          </a:r>
                          <a:r>
                            <a:rPr lang="ko-KR" altLang="en-US" sz="1000" dirty="0" smtClean="0"/>
                            <a:t>달성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450" name="그림 4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83236" y="4925951"/>
                          <a:ext cx="230214" cy="26233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46" name="그룹 445"/>
                      <p:cNvGrpSpPr/>
                      <p:nvPr/>
                    </p:nvGrpSpPr>
                    <p:grpSpPr>
                      <a:xfrm>
                        <a:off x="889633" y="2153329"/>
                        <a:ext cx="938191" cy="254996"/>
                        <a:chOff x="1262747" y="4670880"/>
                        <a:chExt cx="938191" cy="254996"/>
                      </a:xfrm>
                    </p:grpSpPr>
                    <p:sp>
                      <p:nvSpPr>
                        <p:cNvPr id="447" name="TextBox 446"/>
                        <p:cNvSpPr txBox="1"/>
                        <p:nvPr/>
                      </p:nvSpPr>
                      <p:spPr>
                        <a:xfrm>
                          <a:off x="1445603" y="4673814"/>
                          <a:ext cx="755335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5</a:t>
                          </a:r>
                          <a:r>
                            <a:rPr lang="ko-KR" altLang="en-US" sz="1000" dirty="0" smtClean="0"/>
                            <a:t>시간 </a:t>
                          </a:r>
                          <a:r>
                            <a:rPr lang="en-US" altLang="ko-KR" sz="1000" dirty="0" smtClean="0"/>
                            <a:t>2</a:t>
                          </a:r>
                          <a:r>
                            <a:rPr lang="ko-KR" altLang="en-US" sz="1000" dirty="0" smtClean="0"/>
                            <a:t>분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448" name="그림 4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62747" y="4670880"/>
                          <a:ext cx="239697" cy="25499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438" name="그룹 437"/>
                  <p:cNvGrpSpPr/>
                  <p:nvPr/>
                </p:nvGrpSpPr>
                <p:grpSpPr>
                  <a:xfrm>
                    <a:off x="2887887" y="5595992"/>
                    <a:ext cx="1643216" cy="325267"/>
                    <a:chOff x="2857763" y="5595609"/>
                    <a:chExt cx="1643216" cy="325267"/>
                  </a:xfrm>
                </p:grpSpPr>
                <p:pic>
                  <p:nvPicPr>
                    <p:cNvPr id="439" name="그림 438" descr="File:OOjs UI icon &lt;strong&gt;calendar&lt;/strong&gt;-ltr.svg - Wikimedia Commons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64805" y="5623598"/>
                      <a:ext cx="236174" cy="27432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40" name="그룹 439"/>
                    <p:cNvGrpSpPr/>
                    <p:nvPr/>
                  </p:nvGrpSpPr>
                  <p:grpSpPr>
                    <a:xfrm>
                      <a:off x="2857763" y="5595609"/>
                      <a:ext cx="969315" cy="325267"/>
                      <a:chOff x="2857763" y="5595609"/>
                      <a:chExt cx="969315" cy="325267"/>
                    </a:xfrm>
                  </p:grpSpPr>
                  <p:pic>
                    <p:nvPicPr>
                      <p:cNvPr id="441" name="그림 440" descr="Datei:&lt;strong&gt;Home&lt;/strong&gt; font awesome.svg – Wikipedia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01811" y="5595609"/>
                        <a:ext cx="325267" cy="32526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2" name="그림 441" descr="File:&lt;strong&gt;Calendar&lt;/strong&gt; font awesome.svg - Wikimedia Commons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57763" y="5623598"/>
                        <a:ext cx="254448" cy="254448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435" name="직사각형 434"/>
                <p:cNvSpPr/>
                <p:nvPr/>
              </p:nvSpPr>
              <p:spPr>
                <a:xfrm>
                  <a:off x="8516654" y="2908040"/>
                  <a:ext cx="2891894" cy="3868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8" name="그룹 477"/>
              <p:cNvGrpSpPr/>
              <p:nvPr/>
            </p:nvGrpSpPr>
            <p:grpSpPr>
              <a:xfrm>
                <a:off x="8320648" y="3159848"/>
                <a:ext cx="3420000" cy="6480000"/>
                <a:chOff x="5259457" y="578867"/>
                <a:chExt cx="3420000" cy="6480000"/>
              </a:xfrm>
            </p:grpSpPr>
            <p:pic>
              <p:nvPicPr>
                <p:cNvPr id="479" name="그림 478" descr="Iphone 모 · Pixabay의 무료 이미지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9457" y="578867"/>
                  <a:ext cx="3420000" cy="6480000"/>
                </a:xfrm>
                <a:prstGeom prst="rect">
                  <a:avLst/>
                </a:prstGeom>
              </p:spPr>
            </p:pic>
            <p:grpSp>
              <p:nvGrpSpPr>
                <p:cNvPr id="480" name="그룹 479"/>
                <p:cNvGrpSpPr/>
                <p:nvPr/>
              </p:nvGrpSpPr>
              <p:grpSpPr>
                <a:xfrm>
                  <a:off x="5921329" y="2036487"/>
                  <a:ext cx="2141340" cy="308400"/>
                  <a:chOff x="2647105" y="2036487"/>
                  <a:chExt cx="2141340" cy="308400"/>
                </a:xfrm>
              </p:grpSpPr>
              <p:grpSp>
                <p:nvGrpSpPr>
                  <p:cNvPr id="525" name="그룹 524"/>
                  <p:cNvGrpSpPr/>
                  <p:nvPr/>
                </p:nvGrpSpPr>
                <p:grpSpPr>
                  <a:xfrm>
                    <a:off x="2647105" y="2046612"/>
                    <a:ext cx="633721" cy="261731"/>
                    <a:chOff x="794619" y="1948526"/>
                    <a:chExt cx="691868" cy="276999"/>
                  </a:xfrm>
                </p:grpSpPr>
                <p:sp>
                  <p:nvSpPr>
                    <p:cNvPr id="527" name="TextBox 526"/>
                    <p:cNvSpPr txBox="1"/>
                    <p:nvPr/>
                  </p:nvSpPr>
                  <p:spPr>
                    <a:xfrm>
                      <a:off x="994044" y="1948526"/>
                      <a:ext cx="4924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p:txBody>
                </p:sp>
                <p:pic>
                  <p:nvPicPr>
                    <p:cNvPr id="528" name="그림 527"/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5677" t="12913" r="15915" b="13774"/>
                    <a:stretch/>
                  </p:blipFill>
                  <p:spPr>
                    <a:xfrm>
                      <a:off x="794619" y="1962607"/>
                      <a:ext cx="206330" cy="22546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6" name="그림 52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518796" y="2036487"/>
                    <a:ext cx="269649" cy="308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1" name="그룹 480"/>
                <p:cNvGrpSpPr/>
                <p:nvPr/>
              </p:nvGrpSpPr>
              <p:grpSpPr>
                <a:xfrm>
                  <a:off x="5910246" y="2414253"/>
                  <a:ext cx="2141783" cy="1756245"/>
                  <a:chOff x="2636022" y="2414253"/>
                  <a:chExt cx="2141783" cy="1756245"/>
                </a:xfrm>
              </p:grpSpPr>
              <p:grpSp>
                <p:nvGrpSpPr>
                  <p:cNvPr id="505" name="그룹 504"/>
                  <p:cNvGrpSpPr/>
                  <p:nvPr/>
                </p:nvGrpSpPr>
                <p:grpSpPr>
                  <a:xfrm>
                    <a:off x="2636022" y="2414253"/>
                    <a:ext cx="2141783" cy="1756245"/>
                    <a:chOff x="797056" y="2804000"/>
                    <a:chExt cx="2338301" cy="1485588"/>
                  </a:xfrm>
                </p:grpSpPr>
                <p:sp>
                  <p:nvSpPr>
                    <p:cNvPr id="523" name="TextBox 522"/>
                    <p:cNvSpPr txBox="1"/>
                    <p:nvPr/>
                  </p:nvSpPr>
                  <p:spPr>
                    <a:xfrm>
                      <a:off x="1078859" y="2850108"/>
                      <a:ext cx="81304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smtClean="0"/>
                        <a:t>토익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p:txBody>
                </p:sp>
                <p:grpSp>
                  <p:nvGrpSpPr>
                    <p:cNvPr id="508" name="그룹 507"/>
                    <p:cNvGrpSpPr/>
                    <p:nvPr/>
                  </p:nvGrpSpPr>
                  <p:grpSpPr>
                    <a:xfrm>
                      <a:off x="966797" y="3148361"/>
                      <a:ext cx="1229595" cy="246221"/>
                      <a:chOff x="967182" y="3099731"/>
                      <a:chExt cx="1229595" cy="246221"/>
                    </a:xfrm>
                  </p:grpSpPr>
                  <p:sp>
                    <p:nvSpPr>
                      <p:cNvPr id="521" name="TextBox 520"/>
                      <p:cNvSpPr txBox="1"/>
                      <p:nvPr/>
                    </p:nvSpPr>
                    <p:spPr>
                      <a:xfrm>
                        <a:off x="1069545" y="309973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뇌행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522" name="그림 5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182" y="3153614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09" name="그룹 508"/>
                    <p:cNvGrpSpPr/>
                    <p:nvPr/>
                  </p:nvGrpSpPr>
                  <p:grpSpPr>
                    <a:xfrm>
                      <a:off x="963417" y="3439246"/>
                      <a:ext cx="1226574" cy="246221"/>
                      <a:chOff x="966797" y="3352581"/>
                      <a:chExt cx="1226574" cy="246221"/>
                    </a:xfrm>
                  </p:grpSpPr>
                  <p:sp>
                    <p:nvSpPr>
                      <p:cNvPr id="519" name="TextBox 518"/>
                      <p:cNvSpPr txBox="1"/>
                      <p:nvPr/>
                    </p:nvSpPr>
                    <p:spPr>
                      <a:xfrm>
                        <a:off x="1066139" y="335258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컴특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520" name="그림 5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797" y="3397568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10" name="그룹 509"/>
                    <p:cNvGrpSpPr/>
                    <p:nvPr/>
                  </p:nvGrpSpPr>
                  <p:grpSpPr>
                    <a:xfrm>
                      <a:off x="966579" y="3732535"/>
                      <a:ext cx="1335372" cy="246221"/>
                      <a:chOff x="973415" y="3579333"/>
                      <a:chExt cx="1335372" cy="246221"/>
                    </a:xfrm>
                  </p:grpSpPr>
                  <p:sp>
                    <p:nvSpPr>
                      <p:cNvPr id="517" name="TextBox 516"/>
                      <p:cNvSpPr txBox="1"/>
                      <p:nvPr/>
                    </p:nvSpPr>
                    <p:spPr>
                      <a:xfrm>
                        <a:off x="1066139" y="3579333"/>
                        <a:ext cx="124264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모소</a:t>
                        </a:r>
                        <a:r>
                          <a:rPr lang="ko-KR" altLang="en-US" sz="1000" dirty="0" smtClean="0"/>
                          <a:t> 기획서 </a:t>
                        </a:r>
                        <a:r>
                          <a:rPr lang="en-US" altLang="ko-KR" sz="1000" dirty="0" smtClean="0"/>
                          <a:t>3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518" name="그림 51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3415" y="3636109"/>
                        <a:ext cx="148217" cy="114277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511" name="직선 연결선 510"/>
                    <p:cNvCxnSpPr/>
                    <p:nvPr/>
                  </p:nvCxnSpPr>
                  <p:spPr>
                    <a:xfrm>
                      <a:off x="821080" y="280400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직선 연결선 511"/>
                    <p:cNvCxnSpPr/>
                    <p:nvPr/>
                  </p:nvCxnSpPr>
                  <p:spPr>
                    <a:xfrm>
                      <a:off x="801907" y="3096438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직선 연결선 512"/>
                    <p:cNvCxnSpPr/>
                    <p:nvPr/>
                  </p:nvCxnSpPr>
                  <p:spPr>
                    <a:xfrm>
                      <a:off x="811702" y="3390056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직선 연결선 513"/>
                    <p:cNvCxnSpPr/>
                    <p:nvPr/>
                  </p:nvCxnSpPr>
                  <p:spPr>
                    <a:xfrm>
                      <a:off x="801906" y="3681512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직선 연결선 514"/>
                    <p:cNvCxnSpPr/>
                    <p:nvPr/>
                  </p:nvCxnSpPr>
                  <p:spPr>
                    <a:xfrm>
                      <a:off x="818779" y="3975957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직선 연결선 515"/>
                    <p:cNvCxnSpPr/>
                    <p:nvPr/>
                  </p:nvCxnSpPr>
                  <p:spPr>
                    <a:xfrm>
                      <a:off x="797056" y="428263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6" name="직선 연결선 505"/>
                  <p:cNvCxnSpPr/>
                  <p:nvPr/>
                </p:nvCxnSpPr>
                <p:spPr>
                  <a:xfrm>
                    <a:off x="4467010" y="2424849"/>
                    <a:ext cx="10856" cy="1552791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2" name="그룹 481"/>
                <p:cNvGrpSpPr/>
                <p:nvPr/>
              </p:nvGrpSpPr>
              <p:grpSpPr>
                <a:xfrm>
                  <a:off x="5791745" y="1638521"/>
                  <a:ext cx="2344708" cy="311397"/>
                  <a:chOff x="2517521" y="1638521"/>
                  <a:chExt cx="2344708" cy="311397"/>
                </a:xfrm>
              </p:grpSpPr>
              <p:sp>
                <p:nvSpPr>
                  <p:cNvPr id="500" name="직사각형 499"/>
                  <p:cNvSpPr/>
                  <p:nvPr/>
                </p:nvSpPr>
                <p:spPr>
                  <a:xfrm>
                    <a:off x="2517521" y="1638744"/>
                    <a:ext cx="2344708" cy="311174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3072353" y="1638521"/>
                    <a:ext cx="13019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2021.10.28 </a:t>
                    </a:r>
                    <a:r>
                      <a:rPr lang="ko-KR" altLang="en-US" sz="1400" dirty="0"/>
                      <a:t>목</a:t>
                    </a:r>
                    <a:endParaRPr lang="ko-KR" altLang="en-US" sz="1400" dirty="0"/>
                  </a:p>
                </p:txBody>
              </p:sp>
              <p:grpSp>
                <p:nvGrpSpPr>
                  <p:cNvPr id="502" name="그룹 501"/>
                  <p:cNvGrpSpPr/>
                  <p:nvPr/>
                </p:nvGrpSpPr>
                <p:grpSpPr>
                  <a:xfrm>
                    <a:off x="2606890" y="1710254"/>
                    <a:ext cx="2165969" cy="173131"/>
                    <a:chOff x="7955563" y="1612994"/>
                    <a:chExt cx="2165969" cy="173131"/>
                  </a:xfrm>
                </p:grpSpPr>
                <p:pic>
                  <p:nvPicPr>
                    <p:cNvPr id="503" name="그림 502" descr="&lt;strong&gt;Arrow&lt;/strong&gt; Show Symbol · Free image on Pixabay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0742" y="1612994"/>
                      <a:ext cx="170790" cy="1707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4" name="그림 503" descr="&lt;strong&gt;Arrow&lt;/strong&gt; Show Symbol · Free image on Pixabay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955563" y="1615335"/>
                      <a:ext cx="170790" cy="17079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83" name="그룹 482"/>
                <p:cNvGrpSpPr/>
                <p:nvPr/>
              </p:nvGrpSpPr>
              <p:grpSpPr>
                <a:xfrm>
                  <a:off x="5791746" y="5100163"/>
                  <a:ext cx="2344708" cy="885488"/>
                  <a:chOff x="2517522" y="5100163"/>
                  <a:chExt cx="2344708" cy="885488"/>
                </a:xfrm>
              </p:grpSpPr>
              <p:sp>
                <p:nvSpPr>
                  <p:cNvPr id="485" name="직사각형 484"/>
                  <p:cNvSpPr/>
                  <p:nvPr/>
                </p:nvSpPr>
                <p:spPr>
                  <a:xfrm>
                    <a:off x="2517522" y="5537036"/>
                    <a:ext cx="2344708" cy="4486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86" name="그룹 485"/>
                  <p:cNvGrpSpPr/>
                  <p:nvPr/>
                </p:nvGrpSpPr>
                <p:grpSpPr>
                  <a:xfrm>
                    <a:off x="2643121" y="5100163"/>
                    <a:ext cx="2119778" cy="351297"/>
                    <a:chOff x="829571" y="2037772"/>
                    <a:chExt cx="2314277" cy="371789"/>
                  </a:xfrm>
                </p:grpSpPr>
                <p:cxnSp>
                  <p:nvCxnSpPr>
                    <p:cNvPr id="492" name="직선 연결선 491"/>
                    <p:cNvCxnSpPr/>
                    <p:nvPr/>
                  </p:nvCxnSpPr>
                  <p:spPr>
                    <a:xfrm>
                      <a:off x="829571" y="2037772"/>
                      <a:ext cx="2314277" cy="695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93" name="그룹 492"/>
                    <p:cNvGrpSpPr/>
                    <p:nvPr/>
                  </p:nvGrpSpPr>
                  <p:grpSpPr>
                    <a:xfrm>
                      <a:off x="960103" y="2146249"/>
                      <a:ext cx="1975176" cy="263312"/>
                      <a:chOff x="889633" y="2148683"/>
                      <a:chExt cx="1975176" cy="263312"/>
                    </a:xfrm>
                  </p:grpSpPr>
                  <p:grpSp>
                    <p:nvGrpSpPr>
                      <p:cNvPr id="494" name="그룹 493"/>
                      <p:cNvGrpSpPr/>
                      <p:nvPr/>
                    </p:nvGrpSpPr>
                    <p:grpSpPr>
                      <a:xfrm>
                        <a:off x="1940359" y="2148683"/>
                        <a:ext cx="924450" cy="263312"/>
                        <a:chOff x="1283236" y="4924975"/>
                        <a:chExt cx="924450" cy="263312"/>
                      </a:xfrm>
                    </p:grpSpPr>
                    <p:sp>
                      <p:nvSpPr>
                        <p:cNvPr id="498" name="TextBox 497"/>
                        <p:cNvSpPr txBox="1"/>
                        <p:nvPr/>
                      </p:nvSpPr>
                      <p:spPr>
                        <a:xfrm>
                          <a:off x="1473190" y="4924975"/>
                          <a:ext cx="734496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75% </a:t>
                          </a:r>
                          <a:r>
                            <a:rPr lang="ko-KR" altLang="en-US" sz="1000" dirty="0" smtClean="0"/>
                            <a:t>달성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499" name="그림 4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83236" y="4925951"/>
                          <a:ext cx="230214" cy="26233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95" name="그룹 494"/>
                      <p:cNvGrpSpPr/>
                      <p:nvPr/>
                    </p:nvGrpSpPr>
                    <p:grpSpPr>
                      <a:xfrm>
                        <a:off x="889633" y="2153329"/>
                        <a:ext cx="938191" cy="254996"/>
                        <a:chOff x="1262747" y="4670880"/>
                        <a:chExt cx="938191" cy="254996"/>
                      </a:xfrm>
                    </p:grpSpPr>
                    <p:sp>
                      <p:nvSpPr>
                        <p:cNvPr id="496" name="TextBox 495"/>
                        <p:cNvSpPr txBox="1"/>
                        <p:nvPr/>
                      </p:nvSpPr>
                      <p:spPr>
                        <a:xfrm>
                          <a:off x="1445603" y="4673814"/>
                          <a:ext cx="755335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5</a:t>
                          </a:r>
                          <a:r>
                            <a:rPr lang="ko-KR" altLang="en-US" sz="1000" dirty="0" smtClean="0"/>
                            <a:t>시간 </a:t>
                          </a:r>
                          <a:r>
                            <a:rPr lang="en-US" altLang="ko-KR" sz="1000" dirty="0" smtClean="0"/>
                            <a:t>2</a:t>
                          </a:r>
                          <a:r>
                            <a:rPr lang="ko-KR" altLang="en-US" sz="1000" dirty="0" smtClean="0"/>
                            <a:t>분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497" name="그림 4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62747" y="4670880"/>
                          <a:ext cx="239697" cy="25499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487" name="그룹 486"/>
                  <p:cNvGrpSpPr/>
                  <p:nvPr/>
                </p:nvGrpSpPr>
                <p:grpSpPr>
                  <a:xfrm>
                    <a:off x="2887887" y="5595992"/>
                    <a:ext cx="1643216" cy="325267"/>
                    <a:chOff x="2857763" y="5595609"/>
                    <a:chExt cx="1643216" cy="325267"/>
                  </a:xfrm>
                </p:grpSpPr>
                <p:pic>
                  <p:nvPicPr>
                    <p:cNvPr id="488" name="그림 487" descr="File:OOjs UI icon &lt;strong&gt;calendar&lt;/strong&gt;-ltr.svg - Wikimedia Commons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64805" y="5623598"/>
                      <a:ext cx="236174" cy="27432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89" name="그룹 488"/>
                    <p:cNvGrpSpPr/>
                    <p:nvPr/>
                  </p:nvGrpSpPr>
                  <p:grpSpPr>
                    <a:xfrm>
                      <a:off x="2857763" y="5595609"/>
                      <a:ext cx="969315" cy="325267"/>
                      <a:chOff x="2857763" y="5595609"/>
                      <a:chExt cx="969315" cy="325267"/>
                    </a:xfrm>
                  </p:grpSpPr>
                  <p:pic>
                    <p:nvPicPr>
                      <p:cNvPr id="490" name="그림 489" descr="Datei:&lt;strong&gt;Home&lt;/strong&gt; font awesome.svg – Wikipedia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01811" y="5595609"/>
                        <a:ext cx="325267" cy="32526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1" name="그림 490" descr="File:&lt;strong&gt;Calendar&lt;/strong&gt; font awesome.svg - Wikimedia Commons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57763" y="5623598"/>
                        <a:ext cx="254448" cy="254448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484" name="직사각형 483"/>
                <p:cNvSpPr/>
                <p:nvPr/>
              </p:nvSpPr>
              <p:spPr>
                <a:xfrm>
                  <a:off x="5534489" y="2891002"/>
                  <a:ext cx="2866750" cy="39669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29" name="직선 화살표 연결선 528"/>
          <p:cNvCxnSpPr/>
          <p:nvPr/>
        </p:nvCxnSpPr>
        <p:spPr>
          <a:xfrm flipH="1">
            <a:off x="6982439" y="2209716"/>
            <a:ext cx="895056" cy="240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529"/>
          <p:cNvCxnSpPr/>
          <p:nvPr/>
        </p:nvCxnSpPr>
        <p:spPr>
          <a:xfrm>
            <a:off x="1561564" y="4446831"/>
            <a:ext cx="2119778" cy="822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8" name="그림 6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959" y="2439062"/>
            <a:ext cx="135760" cy="135097"/>
          </a:xfrm>
          <a:prstGeom prst="rect">
            <a:avLst/>
          </a:prstGeom>
        </p:spPr>
      </p:pic>
      <p:pic>
        <p:nvPicPr>
          <p:cNvPr id="689" name="그림 6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034" y="2427895"/>
            <a:ext cx="135760" cy="135097"/>
          </a:xfrm>
          <a:prstGeom prst="rect">
            <a:avLst/>
          </a:prstGeom>
        </p:spPr>
      </p:pic>
      <p:pic>
        <p:nvPicPr>
          <p:cNvPr id="690" name="그림 6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945" y="5011970"/>
            <a:ext cx="135760" cy="1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그룹 371"/>
          <p:cNvGrpSpPr/>
          <p:nvPr/>
        </p:nvGrpSpPr>
        <p:grpSpPr>
          <a:xfrm>
            <a:off x="3827606" y="481428"/>
            <a:ext cx="3420000" cy="6480000"/>
            <a:chOff x="1985233" y="578867"/>
            <a:chExt cx="3420000" cy="6480000"/>
          </a:xfrm>
        </p:grpSpPr>
        <p:pic>
          <p:nvPicPr>
            <p:cNvPr id="373" name="그림 372" descr="Iphone 모 · Pixabay의 무료 이미지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233" y="578867"/>
              <a:ext cx="3420000" cy="6480000"/>
            </a:xfrm>
            <a:prstGeom prst="rect">
              <a:avLst/>
            </a:prstGeom>
          </p:spPr>
        </p:pic>
        <p:grpSp>
          <p:nvGrpSpPr>
            <p:cNvPr id="423" name="그룹 422"/>
            <p:cNvGrpSpPr/>
            <p:nvPr/>
          </p:nvGrpSpPr>
          <p:grpSpPr>
            <a:xfrm>
              <a:off x="2647105" y="2046612"/>
              <a:ext cx="1037386" cy="276999"/>
              <a:chOff x="794619" y="1948528"/>
              <a:chExt cx="1132571" cy="293158"/>
            </a:xfrm>
          </p:grpSpPr>
          <p:sp>
            <p:nvSpPr>
              <p:cNvPr id="425" name="TextBox 424"/>
              <p:cNvSpPr txBox="1"/>
              <p:nvPr/>
            </p:nvSpPr>
            <p:spPr>
              <a:xfrm>
                <a:off x="994044" y="1948528"/>
                <a:ext cx="933146" cy="293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mtClean="0"/>
                  <a:t>계획 편집</a:t>
                </a:r>
                <a:endParaRPr lang="ko-KR" altLang="en-US" sz="1200" dirty="0"/>
              </a:p>
            </p:txBody>
          </p:sp>
          <p:pic>
            <p:nvPicPr>
              <p:cNvPr id="426" name="그림 425"/>
              <p:cNvPicPr>
                <a:picLocks noChangeAspect="1"/>
              </p:cNvPicPr>
              <p:nvPr/>
            </p:nvPicPr>
            <p:blipFill rotWithShape="1">
              <a:blip r:embed="rId3"/>
              <a:srcRect l="15677" t="12913" r="15915" b="13774"/>
              <a:stretch/>
            </p:blipFill>
            <p:spPr>
              <a:xfrm>
                <a:off x="794619" y="1962607"/>
                <a:ext cx="206330" cy="225461"/>
              </a:xfrm>
              <a:prstGeom prst="rect">
                <a:avLst/>
              </a:prstGeom>
            </p:spPr>
          </p:pic>
        </p:grpSp>
        <p:grpSp>
          <p:nvGrpSpPr>
            <p:cNvPr id="375" name="그룹 374"/>
            <p:cNvGrpSpPr/>
            <p:nvPr/>
          </p:nvGrpSpPr>
          <p:grpSpPr>
            <a:xfrm>
              <a:off x="2636022" y="2414253"/>
              <a:ext cx="2141783" cy="1756245"/>
              <a:chOff x="2636022" y="2414253"/>
              <a:chExt cx="2141783" cy="1756245"/>
            </a:xfrm>
          </p:grpSpPr>
          <p:grpSp>
            <p:nvGrpSpPr>
              <p:cNvPr id="399" name="그룹 398"/>
              <p:cNvGrpSpPr/>
              <p:nvPr/>
            </p:nvGrpSpPr>
            <p:grpSpPr>
              <a:xfrm>
                <a:off x="2636022" y="2414253"/>
                <a:ext cx="2141783" cy="1756245"/>
                <a:chOff x="797056" y="2804000"/>
                <a:chExt cx="2338301" cy="1485588"/>
              </a:xfrm>
            </p:grpSpPr>
            <p:sp>
              <p:nvSpPr>
                <p:cNvPr id="421" name="TextBox 420"/>
                <p:cNvSpPr txBox="1"/>
                <p:nvPr/>
              </p:nvSpPr>
              <p:spPr>
                <a:xfrm>
                  <a:off x="1078859" y="2850108"/>
                  <a:ext cx="8130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토익 </a:t>
                  </a:r>
                  <a:r>
                    <a:rPr lang="en-US" altLang="ko-KR" sz="1000" dirty="0" smtClean="0"/>
                    <a:t>2</a:t>
                  </a:r>
                  <a:r>
                    <a:rPr lang="ko-KR" altLang="en-US" sz="1000" dirty="0" smtClean="0"/>
                    <a:t>시간</a:t>
                  </a:r>
                  <a:endParaRPr lang="ko-KR" altLang="en-US" sz="1000" dirty="0"/>
                </a:p>
              </p:txBody>
            </p:sp>
            <p:grpSp>
              <p:nvGrpSpPr>
                <p:cNvPr id="406" name="그룹 405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420" name="그림 4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418" name="그림 41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8" name="그룹 407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415" name="TextBox 414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416" name="그림 41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09" name="직선 연결선 408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직선 연결선 409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직선 연결선 410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직선 연결선 411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직선 연결선 412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직선 연결선 413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직선 연결선 399"/>
              <p:cNvCxnSpPr/>
              <p:nvPr/>
            </p:nvCxnSpPr>
            <p:spPr>
              <a:xfrm>
                <a:off x="4467010" y="2424849"/>
                <a:ext cx="10856" cy="1552791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2517521" y="1638521"/>
              <a:ext cx="2344708" cy="311397"/>
              <a:chOff x="2517521" y="1638521"/>
              <a:chExt cx="2344708" cy="311397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2517521" y="1638744"/>
                <a:ext cx="2344708" cy="3111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3072353" y="1638521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2021.10.27 </a:t>
                </a:r>
                <a:r>
                  <a:rPr lang="ko-KR" altLang="en-US" sz="1400" dirty="0" smtClean="0"/>
                  <a:t>수</a:t>
                </a:r>
                <a:endParaRPr lang="ko-KR" altLang="en-US" sz="1400" dirty="0"/>
              </a:p>
            </p:txBody>
          </p:sp>
          <p:grpSp>
            <p:nvGrpSpPr>
              <p:cNvPr id="396" name="그룹 395"/>
              <p:cNvGrpSpPr/>
              <p:nvPr/>
            </p:nvGrpSpPr>
            <p:grpSpPr>
              <a:xfrm>
                <a:off x="2606890" y="1710254"/>
                <a:ext cx="2165969" cy="173131"/>
                <a:chOff x="7955563" y="1612994"/>
                <a:chExt cx="2165969" cy="173131"/>
              </a:xfrm>
            </p:grpSpPr>
            <p:pic>
              <p:nvPicPr>
                <p:cNvPr id="397" name="그림 396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742" y="1612994"/>
                  <a:ext cx="170790" cy="170790"/>
                </a:xfrm>
                <a:prstGeom prst="rect">
                  <a:avLst/>
                </a:prstGeom>
              </p:spPr>
            </p:pic>
            <p:pic>
              <p:nvPicPr>
                <p:cNvPr id="398" name="그림 397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955563" y="1615335"/>
                  <a:ext cx="170790" cy="1707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7" name="그룹 376"/>
            <p:cNvGrpSpPr/>
            <p:nvPr/>
          </p:nvGrpSpPr>
          <p:grpSpPr>
            <a:xfrm>
              <a:off x="2517522" y="4994656"/>
              <a:ext cx="2344708" cy="990995"/>
              <a:chOff x="2517522" y="4994656"/>
              <a:chExt cx="2344708" cy="990995"/>
            </a:xfrm>
          </p:grpSpPr>
          <p:sp>
            <p:nvSpPr>
              <p:cNvPr id="378" name="직사각형 377"/>
              <p:cNvSpPr/>
              <p:nvPr/>
            </p:nvSpPr>
            <p:spPr>
              <a:xfrm>
                <a:off x="2517522" y="5537036"/>
                <a:ext cx="2344708" cy="44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9" name="그룹 378"/>
              <p:cNvGrpSpPr/>
              <p:nvPr/>
            </p:nvGrpSpPr>
            <p:grpSpPr>
              <a:xfrm>
                <a:off x="2643121" y="5100165"/>
                <a:ext cx="2119778" cy="355882"/>
                <a:chOff x="829571" y="2037772"/>
                <a:chExt cx="2314277" cy="376641"/>
              </a:xfrm>
            </p:grpSpPr>
            <p:cxnSp>
              <p:nvCxnSpPr>
                <p:cNvPr id="386" name="직선 연결선 385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7" name="그룹 386"/>
                <p:cNvGrpSpPr/>
                <p:nvPr/>
              </p:nvGrpSpPr>
              <p:grpSpPr>
                <a:xfrm>
                  <a:off x="960103" y="2146249"/>
                  <a:ext cx="1975176" cy="268164"/>
                  <a:chOff x="889633" y="2148683"/>
                  <a:chExt cx="1975176" cy="268164"/>
                </a:xfrm>
              </p:grpSpPr>
              <p:grpSp>
                <p:nvGrpSpPr>
                  <p:cNvPr id="388" name="그룹 387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392" name="TextBox 391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93" name="그림 39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9" name="그룹 388"/>
                  <p:cNvGrpSpPr/>
                  <p:nvPr/>
                </p:nvGrpSpPr>
                <p:grpSpPr>
                  <a:xfrm>
                    <a:off x="889633" y="2153329"/>
                    <a:ext cx="1007497" cy="263518"/>
                    <a:chOff x="1262747" y="4670880"/>
                    <a:chExt cx="1007497" cy="263518"/>
                  </a:xfrm>
                </p:grpSpPr>
                <p:sp>
                  <p:nvSpPr>
                    <p:cNvPr id="390" name="TextBox 389"/>
                    <p:cNvSpPr txBox="1"/>
                    <p:nvPr/>
                  </p:nvSpPr>
                  <p:spPr>
                    <a:xfrm>
                      <a:off x="1445603" y="4673814"/>
                      <a:ext cx="824641" cy="26058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91" name="그림 390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380" name="그룹 379"/>
              <p:cNvGrpSpPr/>
              <p:nvPr/>
            </p:nvGrpSpPr>
            <p:grpSpPr>
              <a:xfrm>
                <a:off x="2887887" y="5595992"/>
                <a:ext cx="1643216" cy="325267"/>
                <a:chOff x="2857763" y="5595609"/>
                <a:chExt cx="1643216" cy="325267"/>
              </a:xfrm>
            </p:grpSpPr>
            <p:pic>
              <p:nvPicPr>
                <p:cNvPr id="382" name="그림 381" descr="File:OOjs UI icon &lt;strong&gt;calendar&lt;/strong&gt;-ltr.svg - Wikimedia Commons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805" y="5623598"/>
                  <a:ext cx="236174" cy="274321"/>
                </a:xfrm>
                <a:prstGeom prst="rect">
                  <a:avLst/>
                </a:prstGeom>
              </p:spPr>
            </p:pic>
            <p:grpSp>
              <p:nvGrpSpPr>
                <p:cNvPr id="383" name="그룹 382"/>
                <p:cNvGrpSpPr/>
                <p:nvPr/>
              </p:nvGrpSpPr>
              <p:grpSpPr>
                <a:xfrm>
                  <a:off x="2857763" y="5595609"/>
                  <a:ext cx="969315" cy="325267"/>
                  <a:chOff x="2857763" y="5595609"/>
                  <a:chExt cx="969315" cy="325267"/>
                </a:xfrm>
              </p:grpSpPr>
              <p:pic>
                <p:nvPicPr>
                  <p:cNvPr id="384" name="그림 383" descr="Datei:&lt;strong&gt;Home&lt;/strong&gt; font awesome.svg – Wikipedia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01811" y="5595609"/>
                    <a:ext cx="325267" cy="325267"/>
                  </a:xfrm>
                  <a:prstGeom prst="rect">
                    <a:avLst/>
                  </a:prstGeom>
                </p:spPr>
              </p:pic>
              <p:pic>
                <p:nvPicPr>
                  <p:cNvPr id="385" name="그림 384" descr="File:&lt;strong&gt;Calendar&lt;/strong&gt; font awesome.svg - Wikimedia Commons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7763" y="5623598"/>
                    <a:ext cx="254448" cy="25444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381" name="직선 연결선 380"/>
              <p:cNvCxnSpPr/>
              <p:nvPr/>
            </p:nvCxnSpPr>
            <p:spPr>
              <a:xfrm>
                <a:off x="2649437" y="4994656"/>
                <a:ext cx="2119778" cy="65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7541076" y="3501014"/>
            <a:ext cx="2771265" cy="1719946"/>
            <a:chOff x="7892600" y="3354531"/>
            <a:chExt cx="2771265" cy="1906410"/>
          </a:xfrm>
        </p:grpSpPr>
        <p:sp>
          <p:nvSpPr>
            <p:cNvPr id="3" name="직사각형 2"/>
            <p:cNvSpPr/>
            <p:nvPr/>
          </p:nvSpPr>
          <p:spPr>
            <a:xfrm>
              <a:off x="7892600" y="3354531"/>
              <a:ext cx="2771265" cy="1906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566200" y="4895714"/>
              <a:ext cx="1589563" cy="267280"/>
              <a:chOff x="8365658" y="5461378"/>
              <a:chExt cx="1589563" cy="26728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365658" y="5467048"/>
                <a:ext cx="5942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확인</a:t>
                </a:r>
                <a:endParaRPr lang="ko-KR" altLang="en-US" sz="11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9360982" y="5461378"/>
                <a:ext cx="5942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취소</a:t>
                </a:r>
                <a:endParaRPr lang="ko-KR" altLang="en-US" sz="11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115735" y="4027600"/>
              <a:ext cx="2324996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계획 내용을 입력하세요</a:t>
              </a: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298330" y="4397827"/>
              <a:ext cx="2119894" cy="261611"/>
              <a:chOff x="7908974" y="4313228"/>
              <a:chExt cx="2119894" cy="26161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908974" y="4313228"/>
                <a:ext cx="1181179" cy="261611"/>
                <a:chOff x="7908974" y="4313228"/>
                <a:chExt cx="1181179" cy="261611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7908974" y="4313228"/>
                  <a:ext cx="613234" cy="2616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10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시간</a:t>
                  </a:r>
                  <a:endParaRPr lang="ko-KR" altLang="en-US" sz="11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8495914" y="4313228"/>
                  <a:ext cx="594239" cy="261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 smtClean="0"/>
                    <a:t>시간</a:t>
                  </a:r>
                  <a:endParaRPr lang="ko-KR" altLang="en-US" sz="1100" dirty="0"/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9103814" y="4313228"/>
                <a:ext cx="925054" cy="261611"/>
                <a:chOff x="9032532" y="4313228"/>
                <a:chExt cx="925054" cy="261611"/>
              </a:xfrm>
            </p:grpSpPr>
            <p:sp>
              <p:nvSpPr>
                <p:cNvPr id="180" name="TextBox 179"/>
                <p:cNvSpPr txBox="1"/>
                <p:nvPr/>
              </p:nvSpPr>
              <p:spPr>
                <a:xfrm>
                  <a:off x="9032532" y="4313228"/>
                  <a:ext cx="613234" cy="2616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분</a:t>
                  </a: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9612916" y="4313228"/>
                  <a:ext cx="344670" cy="261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분</a:t>
                  </a:r>
                </a:p>
              </p:txBody>
            </p:sp>
          </p:grpSp>
        </p:grpSp>
        <p:sp>
          <p:nvSpPr>
            <p:cNvPr id="183" name="TextBox 182"/>
            <p:cNvSpPr txBox="1"/>
            <p:nvPr/>
          </p:nvSpPr>
          <p:spPr>
            <a:xfrm>
              <a:off x="8741521" y="3453785"/>
              <a:ext cx="10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계획 추가</a:t>
              </a:r>
              <a:endParaRPr lang="ko-KR" altLang="en-US" sz="14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521034" y="1504431"/>
            <a:ext cx="4322018" cy="2400657"/>
            <a:chOff x="4573422" y="1098868"/>
            <a:chExt cx="4322018" cy="2400657"/>
          </a:xfrm>
        </p:grpSpPr>
        <p:sp>
          <p:nvSpPr>
            <p:cNvPr id="141" name="TextBox 140"/>
            <p:cNvSpPr txBox="1"/>
            <p:nvPr/>
          </p:nvSpPr>
          <p:spPr>
            <a:xfrm>
              <a:off x="4573423" y="1468200"/>
              <a:ext cx="432201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타이머가 작동하지 않을 때 아이콘 활성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타이머 아이콘이 있던 자리에 계획 삭제 아이콘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계획의 제일 아래 칸에 위치한 계획 추가 아이콘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누르면 아래의 창 팝업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573422" y="1098868"/>
              <a:ext cx="1077539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계획 편집</a:t>
              </a:r>
              <a:endParaRPr lang="en-US" altLang="ko-KR" sz="1600" dirty="0"/>
            </a:p>
          </p:txBody>
        </p:sp>
      </p:grpSp>
      <p:sp>
        <p:nvSpPr>
          <p:cNvPr id="145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계획 편집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47" name="그림 146" descr="Stopwatch PNG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3225" y="1917073"/>
            <a:ext cx="290586" cy="284531"/>
          </a:xfrm>
          <a:prstGeom prst="rect">
            <a:avLst/>
          </a:prstGeom>
        </p:spPr>
      </p:pic>
      <p:grpSp>
        <p:nvGrpSpPr>
          <p:cNvPr id="317" name="그룹 316"/>
          <p:cNvGrpSpPr/>
          <p:nvPr/>
        </p:nvGrpSpPr>
        <p:grpSpPr>
          <a:xfrm>
            <a:off x="907084" y="492819"/>
            <a:ext cx="3420000" cy="6480000"/>
            <a:chOff x="1985233" y="578867"/>
            <a:chExt cx="3420000" cy="6480000"/>
          </a:xfrm>
        </p:grpSpPr>
        <p:pic>
          <p:nvPicPr>
            <p:cNvPr id="318" name="그림 317" descr="Iphone 모 · Pixabay의 무료 이미지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233" y="578867"/>
              <a:ext cx="3420000" cy="6480000"/>
            </a:xfrm>
            <a:prstGeom prst="rect">
              <a:avLst/>
            </a:prstGeom>
          </p:spPr>
        </p:pic>
        <p:grpSp>
          <p:nvGrpSpPr>
            <p:cNvPr id="319" name="그룹 318"/>
            <p:cNvGrpSpPr/>
            <p:nvPr/>
          </p:nvGrpSpPr>
          <p:grpSpPr>
            <a:xfrm>
              <a:off x="2647105" y="2036487"/>
              <a:ext cx="2141340" cy="308400"/>
              <a:chOff x="2647105" y="2036487"/>
              <a:chExt cx="2141340" cy="308400"/>
            </a:xfrm>
          </p:grpSpPr>
          <p:grpSp>
            <p:nvGrpSpPr>
              <p:cNvPr id="368" name="그룹 367"/>
              <p:cNvGrpSpPr/>
              <p:nvPr/>
            </p:nvGrpSpPr>
            <p:grpSpPr>
              <a:xfrm>
                <a:off x="2647105" y="2046612"/>
                <a:ext cx="633721" cy="261731"/>
                <a:chOff x="794619" y="1948526"/>
                <a:chExt cx="691868" cy="276999"/>
              </a:xfrm>
            </p:grpSpPr>
            <p:sp>
              <p:nvSpPr>
                <p:cNvPr id="370" name="TextBox 369"/>
                <p:cNvSpPr txBox="1"/>
                <p:nvPr/>
              </p:nvSpPr>
              <p:spPr>
                <a:xfrm>
                  <a:off x="994044" y="194852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371" name="그림 37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677" t="12913" r="15915" b="13774"/>
                <a:stretch/>
              </p:blipFill>
              <p:spPr>
                <a:xfrm>
                  <a:off x="794619" y="1962607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369" name="그림 36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8796" y="2036487"/>
                <a:ext cx="269649" cy="308400"/>
              </a:xfrm>
              <a:prstGeom prst="rect">
                <a:avLst/>
              </a:prstGeom>
            </p:spPr>
          </p:pic>
        </p:grpSp>
        <p:grpSp>
          <p:nvGrpSpPr>
            <p:cNvPr id="320" name="그룹 319"/>
            <p:cNvGrpSpPr/>
            <p:nvPr/>
          </p:nvGrpSpPr>
          <p:grpSpPr>
            <a:xfrm>
              <a:off x="2636022" y="2414253"/>
              <a:ext cx="2141783" cy="1756245"/>
              <a:chOff x="2636022" y="2414253"/>
              <a:chExt cx="2141783" cy="1756245"/>
            </a:xfrm>
          </p:grpSpPr>
          <p:grpSp>
            <p:nvGrpSpPr>
              <p:cNvPr id="344" name="그룹 343"/>
              <p:cNvGrpSpPr/>
              <p:nvPr/>
            </p:nvGrpSpPr>
            <p:grpSpPr>
              <a:xfrm>
                <a:off x="2636022" y="2414253"/>
                <a:ext cx="2141783" cy="1756245"/>
                <a:chOff x="797056" y="2804000"/>
                <a:chExt cx="2338301" cy="1485588"/>
              </a:xfrm>
            </p:grpSpPr>
            <p:sp>
              <p:nvSpPr>
                <p:cNvPr id="366" name="TextBox 365"/>
                <p:cNvSpPr txBox="1"/>
                <p:nvPr/>
              </p:nvSpPr>
              <p:spPr>
                <a:xfrm>
                  <a:off x="1078859" y="2850108"/>
                  <a:ext cx="8130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토익 </a:t>
                  </a:r>
                  <a:r>
                    <a:rPr lang="en-US" altLang="ko-KR" sz="1000" dirty="0" smtClean="0"/>
                    <a:t>2</a:t>
                  </a:r>
                  <a:r>
                    <a:rPr lang="ko-KR" altLang="en-US" sz="1000" dirty="0" smtClean="0"/>
                    <a:t>시간</a:t>
                  </a:r>
                  <a:endParaRPr lang="ko-KR" altLang="en-US" sz="1000" dirty="0"/>
                </a:p>
              </p:txBody>
            </p:sp>
            <p:grpSp>
              <p:nvGrpSpPr>
                <p:cNvPr id="351" name="그룹 350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364" name="TextBox 363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365" name="그림 36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2" name="그룹 351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363" name="그림 36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3" name="그룹 352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360" name="TextBox 359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361" name="그림 36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54" name="직선 연결선 353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직선 연결선 344"/>
              <p:cNvCxnSpPr/>
              <p:nvPr/>
            </p:nvCxnSpPr>
            <p:spPr>
              <a:xfrm>
                <a:off x="4467010" y="2424849"/>
                <a:ext cx="10856" cy="1552791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6" name="그림 34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9141" y="2461943"/>
                <a:ext cx="243933" cy="241958"/>
              </a:xfrm>
              <a:prstGeom prst="rect">
                <a:avLst/>
              </a:prstGeom>
            </p:spPr>
          </p:pic>
          <p:pic>
            <p:nvPicPr>
              <p:cNvPr id="349" name="그림 348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9628" y="3505565"/>
                <a:ext cx="243933" cy="241958"/>
              </a:xfrm>
              <a:prstGeom prst="rect">
                <a:avLst/>
              </a:prstGeom>
            </p:spPr>
          </p:pic>
        </p:grpSp>
        <p:grpSp>
          <p:nvGrpSpPr>
            <p:cNvPr id="321" name="그룹 320"/>
            <p:cNvGrpSpPr/>
            <p:nvPr/>
          </p:nvGrpSpPr>
          <p:grpSpPr>
            <a:xfrm>
              <a:off x="2517521" y="1638521"/>
              <a:ext cx="2344708" cy="311397"/>
              <a:chOff x="2517521" y="1638521"/>
              <a:chExt cx="2344708" cy="311397"/>
            </a:xfrm>
          </p:grpSpPr>
          <p:sp>
            <p:nvSpPr>
              <p:cNvPr id="339" name="직사각형 338"/>
              <p:cNvSpPr/>
              <p:nvPr/>
            </p:nvSpPr>
            <p:spPr>
              <a:xfrm>
                <a:off x="2517521" y="1638744"/>
                <a:ext cx="2344708" cy="3111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3072353" y="1638521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2021.10.27 </a:t>
                </a:r>
                <a:r>
                  <a:rPr lang="ko-KR" altLang="en-US" sz="1400" dirty="0" smtClean="0"/>
                  <a:t>수</a:t>
                </a:r>
                <a:endParaRPr lang="ko-KR" altLang="en-US" sz="1400" dirty="0"/>
              </a:p>
            </p:txBody>
          </p:sp>
          <p:grpSp>
            <p:nvGrpSpPr>
              <p:cNvPr id="341" name="그룹 340"/>
              <p:cNvGrpSpPr/>
              <p:nvPr/>
            </p:nvGrpSpPr>
            <p:grpSpPr>
              <a:xfrm>
                <a:off x="2606890" y="1710254"/>
                <a:ext cx="2165969" cy="173131"/>
                <a:chOff x="7955563" y="1612994"/>
                <a:chExt cx="2165969" cy="173131"/>
              </a:xfrm>
            </p:grpSpPr>
            <p:pic>
              <p:nvPicPr>
                <p:cNvPr id="342" name="그림 341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742" y="1612994"/>
                  <a:ext cx="170790" cy="170790"/>
                </a:xfrm>
                <a:prstGeom prst="rect">
                  <a:avLst/>
                </a:prstGeom>
              </p:spPr>
            </p:pic>
            <p:pic>
              <p:nvPicPr>
                <p:cNvPr id="343" name="그림 342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955563" y="1615335"/>
                  <a:ext cx="170790" cy="1707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2" name="그룹 321"/>
            <p:cNvGrpSpPr/>
            <p:nvPr/>
          </p:nvGrpSpPr>
          <p:grpSpPr>
            <a:xfrm>
              <a:off x="2517522" y="4994656"/>
              <a:ext cx="2344708" cy="990995"/>
              <a:chOff x="2517522" y="4994656"/>
              <a:chExt cx="2344708" cy="990995"/>
            </a:xfrm>
          </p:grpSpPr>
          <p:sp>
            <p:nvSpPr>
              <p:cNvPr id="323" name="직사각형 322"/>
              <p:cNvSpPr/>
              <p:nvPr/>
            </p:nvSpPr>
            <p:spPr>
              <a:xfrm>
                <a:off x="2517522" y="5537036"/>
                <a:ext cx="2344708" cy="44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4" name="그룹 323"/>
              <p:cNvGrpSpPr/>
              <p:nvPr/>
            </p:nvGrpSpPr>
            <p:grpSpPr>
              <a:xfrm>
                <a:off x="2643121" y="5100165"/>
                <a:ext cx="2119778" cy="355882"/>
                <a:chOff x="829571" y="2037772"/>
                <a:chExt cx="2314277" cy="376641"/>
              </a:xfrm>
            </p:grpSpPr>
            <p:cxnSp>
              <p:nvCxnSpPr>
                <p:cNvPr id="331" name="직선 연결선 330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2" name="그룹 331"/>
                <p:cNvGrpSpPr/>
                <p:nvPr/>
              </p:nvGrpSpPr>
              <p:grpSpPr>
                <a:xfrm>
                  <a:off x="960103" y="2146249"/>
                  <a:ext cx="1975176" cy="268164"/>
                  <a:chOff x="889633" y="2148683"/>
                  <a:chExt cx="1975176" cy="268164"/>
                </a:xfrm>
              </p:grpSpPr>
              <p:grpSp>
                <p:nvGrpSpPr>
                  <p:cNvPr id="333" name="그룹 332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337" name="TextBox 336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38" name="그림 337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4" name="그룹 333"/>
                  <p:cNvGrpSpPr/>
                  <p:nvPr/>
                </p:nvGrpSpPr>
                <p:grpSpPr>
                  <a:xfrm>
                    <a:off x="889633" y="2153329"/>
                    <a:ext cx="1007497" cy="263518"/>
                    <a:chOff x="1262747" y="4670880"/>
                    <a:chExt cx="1007497" cy="263518"/>
                  </a:xfrm>
                </p:grpSpPr>
                <p:sp>
                  <p:nvSpPr>
                    <p:cNvPr id="335" name="TextBox 334"/>
                    <p:cNvSpPr txBox="1"/>
                    <p:nvPr/>
                  </p:nvSpPr>
                  <p:spPr>
                    <a:xfrm>
                      <a:off x="1445603" y="4673814"/>
                      <a:ext cx="824641" cy="26058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36" name="그림 335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325" name="그룹 324"/>
              <p:cNvGrpSpPr/>
              <p:nvPr/>
            </p:nvGrpSpPr>
            <p:grpSpPr>
              <a:xfrm>
                <a:off x="2887887" y="5595992"/>
                <a:ext cx="1643216" cy="325267"/>
                <a:chOff x="2857763" y="5595609"/>
                <a:chExt cx="1643216" cy="325267"/>
              </a:xfrm>
            </p:grpSpPr>
            <p:pic>
              <p:nvPicPr>
                <p:cNvPr id="327" name="그림 326" descr="File:OOjs UI icon &lt;strong&gt;calendar&lt;/strong&gt;-ltr.svg - Wikimedia Commons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805" y="5623598"/>
                  <a:ext cx="236174" cy="274321"/>
                </a:xfrm>
                <a:prstGeom prst="rect">
                  <a:avLst/>
                </a:prstGeom>
              </p:spPr>
            </p:pic>
            <p:grpSp>
              <p:nvGrpSpPr>
                <p:cNvPr id="328" name="그룹 327"/>
                <p:cNvGrpSpPr/>
                <p:nvPr/>
              </p:nvGrpSpPr>
              <p:grpSpPr>
                <a:xfrm>
                  <a:off x="2857763" y="5595609"/>
                  <a:ext cx="969315" cy="325267"/>
                  <a:chOff x="2857763" y="5595609"/>
                  <a:chExt cx="969315" cy="325267"/>
                </a:xfrm>
              </p:grpSpPr>
              <p:pic>
                <p:nvPicPr>
                  <p:cNvPr id="329" name="그림 328" descr="Datei:&lt;strong&gt;Home&lt;/strong&gt; font awesome.svg – Wikipedia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01811" y="5595609"/>
                    <a:ext cx="325267" cy="325267"/>
                  </a:xfrm>
                  <a:prstGeom prst="rect">
                    <a:avLst/>
                  </a:prstGeom>
                </p:spPr>
              </p:pic>
              <p:pic>
                <p:nvPicPr>
                  <p:cNvPr id="330" name="그림 329" descr="File:&lt;strong&gt;Calendar&lt;/strong&gt; font awesome.svg - Wikimedia Commons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7763" y="5623598"/>
                    <a:ext cx="254448" cy="25444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326" name="직선 연결선 325"/>
              <p:cNvCxnSpPr/>
              <p:nvPr/>
            </p:nvCxnSpPr>
            <p:spPr>
              <a:xfrm>
                <a:off x="2649437" y="4994656"/>
                <a:ext cx="2119778" cy="65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7" name="그림 4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2314" y="2347060"/>
            <a:ext cx="258815" cy="276069"/>
          </a:xfrm>
          <a:prstGeom prst="rect">
            <a:avLst/>
          </a:prstGeom>
        </p:spPr>
      </p:pic>
      <p:pic>
        <p:nvPicPr>
          <p:cNvPr id="428" name="그림 4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7004" y="2706685"/>
            <a:ext cx="258815" cy="276069"/>
          </a:xfrm>
          <a:prstGeom prst="rect">
            <a:avLst/>
          </a:prstGeom>
        </p:spPr>
      </p:pic>
      <p:pic>
        <p:nvPicPr>
          <p:cNvPr id="429" name="그림 4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9112" y="3043015"/>
            <a:ext cx="258815" cy="276069"/>
          </a:xfrm>
          <a:prstGeom prst="rect">
            <a:avLst/>
          </a:prstGeom>
        </p:spPr>
      </p:pic>
      <p:pic>
        <p:nvPicPr>
          <p:cNvPr id="430" name="그림 4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9111" y="3389953"/>
            <a:ext cx="258815" cy="276069"/>
          </a:xfrm>
          <a:prstGeom prst="rect">
            <a:avLst/>
          </a:prstGeom>
        </p:spPr>
      </p:pic>
      <p:pic>
        <p:nvPicPr>
          <p:cNvPr id="431" name="그림 4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76674" y="3747703"/>
            <a:ext cx="241927" cy="280750"/>
          </a:xfrm>
          <a:prstGeom prst="rect">
            <a:avLst/>
          </a:prstGeom>
        </p:spPr>
      </p:pic>
      <p:cxnSp>
        <p:nvCxnSpPr>
          <p:cNvPr id="432" name="직선 화살표 연결선 431"/>
          <p:cNvCxnSpPr/>
          <p:nvPr/>
        </p:nvCxnSpPr>
        <p:spPr>
          <a:xfrm flipH="1">
            <a:off x="6638568" y="1672291"/>
            <a:ext cx="799452" cy="347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화살표 연결선 432"/>
          <p:cNvCxnSpPr/>
          <p:nvPr/>
        </p:nvCxnSpPr>
        <p:spPr>
          <a:xfrm flipH="1">
            <a:off x="6653943" y="1743469"/>
            <a:ext cx="808480" cy="2035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4" name="그림 4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607" y="2456805"/>
            <a:ext cx="135760" cy="135097"/>
          </a:xfrm>
          <a:prstGeom prst="rect">
            <a:avLst/>
          </a:prstGeom>
        </p:spPr>
      </p:pic>
      <p:pic>
        <p:nvPicPr>
          <p:cNvPr id="435" name="그림 4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36" y="2433295"/>
            <a:ext cx="135760" cy="1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직선 화살표 연결선 146"/>
          <p:cNvCxnSpPr/>
          <p:nvPr/>
        </p:nvCxnSpPr>
        <p:spPr>
          <a:xfrm flipH="1">
            <a:off x="6619733" y="2121022"/>
            <a:ext cx="1269799" cy="1372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909806" y="1980699"/>
            <a:ext cx="4142703" cy="1690963"/>
            <a:chOff x="4017032" y="713449"/>
            <a:chExt cx="4142703" cy="1690963"/>
          </a:xfrm>
        </p:grpSpPr>
        <p:sp>
          <p:nvSpPr>
            <p:cNvPr id="144" name="TextBox 143"/>
            <p:cNvSpPr txBox="1"/>
            <p:nvPr/>
          </p:nvSpPr>
          <p:spPr>
            <a:xfrm>
              <a:off x="4017032" y="713449"/>
              <a:ext cx="800219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타이머</a:t>
              </a:r>
              <a:endParaRPr lang="en-US" altLang="ko-KR" sz="16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25270" y="1019417"/>
              <a:ext cx="413446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체크된 계획에 대한 타이머 아이콘 비활성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체크되지 않은 계획에 대해서만 아이콘 활성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타이머 아이콘을 누르면 모래시계 아이콘으로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바뀌면서 아래에 타이머 뷰가 동작함</a:t>
              </a:r>
              <a:endParaRPr lang="en-US" altLang="ko-KR" sz="1400" dirty="0" smtClean="0"/>
            </a:p>
          </p:txBody>
        </p:sp>
      </p:grpSp>
      <p:sp>
        <p:nvSpPr>
          <p:cNvPr id="305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타이머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06" name="그림 305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sp>
        <p:nvSpPr>
          <p:cNvPr id="317" name="제목 1"/>
          <p:cNvSpPr txBox="1">
            <a:spLocks/>
          </p:cNvSpPr>
          <p:nvPr/>
        </p:nvSpPr>
        <p:spPr>
          <a:xfrm>
            <a:off x="907084" y="-6242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29269" y="477321"/>
            <a:ext cx="3420000" cy="6480000"/>
            <a:chOff x="1985233" y="578867"/>
            <a:chExt cx="3420000" cy="6480000"/>
          </a:xfrm>
        </p:grpSpPr>
        <p:pic>
          <p:nvPicPr>
            <p:cNvPr id="73" name="그림 72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233" y="578867"/>
              <a:ext cx="3420000" cy="6480000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647105" y="2036487"/>
              <a:ext cx="2141340" cy="308400"/>
              <a:chOff x="2647105" y="2036487"/>
              <a:chExt cx="2141340" cy="308400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2647105" y="2046612"/>
                <a:ext cx="633721" cy="261731"/>
                <a:chOff x="794619" y="1948526"/>
                <a:chExt cx="691868" cy="276999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994044" y="194852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677" t="12913" r="15915" b="13774"/>
                <a:stretch/>
              </p:blipFill>
              <p:spPr>
                <a:xfrm>
                  <a:off x="794619" y="1962607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8796" y="2036487"/>
                <a:ext cx="269649" cy="308400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636022" y="2414253"/>
              <a:ext cx="2141783" cy="1756245"/>
              <a:chOff x="2636022" y="2414253"/>
              <a:chExt cx="2141783" cy="1756245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2636022" y="2414253"/>
                <a:ext cx="2141783" cy="1756245"/>
                <a:chOff x="797056" y="2804000"/>
                <a:chExt cx="2338301" cy="1485588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1078859" y="2850108"/>
                  <a:ext cx="8130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토익 </a:t>
                  </a:r>
                  <a:r>
                    <a:rPr lang="en-US" altLang="ko-KR" sz="1000" dirty="0" smtClean="0"/>
                    <a:t>2</a:t>
                  </a:r>
                  <a:r>
                    <a:rPr lang="ko-KR" altLang="en-US" sz="1000" dirty="0" smtClean="0"/>
                    <a:t>시간</a:t>
                  </a:r>
                  <a:endParaRPr lang="ko-KR" altLang="en-US" sz="1000" dirty="0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2" name="그림 12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4467010" y="2424849"/>
                <a:ext cx="10856" cy="1552791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9141" y="2461943"/>
                <a:ext cx="243933" cy="241958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517521" y="1638521"/>
              <a:ext cx="2344708" cy="311397"/>
              <a:chOff x="2517521" y="1638521"/>
              <a:chExt cx="2344708" cy="3113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517521" y="1638744"/>
                <a:ext cx="2344708" cy="3111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72353" y="1638521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2021.10.27 </a:t>
                </a:r>
                <a:r>
                  <a:rPr lang="ko-KR" altLang="en-US" sz="1400" dirty="0" smtClean="0"/>
                  <a:t>수</a:t>
                </a:r>
                <a:endParaRPr lang="ko-KR" altLang="en-US" sz="1400" dirty="0"/>
              </a:p>
            </p:txBody>
          </p:sp>
          <p:grpSp>
            <p:nvGrpSpPr>
              <p:cNvPr id="324" name="그룹 323"/>
              <p:cNvGrpSpPr/>
              <p:nvPr/>
            </p:nvGrpSpPr>
            <p:grpSpPr>
              <a:xfrm>
                <a:off x="2606890" y="1710254"/>
                <a:ext cx="2165969" cy="173131"/>
                <a:chOff x="7955563" y="1612994"/>
                <a:chExt cx="2165969" cy="173131"/>
              </a:xfrm>
            </p:grpSpPr>
            <p:pic>
              <p:nvPicPr>
                <p:cNvPr id="325" name="그림 324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742" y="1612994"/>
                  <a:ext cx="170790" cy="170790"/>
                </a:xfrm>
                <a:prstGeom prst="rect">
                  <a:avLst/>
                </a:prstGeom>
              </p:spPr>
            </p:pic>
            <p:pic>
              <p:nvPicPr>
                <p:cNvPr id="326" name="그림 325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955563" y="1615335"/>
                  <a:ext cx="170790" cy="1707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그룹 12"/>
            <p:cNvGrpSpPr/>
            <p:nvPr/>
          </p:nvGrpSpPr>
          <p:grpSpPr>
            <a:xfrm>
              <a:off x="2517522" y="4167950"/>
              <a:ext cx="2344708" cy="1817701"/>
              <a:chOff x="2517522" y="4167950"/>
              <a:chExt cx="2344708" cy="181770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517522" y="5537036"/>
                <a:ext cx="2344708" cy="44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2643121" y="5100165"/>
                <a:ext cx="2119778" cy="355882"/>
                <a:chOff x="829571" y="2037772"/>
                <a:chExt cx="2314277" cy="376641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그룹 129"/>
                <p:cNvGrpSpPr/>
                <p:nvPr/>
              </p:nvGrpSpPr>
              <p:grpSpPr>
                <a:xfrm>
                  <a:off x="960103" y="2146249"/>
                  <a:ext cx="1975176" cy="268164"/>
                  <a:chOff x="889633" y="2148683"/>
                  <a:chExt cx="1975176" cy="268164"/>
                </a:xfrm>
              </p:grpSpPr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6" name="그림 135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2" name="그룹 131"/>
                  <p:cNvGrpSpPr/>
                  <p:nvPr/>
                </p:nvGrpSpPr>
                <p:grpSpPr>
                  <a:xfrm>
                    <a:off x="889633" y="2153329"/>
                    <a:ext cx="1007497" cy="263518"/>
                    <a:chOff x="1262747" y="4670880"/>
                    <a:chExt cx="1007497" cy="263518"/>
                  </a:xfrm>
                </p:grpSpPr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1445603" y="4673814"/>
                      <a:ext cx="824641" cy="26058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4" name="그림 133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308" name="그룹 307"/>
              <p:cNvGrpSpPr/>
              <p:nvPr/>
            </p:nvGrpSpPr>
            <p:grpSpPr>
              <a:xfrm>
                <a:off x="2887887" y="5595992"/>
                <a:ext cx="1643216" cy="325267"/>
                <a:chOff x="2857763" y="5595609"/>
                <a:chExt cx="1643216" cy="325267"/>
              </a:xfrm>
            </p:grpSpPr>
            <p:pic>
              <p:nvPicPr>
                <p:cNvPr id="309" name="그림 308" descr="File:OOjs UI icon &lt;strong&gt;calendar&lt;/strong&gt;-ltr.svg - Wikimedia Commons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805" y="5623598"/>
                  <a:ext cx="236174" cy="274321"/>
                </a:xfrm>
                <a:prstGeom prst="rect">
                  <a:avLst/>
                </a:prstGeom>
              </p:spPr>
            </p:pic>
            <p:grpSp>
              <p:nvGrpSpPr>
                <p:cNvPr id="310" name="그룹 309"/>
                <p:cNvGrpSpPr/>
                <p:nvPr/>
              </p:nvGrpSpPr>
              <p:grpSpPr>
                <a:xfrm>
                  <a:off x="2857763" y="5595609"/>
                  <a:ext cx="969315" cy="325267"/>
                  <a:chOff x="2857763" y="5595609"/>
                  <a:chExt cx="969315" cy="325267"/>
                </a:xfrm>
              </p:grpSpPr>
              <p:pic>
                <p:nvPicPr>
                  <p:cNvPr id="311" name="그림 310" descr="Datei:&lt;strong&gt;Home&lt;/strong&gt; font awesome.svg – Wikipedia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01811" y="5595609"/>
                    <a:ext cx="325267" cy="325267"/>
                  </a:xfrm>
                  <a:prstGeom prst="rect">
                    <a:avLst/>
                  </a:prstGeom>
                </p:spPr>
              </p:pic>
              <p:pic>
                <p:nvPicPr>
                  <p:cNvPr id="312" name="그림 311" descr="File:&lt;strong&gt;Calendar&lt;/strong&gt; font awesome.svg - Wikimedia Commons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7763" y="5623598"/>
                    <a:ext cx="254448" cy="25444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50" name="직선 연결선 149"/>
              <p:cNvCxnSpPr/>
              <p:nvPr/>
            </p:nvCxnSpPr>
            <p:spPr>
              <a:xfrm>
                <a:off x="2655919" y="4167950"/>
                <a:ext cx="2119778" cy="65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2552430" y="4209112"/>
                <a:ext cx="1829554" cy="737957"/>
                <a:chOff x="4050798" y="4165804"/>
                <a:chExt cx="1829554" cy="737957"/>
              </a:xfrm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4506258" y="4449469"/>
                  <a:ext cx="1374094" cy="454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 smtClean="0"/>
                    <a:t>01 </a:t>
                  </a:r>
                  <a:r>
                    <a:rPr lang="en-US" altLang="ko-KR" dirty="0" smtClean="0"/>
                    <a:t>: </a:t>
                  </a:r>
                  <a:r>
                    <a:rPr lang="en-US" altLang="ko-KR" dirty="0" smtClean="0"/>
                    <a:t>18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 smtClean="0"/>
                    <a:t>: </a:t>
                  </a:r>
                  <a:r>
                    <a:rPr lang="en-US" altLang="ko-KR" dirty="0" smtClean="0"/>
                    <a:t>32</a:t>
                  </a:r>
                  <a:endParaRPr lang="en-US" altLang="ko-KR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560721" y="4381369"/>
                  <a:ext cx="3642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시간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049676" y="4383894"/>
                  <a:ext cx="274434" cy="233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분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4050798" y="4165804"/>
                  <a:ext cx="671104" cy="233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accent1"/>
                      </a:solidFill>
                    </a:rPr>
                    <a:t>남은 시간</a:t>
                  </a:r>
                  <a:r>
                    <a:rPr lang="en-US" altLang="ko-KR" sz="700" dirty="0" smtClean="0">
                      <a:solidFill>
                        <a:schemeClr val="accent1"/>
                      </a:solidFill>
                    </a:rPr>
                    <a:t> </a:t>
                  </a:r>
                  <a:endParaRPr lang="en-US" altLang="ko-KR" sz="7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5521283" y="4379642"/>
                  <a:ext cx="274435" cy="233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초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529" name="직선 화살표 연결선 528"/>
          <p:cNvCxnSpPr/>
          <p:nvPr/>
        </p:nvCxnSpPr>
        <p:spPr>
          <a:xfrm flipH="1">
            <a:off x="6362832" y="2209716"/>
            <a:ext cx="1514663" cy="2439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/>
          <p:cNvGrpSpPr/>
          <p:nvPr/>
        </p:nvGrpSpPr>
        <p:grpSpPr>
          <a:xfrm>
            <a:off x="907084" y="492819"/>
            <a:ext cx="3420000" cy="6480000"/>
            <a:chOff x="1985233" y="578867"/>
            <a:chExt cx="3420000" cy="6480000"/>
          </a:xfrm>
        </p:grpSpPr>
        <p:pic>
          <p:nvPicPr>
            <p:cNvPr id="174" name="그림 173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233" y="578867"/>
              <a:ext cx="3420000" cy="6480000"/>
            </a:xfrm>
            <a:prstGeom prst="rect">
              <a:avLst/>
            </a:prstGeom>
          </p:spPr>
        </p:pic>
        <p:grpSp>
          <p:nvGrpSpPr>
            <p:cNvPr id="175" name="그룹 174"/>
            <p:cNvGrpSpPr/>
            <p:nvPr/>
          </p:nvGrpSpPr>
          <p:grpSpPr>
            <a:xfrm>
              <a:off x="2647105" y="2036487"/>
              <a:ext cx="2141340" cy="308400"/>
              <a:chOff x="2647105" y="2036487"/>
              <a:chExt cx="2141340" cy="308400"/>
            </a:xfrm>
          </p:grpSpPr>
          <p:grpSp>
            <p:nvGrpSpPr>
              <p:cNvPr id="227" name="그룹 226"/>
              <p:cNvGrpSpPr/>
              <p:nvPr/>
            </p:nvGrpSpPr>
            <p:grpSpPr>
              <a:xfrm>
                <a:off x="2647105" y="2046612"/>
                <a:ext cx="633721" cy="261731"/>
                <a:chOff x="794619" y="1948526"/>
                <a:chExt cx="691868" cy="276999"/>
              </a:xfrm>
            </p:grpSpPr>
            <p:sp>
              <p:nvSpPr>
                <p:cNvPr id="229" name="TextBox 228"/>
                <p:cNvSpPr txBox="1"/>
                <p:nvPr/>
              </p:nvSpPr>
              <p:spPr>
                <a:xfrm>
                  <a:off x="994044" y="194852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230" name="그림 22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677" t="12913" r="15915" b="13774"/>
                <a:stretch/>
              </p:blipFill>
              <p:spPr>
                <a:xfrm>
                  <a:off x="794619" y="1962607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228" name="그림 2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8796" y="2036487"/>
                <a:ext cx="269649" cy="308400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2636022" y="2414253"/>
              <a:ext cx="2141783" cy="1756245"/>
              <a:chOff x="2636022" y="2414253"/>
              <a:chExt cx="2141783" cy="1756245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2636022" y="2414253"/>
                <a:ext cx="2141783" cy="1756245"/>
                <a:chOff x="797056" y="2804000"/>
                <a:chExt cx="2338301" cy="1485588"/>
              </a:xfrm>
            </p:grpSpPr>
            <p:sp>
              <p:nvSpPr>
                <p:cNvPr id="225" name="TextBox 224"/>
                <p:cNvSpPr txBox="1"/>
                <p:nvPr/>
              </p:nvSpPr>
              <p:spPr>
                <a:xfrm>
                  <a:off x="1078859" y="2850108"/>
                  <a:ext cx="8130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토익 </a:t>
                  </a:r>
                  <a:r>
                    <a:rPr lang="en-US" altLang="ko-KR" sz="1000" dirty="0" smtClean="0"/>
                    <a:t>2</a:t>
                  </a:r>
                  <a:r>
                    <a:rPr lang="ko-KR" altLang="en-US" sz="1000" dirty="0" smtClean="0"/>
                    <a:t>시간</a:t>
                  </a:r>
                  <a:endParaRPr lang="ko-KR" altLang="en-US" sz="1000" dirty="0"/>
                </a:p>
              </p:txBody>
            </p:sp>
            <p:grpSp>
              <p:nvGrpSpPr>
                <p:cNvPr id="210" name="그룹 209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224" name="그림 22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1" name="그룹 210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222" name="그림 22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2" name="그룹 211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220" name="그림 2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4" name="직선 연결선 203"/>
              <p:cNvCxnSpPr/>
              <p:nvPr/>
            </p:nvCxnSpPr>
            <p:spPr>
              <a:xfrm>
                <a:off x="4467010" y="2424849"/>
                <a:ext cx="10856" cy="1552791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9141" y="2461943"/>
                <a:ext cx="243933" cy="241958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9628" y="3505565"/>
                <a:ext cx="243933" cy="241958"/>
              </a:xfrm>
              <a:prstGeom prst="rect">
                <a:avLst/>
              </a:prstGeom>
            </p:spPr>
          </p:pic>
        </p:grpSp>
        <p:grpSp>
          <p:nvGrpSpPr>
            <p:cNvPr id="177" name="그룹 176"/>
            <p:cNvGrpSpPr/>
            <p:nvPr/>
          </p:nvGrpSpPr>
          <p:grpSpPr>
            <a:xfrm>
              <a:off x="2517521" y="1638521"/>
              <a:ext cx="2344708" cy="311397"/>
              <a:chOff x="2517521" y="1638521"/>
              <a:chExt cx="2344708" cy="311397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2517521" y="1638744"/>
                <a:ext cx="2344708" cy="31117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072353" y="1638521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2021.10.27 </a:t>
                </a:r>
                <a:r>
                  <a:rPr lang="ko-KR" altLang="en-US" sz="1400" dirty="0" smtClean="0"/>
                  <a:t>수</a:t>
                </a:r>
                <a:endParaRPr lang="ko-KR" altLang="en-US" sz="1400" dirty="0"/>
              </a:p>
            </p:txBody>
          </p:sp>
          <p:grpSp>
            <p:nvGrpSpPr>
              <p:cNvPr id="200" name="그룹 199"/>
              <p:cNvGrpSpPr/>
              <p:nvPr/>
            </p:nvGrpSpPr>
            <p:grpSpPr>
              <a:xfrm>
                <a:off x="2606890" y="1710254"/>
                <a:ext cx="2165969" cy="173131"/>
                <a:chOff x="7955563" y="1612994"/>
                <a:chExt cx="2165969" cy="173131"/>
              </a:xfrm>
            </p:grpSpPr>
            <p:pic>
              <p:nvPicPr>
                <p:cNvPr id="201" name="그림 200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742" y="1612994"/>
                  <a:ext cx="170790" cy="170790"/>
                </a:xfrm>
                <a:prstGeom prst="rect">
                  <a:avLst/>
                </a:prstGeom>
              </p:spPr>
            </p:pic>
            <p:pic>
              <p:nvPicPr>
                <p:cNvPr id="202" name="그림 201" descr="&lt;strong&gt;Arrow&lt;/strong&gt; Show Symbol · Free image on Pixabay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955563" y="1615335"/>
                  <a:ext cx="170790" cy="1707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8" name="그룹 177"/>
            <p:cNvGrpSpPr/>
            <p:nvPr/>
          </p:nvGrpSpPr>
          <p:grpSpPr>
            <a:xfrm>
              <a:off x="2517522" y="4994656"/>
              <a:ext cx="2344708" cy="990995"/>
              <a:chOff x="2517522" y="4994656"/>
              <a:chExt cx="2344708" cy="990995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2517522" y="5537036"/>
                <a:ext cx="2344708" cy="44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0" name="그룹 179"/>
              <p:cNvGrpSpPr/>
              <p:nvPr/>
            </p:nvGrpSpPr>
            <p:grpSpPr>
              <a:xfrm>
                <a:off x="2643121" y="5100165"/>
                <a:ext cx="2119778" cy="355882"/>
                <a:chOff x="829571" y="2037772"/>
                <a:chExt cx="2314277" cy="376641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그룹 187"/>
                <p:cNvGrpSpPr/>
                <p:nvPr/>
              </p:nvGrpSpPr>
              <p:grpSpPr>
                <a:xfrm>
                  <a:off x="960103" y="2146249"/>
                  <a:ext cx="1975176" cy="268164"/>
                  <a:chOff x="889633" y="2148683"/>
                  <a:chExt cx="1975176" cy="268164"/>
                </a:xfrm>
              </p:grpSpPr>
              <p:grpSp>
                <p:nvGrpSpPr>
                  <p:cNvPr id="192" name="그룹 191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196" name="TextBox 195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97" name="그림 196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3" name="그룹 192"/>
                  <p:cNvGrpSpPr/>
                  <p:nvPr/>
                </p:nvGrpSpPr>
                <p:grpSpPr>
                  <a:xfrm>
                    <a:off x="889633" y="2153329"/>
                    <a:ext cx="1007497" cy="263518"/>
                    <a:chOff x="1262747" y="4670880"/>
                    <a:chExt cx="1007497" cy="263518"/>
                  </a:xfrm>
                </p:grpSpPr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1445603" y="4673814"/>
                      <a:ext cx="824641" cy="26058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95" name="그림 194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81" name="그룹 180"/>
              <p:cNvGrpSpPr/>
              <p:nvPr/>
            </p:nvGrpSpPr>
            <p:grpSpPr>
              <a:xfrm>
                <a:off x="2887887" y="5595992"/>
                <a:ext cx="1643216" cy="325267"/>
                <a:chOff x="2857763" y="5595609"/>
                <a:chExt cx="1643216" cy="325267"/>
              </a:xfrm>
            </p:grpSpPr>
            <p:pic>
              <p:nvPicPr>
                <p:cNvPr id="183" name="그림 182" descr="File:OOjs UI icon &lt;strong&gt;calendar&lt;/strong&gt;-ltr.svg - Wikimedia Commons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805" y="5623598"/>
                  <a:ext cx="236174" cy="274321"/>
                </a:xfrm>
                <a:prstGeom prst="rect">
                  <a:avLst/>
                </a:prstGeom>
              </p:spPr>
            </p:pic>
            <p:grpSp>
              <p:nvGrpSpPr>
                <p:cNvPr id="184" name="그룹 183"/>
                <p:cNvGrpSpPr/>
                <p:nvPr/>
              </p:nvGrpSpPr>
              <p:grpSpPr>
                <a:xfrm>
                  <a:off x="2857763" y="5595609"/>
                  <a:ext cx="969315" cy="325267"/>
                  <a:chOff x="2857763" y="5595609"/>
                  <a:chExt cx="969315" cy="325267"/>
                </a:xfrm>
              </p:grpSpPr>
              <p:pic>
                <p:nvPicPr>
                  <p:cNvPr id="185" name="그림 184" descr="Datei:&lt;strong&gt;Home&lt;/strong&gt; font awesome.svg – Wikipedia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01811" y="5595609"/>
                    <a:ext cx="325267" cy="325267"/>
                  </a:xfrm>
                  <a:prstGeom prst="rect">
                    <a:avLst/>
                  </a:prstGeom>
                </p:spPr>
              </p:pic>
              <p:pic>
                <p:nvPicPr>
                  <p:cNvPr id="186" name="그림 185" descr="File:&lt;strong&gt;Calendar&lt;/strong&gt; font awesome.svg - Wikimedia Commons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7763" y="5623598"/>
                    <a:ext cx="254448" cy="254448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82" name="직선 연결선 181"/>
              <p:cNvCxnSpPr/>
              <p:nvPr/>
            </p:nvCxnSpPr>
            <p:spPr>
              <a:xfrm>
                <a:off x="2649437" y="4994656"/>
                <a:ext cx="2119778" cy="657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1" name="그림 2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475" y="2457011"/>
            <a:ext cx="135760" cy="135097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615" y="2440145"/>
            <a:ext cx="135760" cy="135097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3596" y="3391801"/>
            <a:ext cx="180370" cy="2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6350222" y="1017426"/>
            <a:ext cx="8723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월 표시</a:t>
            </a:r>
            <a:endParaRPr lang="en-US" altLang="ko-KR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345746" y="2270457"/>
            <a:ext cx="59503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날짜</a:t>
            </a:r>
            <a:endParaRPr lang="en-US" altLang="ko-KR" sz="1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361461" y="2591601"/>
            <a:ext cx="43739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날짜를 버튼으로 구현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날짜를 누르면 해당 날짜의 일간 페이지로 이동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달성한 계획은 검은색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 달성한 계획은 흰색</a:t>
            </a:r>
            <a:endParaRPr lang="en-US" altLang="ko-KR" sz="1400" dirty="0" smtClean="0"/>
          </a:p>
        </p:txBody>
      </p:sp>
      <p:sp>
        <p:nvSpPr>
          <p:cNvPr id="142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월간 페이지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43" name="그림 142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9" name="그룹 8"/>
          <p:cNvGrpSpPr/>
          <p:nvPr/>
        </p:nvGrpSpPr>
        <p:grpSpPr>
          <a:xfrm>
            <a:off x="1989985" y="580628"/>
            <a:ext cx="4314930" cy="6480000"/>
            <a:chOff x="1989985" y="580628"/>
            <a:chExt cx="4314930" cy="6480000"/>
          </a:xfrm>
        </p:grpSpPr>
        <p:pic>
          <p:nvPicPr>
            <p:cNvPr id="73" name="그림 72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85" y="580628"/>
              <a:ext cx="3420000" cy="6480000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2522274" y="5538797"/>
              <a:ext cx="2344708" cy="4486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647873" y="5101924"/>
              <a:ext cx="2119778" cy="352111"/>
              <a:chOff x="829571" y="2037772"/>
              <a:chExt cx="2314277" cy="372651"/>
            </a:xfrm>
          </p:grpSpPr>
          <p:cxnSp>
            <p:nvCxnSpPr>
              <p:cNvPr id="129" name="직선 연결선 128"/>
              <p:cNvCxnSpPr/>
              <p:nvPr/>
            </p:nvCxnSpPr>
            <p:spPr>
              <a:xfrm>
                <a:off x="829571" y="2037772"/>
                <a:ext cx="2314277" cy="69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그룹 129"/>
              <p:cNvGrpSpPr/>
              <p:nvPr/>
            </p:nvGrpSpPr>
            <p:grpSpPr>
              <a:xfrm>
                <a:off x="900136" y="2147111"/>
                <a:ext cx="2147103" cy="263312"/>
                <a:chOff x="829666" y="2149545"/>
                <a:chExt cx="2147103" cy="263312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2052319" y="2149545"/>
                  <a:ext cx="924450" cy="263312"/>
                  <a:chOff x="1395196" y="4925837"/>
                  <a:chExt cx="924450" cy="263312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585150" y="4925837"/>
                    <a:ext cx="7344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78% </a:t>
                    </a:r>
                    <a:r>
                      <a:rPr lang="ko-KR" altLang="en-US" sz="1000" dirty="0" smtClean="0"/>
                      <a:t>달성</a:t>
                    </a:r>
                    <a:endParaRPr lang="ko-KR" altLang="en-US" sz="1000" dirty="0"/>
                  </a:p>
                </p:txBody>
              </p:sp>
              <p:pic>
                <p:nvPicPr>
                  <p:cNvPr id="136" name="그림 13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95196" y="4926813"/>
                    <a:ext cx="230214" cy="2623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829666" y="2151498"/>
                  <a:ext cx="1067140" cy="254996"/>
                  <a:chOff x="1202780" y="4669049"/>
                  <a:chExt cx="1067140" cy="254996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373521" y="4672743"/>
                    <a:ext cx="8963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43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/>
                      <a:t>4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34" name="그림 13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02780" y="4669049"/>
                    <a:ext cx="239697" cy="25499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/>
            <p:cNvGrpSpPr/>
            <p:nvPr/>
          </p:nvGrpSpPr>
          <p:grpSpPr>
            <a:xfrm>
              <a:off x="2522273" y="1640503"/>
              <a:ext cx="2344708" cy="321328"/>
              <a:chOff x="690146" y="1366020"/>
              <a:chExt cx="2559845" cy="340073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690146" y="1366020"/>
                <a:ext cx="2559845" cy="32932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18325" y="1367539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2021.10</a:t>
                </a:r>
                <a:endParaRPr lang="ko-KR" altLang="en-US" sz="1400" dirty="0"/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565465" y="2172166"/>
              <a:ext cx="2175452" cy="2754097"/>
              <a:chOff x="4226692" y="2359487"/>
              <a:chExt cx="2375059" cy="2132446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4271033" y="2371848"/>
                <a:ext cx="2326904" cy="253916"/>
                <a:chOff x="4271033" y="2371848"/>
                <a:chExt cx="2326904" cy="253916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>
                  <a:off x="4271033" y="2617059"/>
                  <a:ext cx="2314277" cy="870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/>
                <p:cNvSpPr txBox="1"/>
                <p:nvPr/>
              </p:nvSpPr>
              <p:spPr>
                <a:xfrm>
                  <a:off x="4287474" y="2371848"/>
                  <a:ext cx="2310463" cy="202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rgbClr val="FF0000"/>
                      </a:solidFill>
                    </a:rPr>
                    <a:t>일</a:t>
                  </a:r>
                  <a:r>
                    <a:rPr lang="ko-KR" altLang="en-US" sz="1100" dirty="0" smtClean="0"/>
                    <a:t>   월   화   수   목   금   </a:t>
                  </a:r>
                  <a:r>
                    <a:rPr lang="ko-KR" altLang="en-US" sz="1100" dirty="0" smtClean="0">
                      <a:solidFill>
                        <a:srgbClr val="0000FF"/>
                      </a:solidFill>
                    </a:rPr>
                    <a:t>토</a:t>
                  </a:r>
                  <a:endParaRPr lang="ko-KR" altLang="en-US" sz="1100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83" name="직선 연결선 182"/>
              <p:cNvCxnSpPr/>
              <p:nvPr/>
            </p:nvCxnSpPr>
            <p:spPr>
              <a:xfrm>
                <a:off x="4271033" y="2950088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4287474" y="327876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4271033" y="360978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4287474" y="3938460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4613016" y="2377780"/>
                <a:ext cx="3758" cy="2114152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925150" y="2367661"/>
                <a:ext cx="2608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5250338" y="2367661"/>
                <a:ext cx="56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5568473" y="2367661"/>
                <a:ext cx="1643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5898038" y="2359487"/>
                <a:ext cx="247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16808" y="2359487"/>
                <a:ext cx="1136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820084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</a:t>
                </a:r>
                <a:endParaRPr lang="ko-KR" altLang="en-US" sz="10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169992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26692" y="4200742"/>
                <a:ext cx="325730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31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>
                <a:off x="4287474" y="4241702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4226692" y="390888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22" name="TextBox 221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25</a:t>
                  </a:r>
                  <a:endParaRPr lang="ko-KR" altLang="en-US" sz="1000" dirty="0"/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26</a:t>
                  </a:r>
                  <a:endParaRPr lang="ko-KR" altLang="en-US" sz="10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27</a:t>
                  </a:r>
                  <a:endParaRPr lang="ko-KR" altLang="en-US" sz="1000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28</a:t>
                  </a:r>
                  <a:endParaRPr lang="ko-KR" altLang="en-US" sz="1000" dirty="0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29</a:t>
                  </a:r>
                  <a:endParaRPr lang="ko-KR" altLang="en-US" sz="10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30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24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4232330" y="356407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15" name="TextBox 214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18</a:t>
                  </a:r>
                  <a:endParaRPr lang="ko-KR" altLang="en-US" sz="10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19</a:t>
                  </a:r>
                  <a:endParaRPr lang="ko-KR" altLang="en-US" sz="1000" dirty="0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20</a:t>
                  </a:r>
                  <a:endParaRPr lang="ko-KR" altLang="en-US" sz="1000" dirty="0"/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21</a:t>
                  </a:r>
                  <a:endParaRPr lang="ko-KR" altLang="en-US" sz="1000" dirty="0"/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22</a:t>
                  </a:r>
                  <a:endParaRPr lang="ko-KR" altLang="en-US" sz="1000" dirty="0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23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17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9" name="그룹 198"/>
              <p:cNvGrpSpPr/>
              <p:nvPr/>
            </p:nvGrpSpPr>
            <p:grpSpPr>
              <a:xfrm>
                <a:off x="4232330" y="3236847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08" name="TextBox 207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11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12</a:t>
                  </a:r>
                  <a:endParaRPr lang="ko-KR" altLang="en-US" sz="1000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13</a:t>
                  </a:r>
                  <a:endParaRPr lang="ko-KR" altLang="en-US" sz="10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14</a:t>
                  </a:r>
                  <a:endParaRPr lang="ko-KR" altLang="en-US" sz="10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15</a:t>
                  </a:r>
                  <a:endParaRPr lang="ko-KR" altLang="en-US" sz="10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16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00" name="그룹 199"/>
              <p:cNvGrpSpPr/>
              <p:nvPr/>
            </p:nvGrpSpPr>
            <p:grpSpPr>
              <a:xfrm>
                <a:off x="4241622" y="2917729"/>
                <a:ext cx="2172513" cy="180136"/>
                <a:chOff x="4226692" y="3908886"/>
                <a:chExt cx="2172513" cy="180136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455413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0000"/>
                      </a:solidFill>
                    </a:rPr>
                    <a:t>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486118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19098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549803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583695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8</a:t>
                  </a:r>
                  <a:endParaRPr lang="ko-KR" altLang="en-US" sz="10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614400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9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4226692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3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1" name="그룹 260"/>
            <p:cNvGrpSpPr/>
            <p:nvPr/>
          </p:nvGrpSpPr>
          <p:grpSpPr>
            <a:xfrm>
              <a:off x="3831093" y="4383740"/>
              <a:ext cx="116844" cy="43200"/>
              <a:chOff x="4292506" y="4558002"/>
              <a:chExt cx="127565" cy="4572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3540957" y="4381221"/>
              <a:ext cx="195653" cy="135701"/>
              <a:chOff x="4292506" y="4555334"/>
              <a:chExt cx="213605" cy="143617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4456197" y="4555334"/>
                <a:ext cx="49914" cy="483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타원 271"/>
            <p:cNvSpPr/>
            <p:nvPr/>
          </p:nvSpPr>
          <p:spPr>
            <a:xfrm>
              <a:off x="3239078" y="4380927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3540947" y="3959688"/>
              <a:ext cx="191811" cy="133181"/>
              <a:chOff x="4292506" y="4558001"/>
              <a:chExt cx="209411" cy="140950"/>
            </a:xfrm>
          </p:grpSpPr>
          <p:sp>
            <p:nvSpPr>
              <p:cNvPr id="277" name="타원 27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4430550" y="3954378"/>
              <a:ext cx="191811" cy="133181"/>
              <a:chOff x="4292506" y="4558001"/>
              <a:chExt cx="209411" cy="140950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2954249" y="3100144"/>
              <a:ext cx="191811" cy="136071"/>
              <a:chOff x="4292506" y="4558001"/>
              <a:chExt cx="209411" cy="144009"/>
            </a:xfrm>
          </p:grpSpPr>
          <p:sp>
            <p:nvSpPr>
              <p:cNvPr id="289" name="타원 28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4374332" y="46562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3249690" y="3958489"/>
              <a:ext cx="116844" cy="43200"/>
              <a:chOff x="4292506" y="4558002"/>
              <a:chExt cx="127565" cy="45720"/>
            </a:xfrm>
          </p:grpSpPr>
          <p:sp>
            <p:nvSpPr>
              <p:cNvPr id="295" name="타원 29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2956543" y="3509215"/>
              <a:ext cx="116844" cy="43200"/>
              <a:chOff x="4292506" y="4558002"/>
              <a:chExt cx="127565" cy="45720"/>
            </a:xfrm>
          </p:grpSpPr>
          <p:sp>
            <p:nvSpPr>
              <p:cNvPr id="298" name="타원 297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타원 299"/>
            <p:cNvSpPr/>
            <p:nvPr/>
          </p:nvSpPr>
          <p:spPr>
            <a:xfrm>
              <a:off x="4131501" y="3952254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4429331" y="4380927"/>
              <a:ext cx="41877" cy="43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5" name="그룹 314"/>
            <p:cNvGrpSpPr/>
            <p:nvPr/>
          </p:nvGrpSpPr>
          <p:grpSpPr>
            <a:xfrm>
              <a:off x="3540947" y="3098148"/>
              <a:ext cx="191811" cy="43201"/>
              <a:chOff x="4292506" y="4558001"/>
              <a:chExt cx="209411" cy="45721"/>
            </a:xfrm>
          </p:grpSpPr>
          <p:sp>
            <p:nvSpPr>
              <p:cNvPr id="316" name="타원 315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429331" y="3093456"/>
              <a:ext cx="191811" cy="133181"/>
              <a:chOff x="4292506" y="4558001"/>
              <a:chExt cx="209411" cy="140950"/>
            </a:xfrm>
            <a:solidFill>
              <a:schemeClr val="bg1"/>
            </a:solidFill>
          </p:grpSpPr>
          <p:sp>
            <p:nvSpPr>
              <p:cNvPr id="321" name="타원 32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3245276" y="3509214"/>
              <a:ext cx="116844" cy="43200"/>
              <a:chOff x="4292506" y="4558002"/>
              <a:chExt cx="127565" cy="45720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3240374" y="3098147"/>
              <a:ext cx="116844" cy="43200"/>
              <a:chOff x="4292506" y="4558002"/>
              <a:chExt cx="127565" cy="45720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3" name="타원 332"/>
            <p:cNvSpPr/>
            <p:nvPr/>
          </p:nvSpPr>
          <p:spPr>
            <a:xfrm>
              <a:off x="4131440" y="3103166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3535398" y="3505041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4131494" y="2669543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4426945" y="2666051"/>
              <a:ext cx="116844" cy="43200"/>
              <a:chOff x="4292506" y="4558002"/>
              <a:chExt cx="127565" cy="45720"/>
            </a:xfrm>
          </p:grpSpPr>
          <p:sp>
            <p:nvSpPr>
              <p:cNvPr id="337" name="타원 33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4127721" y="3507758"/>
              <a:ext cx="191811" cy="43201"/>
              <a:chOff x="4292506" y="4558001"/>
              <a:chExt cx="209411" cy="45721"/>
            </a:xfrm>
          </p:grpSpPr>
          <p:sp>
            <p:nvSpPr>
              <p:cNvPr id="340" name="타원 33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3" name="직선 화살표 연결선 342"/>
            <p:cNvCxnSpPr/>
            <p:nvPr/>
          </p:nvCxnSpPr>
          <p:spPr>
            <a:xfrm flipH="1">
              <a:off x="4725857" y="2465263"/>
              <a:ext cx="1577771" cy="72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 flipH="1">
              <a:off x="4202688" y="1202092"/>
              <a:ext cx="2102227" cy="593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2887887" y="5595992"/>
              <a:ext cx="1643216" cy="325267"/>
              <a:chOff x="2857763" y="5595609"/>
              <a:chExt cx="1643216" cy="325267"/>
            </a:xfrm>
          </p:grpSpPr>
          <p:pic>
            <p:nvPicPr>
              <p:cNvPr id="148" name="그림 147" descr="File:OOjs UI icon &lt;strong&gt;calendar&lt;/strong&gt;-ltr.svg - Wikimedia Commons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805" y="5623598"/>
                <a:ext cx="236174" cy="274321"/>
              </a:xfrm>
              <a:prstGeom prst="rect">
                <a:avLst/>
              </a:prstGeom>
            </p:spPr>
          </p:pic>
          <p:grpSp>
            <p:nvGrpSpPr>
              <p:cNvPr id="149" name="그룹 148"/>
              <p:cNvGrpSpPr/>
              <p:nvPr/>
            </p:nvGrpSpPr>
            <p:grpSpPr>
              <a:xfrm>
                <a:off x="2857763" y="5595609"/>
                <a:ext cx="969315" cy="325267"/>
                <a:chOff x="2857763" y="5595609"/>
                <a:chExt cx="969315" cy="325267"/>
              </a:xfrm>
            </p:grpSpPr>
            <p:pic>
              <p:nvPicPr>
                <p:cNvPr id="150" name="그림 149" descr="Datei:&lt;strong&gt;Home&lt;/strong&gt; font awesome.svg – Wikipedia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811" y="5595609"/>
                  <a:ext cx="325267" cy="325267"/>
                </a:xfrm>
                <a:prstGeom prst="rect">
                  <a:avLst/>
                </a:prstGeom>
              </p:spPr>
            </p:pic>
            <p:pic>
              <p:nvPicPr>
                <p:cNvPr id="151" name="그림 150" descr="File:&lt;strong&gt;Calendar&lt;/strong&gt; font awesome.svg - Wikimedia Commons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763" y="5623598"/>
                  <a:ext cx="254448" cy="2544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2" name="그룹 151"/>
            <p:cNvGrpSpPr/>
            <p:nvPr/>
          </p:nvGrpSpPr>
          <p:grpSpPr>
            <a:xfrm>
              <a:off x="2628912" y="1709151"/>
              <a:ext cx="2165969" cy="173131"/>
              <a:chOff x="7955563" y="1612994"/>
              <a:chExt cx="2165969" cy="173131"/>
            </a:xfrm>
          </p:grpSpPr>
          <p:pic>
            <p:nvPicPr>
              <p:cNvPr id="153" name="그림 152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742" y="1612994"/>
                <a:ext cx="170790" cy="170790"/>
              </a:xfrm>
              <a:prstGeom prst="rect">
                <a:avLst/>
              </a:prstGeom>
            </p:spPr>
          </p:pic>
          <p:pic>
            <p:nvPicPr>
              <p:cNvPr id="154" name="그림 153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55563" y="1615335"/>
                <a:ext cx="170790" cy="1707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46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30272"/>
              </p:ext>
            </p:extLst>
          </p:nvPr>
        </p:nvGraphicFramePr>
        <p:xfrm>
          <a:off x="932266" y="1573989"/>
          <a:ext cx="8293296" cy="451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67">
                  <a:extLst>
                    <a:ext uri="{9D8B030D-6E8A-4147-A177-3AD203B41FA5}">
                      <a16:colId xmlns:a16="http://schemas.microsoft.com/office/drawing/2014/main" val="2431692108"/>
                    </a:ext>
                  </a:extLst>
                </a:gridCol>
                <a:gridCol w="7289529">
                  <a:extLst>
                    <a:ext uri="{9D8B030D-6E8A-4147-A177-3AD203B41FA5}">
                      <a16:colId xmlns:a16="http://schemas.microsoft.com/office/drawing/2014/main" val="244278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앱 디자인 설계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00064"/>
                  </a:ext>
                </a:extLst>
              </a:tr>
              <a:tr h="777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네비게이션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페이지 이동 기능 구현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홈 페이지 구조 구현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일간 페이지 구조 구현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월간 페이지</a:t>
                      </a:r>
                      <a:r>
                        <a:rPr lang="ko-KR" altLang="en-US" sz="1400" baseline="0" dirty="0" smtClean="0"/>
                        <a:t> 구조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ko-KR" altLang="en-US" sz="1400" baseline="0" dirty="0" smtClean="0"/>
                        <a:t> 계획 추가 기능 구현</a:t>
                      </a:r>
                      <a:endParaRPr lang="en-US" altLang="ko-KR" sz="1400" baseline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ko-KR" altLang="en-US" sz="1400" baseline="0" dirty="0" smtClean="0"/>
                        <a:t> 계획 추가 기능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타이머 기능 구현</a:t>
                      </a:r>
                      <a:endParaRPr lang="en-US" altLang="ko-KR" sz="1400" baseline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9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타이머 기능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페이지 간의 데이터 연동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03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페이지 간의 데이터 연동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기능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기능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56957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32266" y="1565197"/>
            <a:ext cx="6865816" cy="4607003"/>
            <a:chOff x="2814515" y="1199797"/>
            <a:chExt cx="6865816" cy="460700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14515" y="2618183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746218" y="1199797"/>
              <a:ext cx="7707" cy="4607003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14515" y="3297339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14515" y="4001945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814515" y="4710120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14515" y="5373786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제목 1"/>
          <p:cNvSpPr txBox="1">
            <a:spLocks/>
          </p:cNvSpPr>
          <p:nvPr/>
        </p:nvSpPr>
        <p:spPr>
          <a:xfrm>
            <a:off x="907084" y="-6321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1"/>
                </a:solidFill>
              </a:rPr>
              <a:t>TimeLine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23" name="그림 22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cxnSp>
        <p:nvCxnSpPr>
          <p:cNvPr id="25" name="직선 연결선 24"/>
          <p:cNvCxnSpPr/>
          <p:nvPr/>
        </p:nvCxnSpPr>
        <p:spPr>
          <a:xfrm>
            <a:off x="932266" y="1977195"/>
            <a:ext cx="6865816" cy="3199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/>
          <p:cNvGrpSpPr/>
          <p:nvPr/>
        </p:nvGrpSpPr>
        <p:grpSpPr>
          <a:xfrm>
            <a:off x="8447265" y="488011"/>
            <a:ext cx="3420000" cy="6480000"/>
            <a:chOff x="1989985" y="580628"/>
            <a:chExt cx="3420000" cy="6480000"/>
          </a:xfrm>
        </p:grpSpPr>
        <p:pic>
          <p:nvPicPr>
            <p:cNvPr id="230" name="그림 229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85" y="580628"/>
              <a:ext cx="3420000" cy="6480000"/>
            </a:xfrm>
            <a:prstGeom prst="rect">
              <a:avLst/>
            </a:prstGeom>
          </p:spPr>
        </p:pic>
        <p:sp>
          <p:nvSpPr>
            <p:cNvPr id="231" name="직사각형 230"/>
            <p:cNvSpPr/>
            <p:nvPr/>
          </p:nvSpPr>
          <p:spPr>
            <a:xfrm>
              <a:off x="2522274" y="5538797"/>
              <a:ext cx="2344708" cy="4486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2647873" y="5101924"/>
              <a:ext cx="2119778" cy="352111"/>
              <a:chOff x="829571" y="2037772"/>
              <a:chExt cx="2314277" cy="372651"/>
            </a:xfrm>
          </p:grpSpPr>
          <p:cxnSp>
            <p:nvCxnSpPr>
              <p:cNvPr id="356" name="직선 연결선 355"/>
              <p:cNvCxnSpPr/>
              <p:nvPr/>
            </p:nvCxnSpPr>
            <p:spPr>
              <a:xfrm>
                <a:off x="829571" y="2037772"/>
                <a:ext cx="2314277" cy="69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그룹 356"/>
              <p:cNvGrpSpPr/>
              <p:nvPr/>
            </p:nvGrpSpPr>
            <p:grpSpPr>
              <a:xfrm>
                <a:off x="900136" y="2147111"/>
                <a:ext cx="2147103" cy="263312"/>
                <a:chOff x="829666" y="2149545"/>
                <a:chExt cx="2147103" cy="263312"/>
              </a:xfrm>
            </p:grpSpPr>
            <p:grpSp>
              <p:nvGrpSpPr>
                <p:cNvPr id="358" name="그룹 357"/>
                <p:cNvGrpSpPr/>
                <p:nvPr/>
              </p:nvGrpSpPr>
              <p:grpSpPr>
                <a:xfrm>
                  <a:off x="2052319" y="2149545"/>
                  <a:ext cx="924450" cy="263312"/>
                  <a:chOff x="1395196" y="4925837"/>
                  <a:chExt cx="924450" cy="263312"/>
                </a:xfrm>
              </p:grpSpPr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1585150" y="4925837"/>
                    <a:ext cx="7344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78% </a:t>
                    </a:r>
                    <a:r>
                      <a:rPr lang="ko-KR" altLang="en-US" sz="1000" dirty="0" smtClean="0"/>
                      <a:t>달성</a:t>
                    </a:r>
                    <a:endParaRPr lang="ko-KR" altLang="en-US" sz="1000" dirty="0"/>
                  </a:p>
                </p:txBody>
              </p:sp>
              <p:pic>
                <p:nvPicPr>
                  <p:cNvPr id="363" name="그림 36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95196" y="4926813"/>
                    <a:ext cx="230214" cy="2623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9" name="그룹 358"/>
                <p:cNvGrpSpPr/>
                <p:nvPr/>
              </p:nvGrpSpPr>
              <p:grpSpPr>
                <a:xfrm>
                  <a:off x="829666" y="2151498"/>
                  <a:ext cx="1067140" cy="254996"/>
                  <a:chOff x="1202780" y="4669049"/>
                  <a:chExt cx="1067140" cy="254996"/>
                </a:xfrm>
              </p:grpSpPr>
              <p:sp>
                <p:nvSpPr>
                  <p:cNvPr id="360" name="TextBox 359"/>
                  <p:cNvSpPr txBox="1"/>
                  <p:nvPr/>
                </p:nvSpPr>
                <p:spPr>
                  <a:xfrm>
                    <a:off x="1373521" y="4672743"/>
                    <a:ext cx="8963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43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/>
                      <a:t>4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361" name="그림 36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02780" y="4669049"/>
                    <a:ext cx="239697" cy="25499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33" name="그룹 232"/>
            <p:cNvGrpSpPr/>
            <p:nvPr/>
          </p:nvGrpSpPr>
          <p:grpSpPr>
            <a:xfrm>
              <a:off x="2522273" y="1640503"/>
              <a:ext cx="2344708" cy="321328"/>
              <a:chOff x="690146" y="1366020"/>
              <a:chExt cx="2559845" cy="340073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690146" y="1366020"/>
                <a:ext cx="2559845" cy="32932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1518325" y="1367539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2021.10</a:t>
                </a:r>
                <a:endParaRPr lang="ko-KR" altLang="en-US" sz="1400" dirty="0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2565465" y="2172166"/>
              <a:ext cx="2175452" cy="2754097"/>
              <a:chOff x="4226692" y="2359487"/>
              <a:chExt cx="2375059" cy="2132446"/>
            </a:xfrm>
          </p:grpSpPr>
          <p:grpSp>
            <p:nvGrpSpPr>
              <p:cNvPr id="305" name="그룹 304"/>
              <p:cNvGrpSpPr/>
              <p:nvPr/>
            </p:nvGrpSpPr>
            <p:grpSpPr>
              <a:xfrm>
                <a:off x="4271033" y="2371848"/>
                <a:ext cx="2326904" cy="253916"/>
                <a:chOff x="4271033" y="2371848"/>
                <a:chExt cx="2326904" cy="253916"/>
              </a:xfrm>
            </p:grpSpPr>
            <p:cxnSp>
              <p:nvCxnSpPr>
                <p:cNvPr id="352" name="직선 연결선 351"/>
                <p:cNvCxnSpPr/>
                <p:nvPr/>
              </p:nvCxnSpPr>
              <p:spPr>
                <a:xfrm>
                  <a:off x="4271033" y="2617059"/>
                  <a:ext cx="2314277" cy="870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TextBox 352"/>
                <p:cNvSpPr txBox="1"/>
                <p:nvPr/>
              </p:nvSpPr>
              <p:spPr>
                <a:xfrm>
                  <a:off x="4287474" y="2371848"/>
                  <a:ext cx="2310463" cy="202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rgbClr val="FF0000"/>
                      </a:solidFill>
                    </a:rPr>
                    <a:t>일</a:t>
                  </a:r>
                  <a:r>
                    <a:rPr lang="ko-KR" altLang="en-US" sz="1100" dirty="0" smtClean="0"/>
                    <a:t>   월   화   수   목   금   </a:t>
                  </a:r>
                  <a:r>
                    <a:rPr lang="ko-KR" altLang="en-US" sz="1100" dirty="0" smtClean="0">
                      <a:solidFill>
                        <a:srgbClr val="0000FF"/>
                      </a:solidFill>
                    </a:rPr>
                    <a:t>토</a:t>
                  </a:r>
                  <a:endParaRPr lang="ko-KR" altLang="en-US" sz="1100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306" name="직선 연결선 305"/>
              <p:cNvCxnSpPr/>
              <p:nvPr/>
            </p:nvCxnSpPr>
            <p:spPr>
              <a:xfrm>
                <a:off x="4271033" y="2950088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>
                <a:off x="4287474" y="327876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4271033" y="360978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>
                <a:off x="4287474" y="3938460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/>
              <p:cNvCxnSpPr/>
              <p:nvPr/>
            </p:nvCxnSpPr>
            <p:spPr>
              <a:xfrm>
                <a:off x="4613016" y="2377780"/>
                <a:ext cx="3758" cy="2114152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/>
              <p:cNvCxnSpPr/>
              <p:nvPr/>
            </p:nvCxnSpPr>
            <p:spPr>
              <a:xfrm flipH="1">
                <a:off x="4925150" y="2367661"/>
                <a:ext cx="2608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/>
              <p:cNvCxnSpPr/>
              <p:nvPr/>
            </p:nvCxnSpPr>
            <p:spPr>
              <a:xfrm>
                <a:off x="5250338" y="2367661"/>
                <a:ext cx="56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/>
              <p:cNvCxnSpPr/>
              <p:nvPr/>
            </p:nvCxnSpPr>
            <p:spPr>
              <a:xfrm>
                <a:off x="5568473" y="2367661"/>
                <a:ext cx="1643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5898038" y="2359487"/>
                <a:ext cx="247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>
                <a:off x="6216808" y="2359487"/>
                <a:ext cx="1136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/>
              <p:cNvSpPr txBox="1"/>
              <p:nvPr/>
            </p:nvSpPr>
            <p:spPr>
              <a:xfrm>
                <a:off x="5820084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</a:t>
                </a:r>
                <a:endParaRPr lang="ko-KR" altLang="en-US" sz="10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169992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4226692" y="4200742"/>
                <a:ext cx="325730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31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9" name="직선 연결선 318"/>
              <p:cNvCxnSpPr/>
              <p:nvPr/>
            </p:nvCxnSpPr>
            <p:spPr>
              <a:xfrm>
                <a:off x="4287474" y="4241702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0" name="그룹 319"/>
              <p:cNvGrpSpPr/>
              <p:nvPr/>
            </p:nvGrpSpPr>
            <p:grpSpPr>
              <a:xfrm>
                <a:off x="4226692" y="390888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25</a:t>
                  </a:r>
                  <a:endParaRPr lang="ko-KR" altLang="en-US" sz="1000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26</a:t>
                  </a:r>
                  <a:endParaRPr lang="ko-KR" altLang="en-US" sz="1000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27</a:t>
                  </a:r>
                  <a:endParaRPr lang="ko-KR" altLang="en-US" sz="1000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28</a:t>
                  </a:r>
                  <a:endParaRPr lang="ko-KR" altLang="en-US" sz="1000" dirty="0"/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29</a:t>
                  </a:r>
                  <a:endParaRPr lang="ko-KR" altLang="en-US" sz="1000" dirty="0"/>
                </a:p>
              </p:txBody>
            </p:sp>
            <p:sp>
              <p:nvSpPr>
                <p:cNvPr id="350" name="TextBox 349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30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24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4232330" y="356407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38" name="TextBox 337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18</a:t>
                  </a:r>
                  <a:endParaRPr lang="ko-KR" altLang="en-US" sz="1000" dirty="0"/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19</a:t>
                  </a:r>
                  <a:endParaRPr lang="ko-KR" altLang="en-US" sz="1000" dirty="0"/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20</a:t>
                  </a:r>
                  <a:endParaRPr lang="ko-KR" altLang="en-US" sz="1000" dirty="0"/>
                </a:p>
              </p:txBody>
            </p:sp>
            <p:sp>
              <p:nvSpPr>
                <p:cNvPr id="341" name="TextBox 340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21</a:t>
                  </a:r>
                  <a:endParaRPr lang="ko-KR" altLang="en-US" sz="1000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22</a:t>
                  </a:r>
                  <a:endParaRPr lang="ko-KR" altLang="en-US" sz="1000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23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17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2" name="그룹 321"/>
              <p:cNvGrpSpPr/>
              <p:nvPr/>
            </p:nvGrpSpPr>
            <p:grpSpPr>
              <a:xfrm>
                <a:off x="4232330" y="3236847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31" name="TextBox 330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11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12</a:t>
                  </a:r>
                  <a:endParaRPr lang="ko-KR" altLang="en-US" sz="1000" dirty="0"/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13</a:t>
                  </a:r>
                  <a:endParaRPr lang="ko-KR" altLang="en-US" sz="1000" dirty="0"/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14</a:t>
                  </a:r>
                  <a:endParaRPr lang="ko-KR" altLang="en-US" sz="1000" dirty="0"/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15</a:t>
                  </a:r>
                  <a:endParaRPr lang="ko-KR" altLang="en-US" sz="1000" dirty="0"/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16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37" name="TextBox 336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3" name="그룹 322"/>
              <p:cNvGrpSpPr/>
              <p:nvPr/>
            </p:nvGrpSpPr>
            <p:grpSpPr>
              <a:xfrm>
                <a:off x="4241622" y="2917729"/>
                <a:ext cx="2172513" cy="180136"/>
                <a:chOff x="4226692" y="3908886"/>
                <a:chExt cx="2172513" cy="180136"/>
              </a:xfrm>
            </p:grpSpPr>
            <p:sp>
              <p:nvSpPr>
                <p:cNvPr id="324" name="TextBox 323"/>
                <p:cNvSpPr txBox="1"/>
                <p:nvPr/>
              </p:nvSpPr>
              <p:spPr>
                <a:xfrm>
                  <a:off x="455413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0000"/>
                      </a:solidFill>
                    </a:rPr>
                    <a:t>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86118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519098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549803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583695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8</a:t>
                  </a:r>
                  <a:endParaRPr lang="ko-KR" altLang="en-US" sz="1000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614400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9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4226692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3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5" name="그룹 234"/>
            <p:cNvGrpSpPr/>
            <p:nvPr/>
          </p:nvGrpSpPr>
          <p:grpSpPr>
            <a:xfrm>
              <a:off x="3831093" y="4383740"/>
              <a:ext cx="116844" cy="43200"/>
              <a:chOff x="4292506" y="4558002"/>
              <a:chExt cx="127565" cy="45720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3540947" y="4383741"/>
              <a:ext cx="191811" cy="133181"/>
              <a:chOff x="4292506" y="4558001"/>
              <a:chExt cx="209411" cy="140950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3239078" y="4380927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/>
            <p:cNvGrpSpPr/>
            <p:nvPr/>
          </p:nvGrpSpPr>
          <p:grpSpPr>
            <a:xfrm>
              <a:off x="3540947" y="3959688"/>
              <a:ext cx="191811" cy="133181"/>
              <a:chOff x="4292506" y="4558001"/>
              <a:chExt cx="209411" cy="140950"/>
            </a:xfrm>
          </p:grpSpPr>
          <p:sp>
            <p:nvSpPr>
              <p:cNvPr id="295" name="타원 29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4430550" y="3954378"/>
              <a:ext cx="191811" cy="133181"/>
              <a:chOff x="4292506" y="4558001"/>
              <a:chExt cx="209411" cy="140950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954249" y="3100144"/>
              <a:ext cx="191811" cy="136071"/>
              <a:chOff x="4292506" y="4558001"/>
              <a:chExt cx="209411" cy="144009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4374332" y="46562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3249690" y="3958489"/>
              <a:ext cx="116844" cy="43200"/>
              <a:chOff x="4292506" y="4558002"/>
              <a:chExt cx="127565" cy="45720"/>
            </a:xfrm>
          </p:grpSpPr>
          <p:sp>
            <p:nvSpPr>
              <p:cNvPr id="283" name="타원 28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2956543" y="3509215"/>
              <a:ext cx="116844" cy="43200"/>
              <a:chOff x="4292506" y="4558002"/>
              <a:chExt cx="127565" cy="45720"/>
            </a:xfrm>
          </p:grpSpPr>
          <p:sp>
            <p:nvSpPr>
              <p:cNvPr id="281" name="타원 28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3" name="타원 242"/>
            <p:cNvSpPr/>
            <p:nvPr/>
          </p:nvSpPr>
          <p:spPr>
            <a:xfrm>
              <a:off x="4131501" y="3952254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4429331" y="4380927"/>
              <a:ext cx="41877" cy="43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540947" y="3098148"/>
              <a:ext cx="191811" cy="43201"/>
              <a:chOff x="4292506" y="4558001"/>
              <a:chExt cx="209411" cy="45721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4429331" y="3093456"/>
              <a:ext cx="191811" cy="133181"/>
              <a:chOff x="4292506" y="4558001"/>
              <a:chExt cx="209411" cy="140950"/>
            </a:xfrm>
            <a:solidFill>
              <a:schemeClr val="bg1"/>
            </a:solidFill>
          </p:grpSpPr>
          <p:sp>
            <p:nvSpPr>
              <p:cNvPr id="273" name="타원 27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3245276" y="3509214"/>
              <a:ext cx="116844" cy="43200"/>
              <a:chOff x="4292506" y="4558002"/>
              <a:chExt cx="127565" cy="45720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3240374" y="3098147"/>
              <a:ext cx="116844" cy="43200"/>
              <a:chOff x="4292506" y="4558002"/>
              <a:chExt cx="127565" cy="45720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타원 248"/>
            <p:cNvSpPr/>
            <p:nvPr/>
          </p:nvSpPr>
          <p:spPr>
            <a:xfrm>
              <a:off x="4131440" y="3103166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35398" y="3505041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4131494" y="2669543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4426945" y="2666051"/>
              <a:ext cx="116844" cy="43200"/>
              <a:chOff x="4292506" y="4558002"/>
              <a:chExt cx="127565" cy="4572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4127721" y="3507758"/>
              <a:ext cx="191811" cy="43201"/>
              <a:chOff x="4292506" y="4558001"/>
              <a:chExt cx="209411" cy="45721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2887887" y="5595992"/>
              <a:ext cx="1643216" cy="325267"/>
              <a:chOff x="2857763" y="5595609"/>
              <a:chExt cx="1643216" cy="325267"/>
            </a:xfrm>
          </p:grpSpPr>
          <p:pic>
            <p:nvPicPr>
              <p:cNvPr id="260" name="그림 259" descr="File:OOjs UI icon &lt;strong&gt;calendar&lt;/strong&gt;-ltr.svg - Wikimedia Commons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805" y="5623598"/>
                <a:ext cx="236174" cy="274321"/>
              </a:xfrm>
              <a:prstGeom prst="rect">
                <a:avLst/>
              </a:prstGeom>
            </p:spPr>
          </p:pic>
          <p:grpSp>
            <p:nvGrpSpPr>
              <p:cNvPr id="261" name="그룹 260"/>
              <p:cNvGrpSpPr/>
              <p:nvPr/>
            </p:nvGrpSpPr>
            <p:grpSpPr>
              <a:xfrm>
                <a:off x="2857763" y="5595609"/>
                <a:ext cx="969315" cy="325267"/>
                <a:chOff x="2857763" y="5595609"/>
                <a:chExt cx="969315" cy="325267"/>
              </a:xfrm>
            </p:grpSpPr>
            <p:pic>
              <p:nvPicPr>
                <p:cNvPr id="262" name="그림 261" descr="Datei:&lt;strong&gt;Home&lt;/strong&gt; font awesome.svg – Wikipedia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811" y="5595609"/>
                  <a:ext cx="325267" cy="325267"/>
                </a:xfrm>
                <a:prstGeom prst="rect">
                  <a:avLst/>
                </a:prstGeom>
              </p:spPr>
            </p:pic>
            <p:pic>
              <p:nvPicPr>
                <p:cNvPr id="263" name="그림 262" descr="File:&lt;strong&gt;Calendar&lt;/strong&gt; font awesome.svg - Wikimedia Commons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763" y="5623598"/>
                  <a:ext cx="254448" cy="2544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7" name="그룹 256"/>
            <p:cNvGrpSpPr/>
            <p:nvPr/>
          </p:nvGrpSpPr>
          <p:grpSpPr>
            <a:xfrm>
              <a:off x="2628912" y="1709151"/>
              <a:ext cx="2165969" cy="173131"/>
              <a:chOff x="7955563" y="1612994"/>
              <a:chExt cx="2165969" cy="173131"/>
            </a:xfrm>
          </p:grpSpPr>
          <p:pic>
            <p:nvPicPr>
              <p:cNvPr id="258" name="그림 257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742" y="1612994"/>
                <a:ext cx="170790" cy="170790"/>
              </a:xfrm>
              <a:prstGeom prst="rect">
                <a:avLst/>
              </a:prstGeom>
            </p:spPr>
          </p:pic>
          <p:pic>
            <p:nvPicPr>
              <p:cNvPr id="259" name="그림 258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55563" y="1615335"/>
                <a:ext cx="170790" cy="1707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880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6447484" y="1658591"/>
            <a:ext cx="3986940" cy="3644746"/>
            <a:chOff x="4706608" y="1395977"/>
            <a:chExt cx="3986940" cy="3644746"/>
          </a:xfrm>
        </p:grpSpPr>
        <p:grpSp>
          <p:nvGrpSpPr>
            <p:cNvPr id="50" name="그룹 49"/>
            <p:cNvGrpSpPr/>
            <p:nvPr/>
          </p:nvGrpSpPr>
          <p:grpSpPr>
            <a:xfrm>
              <a:off x="4706608" y="1803611"/>
              <a:ext cx="409657" cy="3237112"/>
              <a:chOff x="4706608" y="1803611"/>
              <a:chExt cx="409657" cy="323711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6296" y="2296528"/>
                <a:ext cx="330280" cy="378614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271" y="2772992"/>
                <a:ext cx="364331" cy="38862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269" y="1803611"/>
                <a:ext cx="356335" cy="39506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019" y="3259462"/>
                <a:ext cx="352834" cy="338133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9101" y="3695445"/>
                <a:ext cx="384670" cy="35389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6608" y="4147191"/>
                <a:ext cx="409657" cy="393901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632" y="4638944"/>
                <a:ext cx="283609" cy="401779"/>
              </a:xfrm>
              <a:prstGeom prst="rect">
                <a:avLst/>
              </a:prstGeom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5228753" y="1395977"/>
              <a:ext cx="3464795" cy="3638305"/>
              <a:chOff x="5228753" y="1395977"/>
              <a:chExt cx="3464795" cy="363830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228753" y="2274527"/>
                <a:ext cx="2756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Calendar-plus(</a:t>
                </a:r>
                <a:r>
                  <a:rPr lang="ko-KR" altLang="en-US" dirty="0" smtClean="0"/>
                  <a:t>계획 추가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8753" y="2752612"/>
                <a:ext cx="295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Calendar-minus(</a:t>
                </a:r>
                <a:r>
                  <a:rPr lang="ko-KR" altLang="en-US" dirty="0" smtClean="0"/>
                  <a:t>계획 삭제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28753" y="1796442"/>
                <a:ext cx="2729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Calendar-edit(</a:t>
                </a:r>
                <a:r>
                  <a:rPr lang="ko-KR" altLang="en-US" dirty="0" smtClean="0"/>
                  <a:t>계획 수정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8753" y="3230697"/>
                <a:ext cx="181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Square(</a:t>
                </a:r>
                <a:r>
                  <a:rPr lang="ko-KR" altLang="en-US" dirty="0" smtClean="0"/>
                  <a:t>미 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8753" y="3708782"/>
                <a:ext cx="2187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Check-square(</a:t>
                </a:r>
                <a:r>
                  <a:rPr lang="ko-KR" altLang="en-US" dirty="0" smtClean="0"/>
                  <a:t>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28753" y="4186867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timer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8753" y="4664950"/>
                <a:ext cx="3033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Timer-sand(</a:t>
                </a:r>
                <a:r>
                  <a:rPr lang="ko-KR" altLang="en-US" dirty="0" smtClean="0"/>
                  <a:t>타이머 작동 중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8753" y="1395977"/>
                <a:ext cx="346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Calendar-check(</a:t>
                </a:r>
                <a:r>
                  <a:rPr lang="ko-KR" altLang="en-US" dirty="0" smtClean="0"/>
                  <a:t>계획 </a:t>
                </a:r>
                <a:r>
                  <a:rPr lang="ko-KR" altLang="en-US" dirty="0" smtClean="0"/>
                  <a:t>수정 완료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1484117" y="1829589"/>
            <a:ext cx="3727459" cy="3609646"/>
            <a:chOff x="662767" y="1239970"/>
            <a:chExt cx="3727459" cy="3609646"/>
          </a:xfrm>
        </p:grpSpPr>
        <p:grpSp>
          <p:nvGrpSpPr>
            <p:cNvPr id="9" name="그룹 8"/>
            <p:cNvGrpSpPr/>
            <p:nvPr/>
          </p:nvGrpSpPr>
          <p:grpSpPr>
            <a:xfrm>
              <a:off x="1141836" y="1239970"/>
              <a:ext cx="3248390" cy="3609646"/>
              <a:chOff x="1061564" y="1239970"/>
              <a:chExt cx="3248390" cy="36096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61564" y="2628676"/>
                <a:ext cx="315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Calendar-today(</a:t>
                </a:r>
                <a:r>
                  <a:rPr lang="ko-KR" altLang="en-US" dirty="0" smtClean="0"/>
                  <a:t>일간 페이지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1564" y="3091578"/>
                <a:ext cx="3248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Calendar-month(</a:t>
                </a:r>
                <a:r>
                  <a:rPr lang="ko-KR" altLang="en-US" dirty="0" smtClean="0"/>
                  <a:t>월간 페이지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1564" y="3554480"/>
                <a:ext cx="3089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Calendar-clock(</a:t>
                </a:r>
                <a:r>
                  <a:rPr lang="ko-KR" altLang="en-US" dirty="0" smtClean="0"/>
                  <a:t>공부한 시간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1564" y="1239970"/>
                <a:ext cx="1696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Gauge(</a:t>
                </a:r>
                <a:r>
                  <a:rPr lang="ko-KR" altLang="en-US" dirty="0" err="1" smtClean="0"/>
                  <a:t>달성률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61564" y="1702872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Circle(</a:t>
                </a:r>
                <a:r>
                  <a:rPr lang="ko-KR" altLang="en-US" dirty="0" smtClean="0"/>
                  <a:t>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61564" y="2165774"/>
                <a:ext cx="158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Circle(</a:t>
                </a:r>
                <a:r>
                  <a:rPr lang="ko-KR" altLang="en-US" dirty="0" err="1" smtClean="0"/>
                  <a:t>미달성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1564" y="4017382"/>
                <a:ext cx="164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Navigate-next</a:t>
                </a:r>
                <a:endParaRPr lang="ko-KR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1564" y="4480284"/>
                <a:ext cx="1880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Navigate-before</a:t>
                </a:r>
                <a:endParaRPr lang="ko-KR" altLang="en-US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62767" y="1239970"/>
              <a:ext cx="412095" cy="3506224"/>
              <a:chOff x="1237945" y="2308012"/>
              <a:chExt cx="412095" cy="350622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945" y="3670107"/>
                <a:ext cx="412095" cy="420175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1426" y="4194415"/>
                <a:ext cx="358665" cy="374259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1426" y="4672807"/>
                <a:ext cx="360068" cy="383051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4286" y="2308012"/>
                <a:ext cx="348098" cy="396669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2736" y="2808814"/>
                <a:ext cx="315957" cy="328348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61426" y="3241295"/>
                <a:ext cx="369642" cy="324679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9258" y="5167176"/>
                <a:ext cx="219075" cy="2952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9258" y="5566586"/>
                <a:ext cx="238125" cy="247650"/>
              </a:xfrm>
              <a:prstGeom prst="rect">
                <a:avLst/>
              </a:prstGeom>
            </p:spPr>
          </p:pic>
        </p:grp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Emoticon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6711" y="1673321"/>
            <a:ext cx="352018" cy="3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738</Words>
  <Application>Microsoft Office PowerPoint</Application>
  <PresentationFormat>와이드스크린</PresentationFormat>
  <Paragraphs>234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Project Proposal: Schedule Timer</vt:lpstr>
      <vt:lpstr>PowerPoint 프레젠테이션</vt:lpstr>
      <vt:lpstr>구조: Home</vt:lpstr>
      <vt:lpstr>구조: 일간 페이지 – 시제에 따라 아이콘 활성/비활성</vt:lpstr>
      <vt:lpstr>구조: 일간 페이지 – 계획 편집</vt:lpstr>
      <vt:lpstr>구조: 일간 페이지 – 타이머</vt:lpstr>
      <vt:lpstr>구조: 월간 페이지</vt:lpstr>
      <vt:lpstr>PowerPoint 프레젠테이션</vt:lpstr>
      <vt:lpstr>Emoticon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Administrator</dc:creator>
  <cp:lastModifiedBy>Administrator</cp:lastModifiedBy>
  <cp:revision>750</cp:revision>
  <dcterms:created xsi:type="dcterms:W3CDTF">2021-10-27T03:15:16Z</dcterms:created>
  <dcterms:modified xsi:type="dcterms:W3CDTF">2021-11-03T11:48:20Z</dcterms:modified>
</cp:coreProperties>
</file>