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HdqwYraQdcQ" TargetMode="External"/><Relationship Id="rId5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pTMgom_CGR0" TargetMode="External"/><Relationship Id="rId5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NOP_VFAeq7k" TargetMode="External"/><Relationship Id="rId5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INI Generalized Video Game AI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26 Feb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this is going to work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Meet every 2 weeks, two parts: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Discuss competition progress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Learn a new topic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You must write code (but can learn!)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We will have a listserv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Sign up for a focus team, for example: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TeamHuman - mimic human players, learn strategies humans employ and typical game archetypes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TeamLearning - use learning as much as possible to design an agent that learns by itself</a:t>
            </a:r>
          </a:p>
          <a:p>
            <a:pPr indent="-355600" lvl="1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TeamPlanning - learn and prototype really effective planning algorithms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Academically...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117625" y="4891600"/>
            <a:ext cx="8066999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73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/>
              <a:t>V Mnih et al. Nature 518, 529-533 (2015) doi:10.1038/nature14236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312" y="1015125"/>
            <a:ext cx="6895384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Academically...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621850" y="2835450"/>
            <a:ext cx="2804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73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/>
              <a:t>V Mnih et al. Nature 518, 529-533 (2015) doi:10.1038/nature14236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85" y="1022949"/>
            <a:ext cx="4910667" cy="408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ahead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3/12: Introduction to Reinforcement Learning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3/26: Overview of </a:t>
            </a:r>
            <a:r>
              <a:rPr lang="en">
                <a:solidFill>
                  <a:schemeClr val="dk1"/>
                </a:solidFill>
              </a:rPr>
              <a:t>Traditional Strategies for Planning (Monte-Carlo Tree Search, Evolutionary Algorithms, POMDP)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4/9: DeepMind GVGAI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4/23: To be determined!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Codebase Manager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Send out email about install and setup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Manage commits and contributions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Main Optimizer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Take the best submissions, look for small tweaks, do official submissions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Speakers: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Intro to Reinforcement Learning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Intro to Planning Algorithms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Week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Introduction to Reinforcement Learning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Join the email list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Install and setup GVGAI on your computer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GVGAI Competition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Code an agent in Java</a:t>
            </a:r>
          </a:p>
          <a:p>
            <a:pPr indent="-3683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/>
              <a:t>Must respond in realtime (40 ms)</a:t>
            </a:r>
          </a:p>
          <a:p>
            <a:pPr indent="-3683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/>
              <a:t>Can query the environment, score, and live/dead status</a:t>
            </a:r>
          </a:p>
          <a:p>
            <a:pPr indent="-3683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/>
              <a:t>Can make use of a forward model that describes the game </a:t>
            </a:r>
            <a:r>
              <a:rPr i="1" lang="en" sz="2200"/>
              <a:t>if </a:t>
            </a:r>
            <a:r>
              <a:rPr lang="en" sz="2200"/>
              <a:t>a specific action is taken</a:t>
            </a:r>
          </a:p>
          <a:p>
            <a:pPr indent="-3683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/>
              <a:t>Three sets of 10 games for training</a:t>
            </a:r>
          </a:p>
          <a:p>
            <a:pPr indent="-3683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/>
              <a:t>Secret validation set (10 games) used for public rankings</a:t>
            </a:r>
          </a:p>
          <a:p>
            <a:pPr indent="-3683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/>
              <a:t>Secret test set (10 games) for final competition results</a:t>
            </a:r>
          </a:p>
          <a:p>
            <a:pPr indent="-368300" lvl="1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/>
              <a:t>Emphasis on puzzle games this year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Games From the 2013 Competition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87" y="1170125"/>
            <a:ext cx="4508232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RealPortals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>
            <a:hlinkClick r:id="rId4"/>
          </p:cNvPr>
          <p:cNvSpPr/>
          <p:nvPr/>
        </p:nvSpPr>
        <p:spPr>
          <a:xfrm>
            <a:off x="1943100" y="1123950"/>
            <a:ext cx="5257799" cy="394334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Pacman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>
            <a:hlinkClick r:id="rId4"/>
          </p:cNvPr>
          <p:cNvSpPr/>
          <p:nvPr/>
        </p:nvSpPr>
        <p:spPr>
          <a:xfrm>
            <a:off x="1943100" y="1123950"/>
            <a:ext cx="5257799" cy="394334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Zelda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>
            <a:hlinkClick r:id="rId4"/>
          </p:cNvPr>
          <p:cNvSpPr/>
          <p:nvPr/>
        </p:nvSpPr>
        <p:spPr>
          <a:xfrm>
            <a:off x="1943100" y="1123950"/>
            <a:ext cx="5257799" cy="394334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BasicGame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SpriteSet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hole   &gt; Immovable color=DARKBLUE img=hole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avatar &gt; MovingAvatar #cooldown=4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box    &gt; Passive img=box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LevelMapping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0 &gt; hole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1 &gt; box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InteractionSet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avatar wall &gt; stepBack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box avatar  &gt; bounceForward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box wall    &gt; undoAll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box box     &gt; undoAll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box hole    &gt; killSprite scoreChange=1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TerminationSet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        SpriteCounter stype=box    limit=0 win=True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VGDL - Sokoban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Controller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random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//The package name is the same as the username in the web.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AbstractPlayer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randomGenerator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//Constructor. It must return in 1 second maximum.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StateObservation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ElapsedCpuTimer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elapsedTimer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randomGenerator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//Act function. Called every game step, it must return an action in 40 ms maximum.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ACTIONS act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StateObservation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stateObs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ElapsedCpuTimer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elapsedTimer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//Get the available actions in this game.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actions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stateObs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getAvailableActions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//Determine an index randomly and get the action to return.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randomGenerator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nextInt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ACTIONS action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actions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//Return the action.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action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