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E643A-F04A-4CB4-8028-9E7E1DF0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0F8979-681C-4797-B78A-D98B2ACF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16C-B9ED-423A-9688-2861034AED8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E21453-54CB-49AD-868D-576CD190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8E5F5-84A6-4150-95DC-42C58ABF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6DD8-3C52-4BC0-888E-EEA7DDE3F7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7172BF-9A0A-46C9-8A79-273BA106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EA9195-F3B4-4DC9-91E1-4DD5E2D04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86EA5-12CB-470E-BE24-2657C15A2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816C-B9ED-423A-9688-2861034AED8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D8AD6-A783-49FF-AF54-19330DA1B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4FC9E-BDB5-470F-A25C-F45726EFA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6DD8-3C52-4BC0-888E-EEA7DDE3F7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9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6CB4525-2A51-45FC-87E0-9DF158E8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A374EA-DA4C-408B-A712-734EDAD292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141A20C-9EC9-42C5-B88E-169B5398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FB9A035-9D4F-4D6F-B8B1-DDEFB015E9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ihandform: Form 165">
            <a:extLst>
              <a:ext uri="{FF2B5EF4-FFF2-40B4-BE49-F238E27FC236}">
                <a16:creationId xmlns:a16="http://schemas.microsoft.com/office/drawing/2014/main" id="{B7CDD41C-612E-4533-88CB-4E6B6D1EEC98}"/>
              </a:ext>
            </a:extLst>
          </p:cNvPr>
          <p:cNvSpPr/>
          <p:nvPr/>
        </p:nvSpPr>
        <p:spPr>
          <a:xfrm>
            <a:off x="1038162" y="1058726"/>
            <a:ext cx="1249180" cy="2901950"/>
          </a:xfrm>
          <a:custGeom>
            <a:avLst/>
            <a:gdLst>
              <a:gd name="connsiteX0" fmla="*/ 0 w 1231900"/>
              <a:gd name="connsiteY0" fmla="*/ 6350 h 2901950"/>
              <a:gd name="connsiteX1" fmla="*/ 0 w 1231900"/>
              <a:gd name="connsiteY1" fmla="*/ 2901950 h 2901950"/>
              <a:gd name="connsiteX2" fmla="*/ 1231900 w 1231900"/>
              <a:gd name="connsiteY2" fmla="*/ 1244600 h 2901950"/>
              <a:gd name="connsiteX3" fmla="*/ 1225550 w 1231900"/>
              <a:gd name="connsiteY3" fmla="*/ 0 h 2901950"/>
              <a:gd name="connsiteX4" fmla="*/ 0 w 1231900"/>
              <a:gd name="connsiteY4" fmla="*/ 6350 h 29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2901950">
                <a:moveTo>
                  <a:pt x="0" y="6350"/>
                </a:moveTo>
                <a:lnTo>
                  <a:pt x="0" y="2901950"/>
                </a:lnTo>
                <a:lnTo>
                  <a:pt x="1231900" y="1244600"/>
                </a:lnTo>
                <a:cubicBezTo>
                  <a:pt x="1229783" y="829733"/>
                  <a:pt x="1227667" y="414867"/>
                  <a:pt x="1225550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52000">
                <a:schemeClr val="bg1">
                  <a:alpha val="30000"/>
                </a:schemeClr>
              </a:gs>
              <a:gs pos="74000">
                <a:srgbClr val="FF0000">
                  <a:alpha val="30000"/>
                  <a:lumMod val="24000"/>
                  <a:lumOff val="76000"/>
                </a:srgb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Freihandform: Form 166">
            <a:extLst>
              <a:ext uri="{FF2B5EF4-FFF2-40B4-BE49-F238E27FC236}">
                <a16:creationId xmlns:a16="http://schemas.microsoft.com/office/drawing/2014/main" id="{36CB1B5D-5E22-435E-9269-FF85F970BA6D}"/>
              </a:ext>
            </a:extLst>
          </p:cNvPr>
          <p:cNvSpPr/>
          <p:nvPr/>
        </p:nvSpPr>
        <p:spPr>
          <a:xfrm flipV="1">
            <a:off x="1071674" y="1039411"/>
            <a:ext cx="1210535" cy="2901950"/>
          </a:xfrm>
          <a:custGeom>
            <a:avLst/>
            <a:gdLst>
              <a:gd name="connsiteX0" fmla="*/ 0 w 1231900"/>
              <a:gd name="connsiteY0" fmla="*/ 6350 h 2901950"/>
              <a:gd name="connsiteX1" fmla="*/ 0 w 1231900"/>
              <a:gd name="connsiteY1" fmla="*/ 2901950 h 2901950"/>
              <a:gd name="connsiteX2" fmla="*/ 1231900 w 1231900"/>
              <a:gd name="connsiteY2" fmla="*/ 1244600 h 2901950"/>
              <a:gd name="connsiteX3" fmla="*/ 1225550 w 1231900"/>
              <a:gd name="connsiteY3" fmla="*/ 0 h 2901950"/>
              <a:gd name="connsiteX4" fmla="*/ 0 w 1231900"/>
              <a:gd name="connsiteY4" fmla="*/ 6350 h 29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2901950">
                <a:moveTo>
                  <a:pt x="0" y="6350"/>
                </a:moveTo>
                <a:lnTo>
                  <a:pt x="0" y="2901950"/>
                </a:lnTo>
                <a:lnTo>
                  <a:pt x="1231900" y="1244600"/>
                </a:lnTo>
                <a:cubicBezTo>
                  <a:pt x="1229783" y="829733"/>
                  <a:pt x="1227667" y="414867"/>
                  <a:pt x="1225550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53000">
                <a:schemeClr val="bg1"/>
              </a:gs>
              <a:gs pos="82000">
                <a:schemeClr val="accent1">
                  <a:alpha val="30000"/>
                  <a:lumMod val="38000"/>
                  <a:lumOff val="62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7CA87D13-EB4E-4BB4-9584-CF3AED1A720B}"/>
              </a:ext>
            </a:extLst>
          </p:cNvPr>
          <p:cNvSpPr/>
          <p:nvPr/>
        </p:nvSpPr>
        <p:spPr>
          <a:xfrm>
            <a:off x="3228672" y="1062909"/>
            <a:ext cx="1249180" cy="2901950"/>
          </a:xfrm>
          <a:custGeom>
            <a:avLst/>
            <a:gdLst>
              <a:gd name="connsiteX0" fmla="*/ 0 w 1231900"/>
              <a:gd name="connsiteY0" fmla="*/ 6350 h 2901950"/>
              <a:gd name="connsiteX1" fmla="*/ 0 w 1231900"/>
              <a:gd name="connsiteY1" fmla="*/ 2901950 h 2901950"/>
              <a:gd name="connsiteX2" fmla="*/ 1231900 w 1231900"/>
              <a:gd name="connsiteY2" fmla="*/ 1244600 h 2901950"/>
              <a:gd name="connsiteX3" fmla="*/ 1225550 w 1231900"/>
              <a:gd name="connsiteY3" fmla="*/ 0 h 2901950"/>
              <a:gd name="connsiteX4" fmla="*/ 0 w 1231900"/>
              <a:gd name="connsiteY4" fmla="*/ 6350 h 29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2901950">
                <a:moveTo>
                  <a:pt x="0" y="6350"/>
                </a:moveTo>
                <a:lnTo>
                  <a:pt x="0" y="2901950"/>
                </a:lnTo>
                <a:lnTo>
                  <a:pt x="1231900" y="1244600"/>
                </a:lnTo>
                <a:cubicBezTo>
                  <a:pt x="1229783" y="829733"/>
                  <a:pt x="1227667" y="414867"/>
                  <a:pt x="1225550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37000">
                <a:srgbClr val="FF0000">
                  <a:alpha val="30000"/>
                  <a:lumMod val="52000"/>
                  <a:lumOff val="48000"/>
                </a:srgbClr>
              </a:gs>
              <a:gs pos="62000">
                <a:srgbClr val="FF0000">
                  <a:alpha val="30000"/>
                  <a:lumMod val="72000"/>
                  <a:lumOff val="28000"/>
                </a:srgb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8454F2BC-6B32-4E73-B2BC-F81801CA5042}"/>
              </a:ext>
            </a:extLst>
          </p:cNvPr>
          <p:cNvSpPr/>
          <p:nvPr/>
        </p:nvSpPr>
        <p:spPr>
          <a:xfrm flipV="1">
            <a:off x="3262184" y="1043594"/>
            <a:ext cx="1210535" cy="2901950"/>
          </a:xfrm>
          <a:custGeom>
            <a:avLst/>
            <a:gdLst>
              <a:gd name="connsiteX0" fmla="*/ 0 w 1231900"/>
              <a:gd name="connsiteY0" fmla="*/ 6350 h 2901950"/>
              <a:gd name="connsiteX1" fmla="*/ 0 w 1231900"/>
              <a:gd name="connsiteY1" fmla="*/ 2901950 h 2901950"/>
              <a:gd name="connsiteX2" fmla="*/ 1231900 w 1231900"/>
              <a:gd name="connsiteY2" fmla="*/ 1244600 h 2901950"/>
              <a:gd name="connsiteX3" fmla="*/ 1225550 w 1231900"/>
              <a:gd name="connsiteY3" fmla="*/ 0 h 2901950"/>
              <a:gd name="connsiteX4" fmla="*/ 0 w 1231900"/>
              <a:gd name="connsiteY4" fmla="*/ 6350 h 29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2901950">
                <a:moveTo>
                  <a:pt x="0" y="6350"/>
                </a:moveTo>
                <a:lnTo>
                  <a:pt x="0" y="2901950"/>
                </a:lnTo>
                <a:lnTo>
                  <a:pt x="1231900" y="1244600"/>
                </a:lnTo>
                <a:cubicBezTo>
                  <a:pt x="1229783" y="829733"/>
                  <a:pt x="1227667" y="414867"/>
                  <a:pt x="1225550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2000">
                <a:schemeClr val="accent1">
                  <a:alpha val="30000"/>
                  <a:lumMod val="80000"/>
                  <a:lumOff val="20000"/>
                </a:schemeClr>
              </a:gs>
              <a:gs pos="67000">
                <a:schemeClr val="accent1">
                  <a:alpha val="30000"/>
                  <a:lumMod val="72000"/>
                  <a:lumOff val="28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E88A9EF-BF09-444F-9FDF-E4B265EA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F6EB24-54AB-4C9F-AB04-15B9CA155A8F}"/>
              </a:ext>
            </a:extLst>
          </p:cNvPr>
          <p:cNvSpPr/>
          <p:nvPr/>
        </p:nvSpPr>
        <p:spPr>
          <a:xfrm>
            <a:off x="2154011" y="2572090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49192A7-29A4-4F38-B334-A18D714F9017}"/>
              </a:ext>
            </a:extLst>
          </p:cNvPr>
          <p:cNvSpPr/>
          <p:nvPr/>
        </p:nvSpPr>
        <p:spPr>
          <a:xfrm>
            <a:off x="2154011" y="2160285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72A7A-F1F2-4977-9C35-230A1D6A5DCF}"/>
              </a:ext>
            </a:extLst>
          </p:cNvPr>
          <p:cNvSpPr/>
          <p:nvPr/>
        </p:nvSpPr>
        <p:spPr>
          <a:xfrm>
            <a:off x="2154011" y="1748480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F018F6E-E940-4658-9117-2292E1D0D635}"/>
              </a:ext>
            </a:extLst>
          </p:cNvPr>
          <p:cNvSpPr/>
          <p:nvPr/>
        </p:nvSpPr>
        <p:spPr>
          <a:xfrm>
            <a:off x="2154011" y="924870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54C661-0C28-4D46-BA09-7C3F60545C53}"/>
              </a:ext>
            </a:extLst>
          </p:cNvPr>
          <p:cNvSpPr txBox="1"/>
          <p:nvPr/>
        </p:nvSpPr>
        <p:spPr>
          <a:xfrm rot="16200000">
            <a:off x="2037462" y="1262644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36D9C86-38E7-4370-B8B9-F684DAEF33E9}"/>
              </a:ext>
            </a:extLst>
          </p:cNvPr>
          <p:cNvSpPr/>
          <p:nvPr/>
        </p:nvSpPr>
        <p:spPr>
          <a:xfrm>
            <a:off x="2683777" y="924870"/>
            <a:ext cx="157235" cy="3158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B37F11-F315-4B84-BEB2-44CC59F2716B}"/>
              </a:ext>
            </a:extLst>
          </p:cNvPr>
          <p:cNvSpPr/>
          <p:nvPr/>
        </p:nvSpPr>
        <p:spPr>
          <a:xfrm>
            <a:off x="3101673" y="924870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250BAD9-9D0B-455A-B195-8507ADD767E7}"/>
              </a:ext>
            </a:extLst>
          </p:cNvPr>
          <p:cNvSpPr/>
          <p:nvPr/>
        </p:nvSpPr>
        <p:spPr>
          <a:xfrm>
            <a:off x="3101673" y="1748480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926C06-E2F0-4390-9FB8-5A92A30F2CA8}"/>
              </a:ext>
            </a:extLst>
          </p:cNvPr>
          <p:cNvSpPr/>
          <p:nvPr/>
        </p:nvSpPr>
        <p:spPr>
          <a:xfrm>
            <a:off x="3101673" y="2164260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A6968B1-568C-49F2-96CF-B7A1BAE76D16}"/>
              </a:ext>
            </a:extLst>
          </p:cNvPr>
          <p:cNvSpPr/>
          <p:nvPr/>
        </p:nvSpPr>
        <p:spPr>
          <a:xfrm>
            <a:off x="3101673" y="2572090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5CAF1BC-665F-4A7E-920E-12737E0EA611}"/>
              </a:ext>
            </a:extLst>
          </p:cNvPr>
          <p:cNvSpPr/>
          <p:nvPr/>
        </p:nvSpPr>
        <p:spPr>
          <a:xfrm>
            <a:off x="3101673" y="3395700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76DA3CD-9824-4B0F-A37D-FF989225B503}"/>
              </a:ext>
            </a:extLst>
          </p:cNvPr>
          <p:cNvSpPr/>
          <p:nvPr/>
        </p:nvSpPr>
        <p:spPr>
          <a:xfrm>
            <a:off x="3101673" y="3807505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25DA1A-F841-49A7-94C2-8721095AF4B9}"/>
              </a:ext>
            </a:extLst>
          </p:cNvPr>
          <p:cNvSpPr txBox="1"/>
          <p:nvPr/>
        </p:nvSpPr>
        <p:spPr>
          <a:xfrm rot="16200000">
            <a:off x="2968839" y="1243594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8B7793-7F78-404C-8B02-A737AE639A34}"/>
              </a:ext>
            </a:extLst>
          </p:cNvPr>
          <p:cNvSpPr txBox="1"/>
          <p:nvPr/>
        </p:nvSpPr>
        <p:spPr>
          <a:xfrm rot="16200000">
            <a:off x="2968839" y="290551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1EAD53-7CAE-4373-A90B-A0B48734AB44}"/>
              </a:ext>
            </a:extLst>
          </p:cNvPr>
          <p:cNvSpPr txBox="1"/>
          <p:nvPr/>
        </p:nvSpPr>
        <p:spPr>
          <a:xfrm rot="16200000">
            <a:off x="4207089" y="126264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B93EF8C-62C2-4E53-A7E1-C193F00E7C2E}"/>
              </a:ext>
            </a:extLst>
          </p:cNvPr>
          <p:cNvSpPr txBox="1"/>
          <p:nvPr/>
        </p:nvSpPr>
        <p:spPr>
          <a:xfrm rot="16200000">
            <a:off x="4188039" y="291821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1114DD-8B1D-4405-9CFA-16279749D3F9}"/>
              </a:ext>
            </a:extLst>
          </p:cNvPr>
          <p:cNvSpPr txBox="1"/>
          <p:nvPr/>
        </p:nvSpPr>
        <p:spPr>
          <a:xfrm rot="16200000">
            <a:off x="4212972" y="501892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D2A4F288-19C5-4B71-9BBA-18474D6A7F62}"/>
              </a:ext>
            </a:extLst>
          </p:cNvPr>
          <p:cNvSpPr/>
          <p:nvPr/>
        </p:nvSpPr>
        <p:spPr>
          <a:xfrm>
            <a:off x="4057900" y="2819400"/>
            <a:ext cx="310415" cy="1926268"/>
          </a:xfrm>
          <a:custGeom>
            <a:avLst/>
            <a:gdLst>
              <a:gd name="connsiteX0" fmla="*/ 719142 w 728667"/>
              <a:gd name="connsiteY0" fmla="*/ 1652588 h 1652588"/>
              <a:gd name="connsiteX1" fmla="*/ 5 w 728667"/>
              <a:gd name="connsiteY1" fmla="*/ 862013 h 1652588"/>
              <a:gd name="connsiteX2" fmla="*/ 728667 w 728667"/>
              <a:gd name="connsiteY2" fmla="*/ 0 h 1652588"/>
              <a:gd name="connsiteX0" fmla="*/ 376321 w 385846"/>
              <a:gd name="connsiteY0" fmla="*/ 1652588 h 1652588"/>
              <a:gd name="connsiteX1" fmla="*/ 84 w 385846"/>
              <a:gd name="connsiteY1" fmla="*/ 752476 h 1652588"/>
              <a:gd name="connsiteX2" fmla="*/ 385846 w 385846"/>
              <a:gd name="connsiteY2" fmla="*/ 0 h 1652588"/>
              <a:gd name="connsiteX0" fmla="*/ 376264 w 385789"/>
              <a:gd name="connsiteY0" fmla="*/ 1652588 h 1652588"/>
              <a:gd name="connsiteX1" fmla="*/ 27 w 385789"/>
              <a:gd name="connsiteY1" fmla="*/ 752476 h 1652588"/>
              <a:gd name="connsiteX2" fmla="*/ 385789 w 38578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85800 w 395325"/>
              <a:gd name="connsiteY0" fmla="*/ 1652588 h 1652588"/>
              <a:gd name="connsiteX1" fmla="*/ 38 w 395325"/>
              <a:gd name="connsiteY1" fmla="*/ 776289 h 1652588"/>
              <a:gd name="connsiteX2" fmla="*/ 395325 w 395325"/>
              <a:gd name="connsiteY2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25" h="1652588">
                <a:moveTo>
                  <a:pt x="385800" y="1652588"/>
                </a:moveTo>
                <a:cubicBezTo>
                  <a:pt x="44488" y="1266429"/>
                  <a:pt x="-1549" y="1051720"/>
                  <a:pt x="38" y="776289"/>
                </a:cubicBezTo>
                <a:cubicBezTo>
                  <a:pt x="1625" y="500858"/>
                  <a:pt x="135769" y="277019"/>
                  <a:pt x="395325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D10EB02-8239-4551-8CE5-93B5E2C574EF}"/>
              </a:ext>
            </a:extLst>
          </p:cNvPr>
          <p:cNvSpPr/>
          <p:nvPr/>
        </p:nvSpPr>
        <p:spPr>
          <a:xfrm>
            <a:off x="4323638" y="3807504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7A3C6C3-119E-4804-B634-AB2C9846989C}"/>
              </a:ext>
            </a:extLst>
          </p:cNvPr>
          <p:cNvSpPr/>
          <p:nvPr/>
        </p:nvSpPr>
        <p:spPr>
          <a:xfrm>
            <a:off x="4323638" y="3395699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C5B999D-25B4-439D-BEF2-0B8FE104956D}"/>
              </a:ext>
            </a:extLst>
          </p:cNvPr>
          <p:cNvSpPr/>
          <p:nvPr/>
        </p:nvSpPr>
        <p:spPr>
          <a:xfrm>
            <a:off x="4323638" y="2572089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819E2BF-7732-446C-9861-164826B516F0}"/>
              </a:ext>
            </a:extLst>
          </p:cNvPr>
          <p:cNvSpPr/>
          <p:nvPr/>
        </p:nvSpPr>
        <p:spPr>
          <a:xfrm>
            <a:off x="4323638" y="2160284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EC7DAF7-9806-450E-BEF7-EA8BF66B5E2E}"/>
              </a:ext>
            </a:extLst>
          </p:cNvPr>
          <p:cNvSpPr/>
          <p:nvPr/>
        </p:nvSpPr>
        <p:spPr>
          <a:xfrm>
            <a:off x="4323638" y="1748479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4967E7F-FFDC-4C4A-90E9-E55E95A6BDD9}"/>
              </a:ext>
            </a:extLst>
          </p:cNvPr>
          <p:cNvSpPr/>
          <p:nvPr/>
        </p:nvSpPr>
        <p:spPr>
          <a:xfrm>
            <a:off x="4323638" y="924869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BD2ABC9-2B30-4885-AAC0-34EC88715BF6}"/>
              </a:ext>
            </a:extLst>
          </p:cNvPr>
          <p:cNvSpPr/>
          <p:nvPr/>
        </p:nvSpPr>
        <p:spPr>
          <a:xfrm>
            <a:off x="4348571" y="5908213"/>
            <a:ext cx="276080" cy="276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F86A4BD-6CD2-414D-9484-7E1B4B89BFD1}"/>
              </a:ext>
            </a:extLst>
          </p:cNvPr>
          <p:cNvSpPr/>
          <p:nvPr/>
        </p:nvSpPr>
        <p:spPr>
          <a:xfrm>
            <a:off x="4348571" y="5496408"/>
            <a:ext cx="276080" cy="276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4AFE1B4-53D9-45FE-BC35-B1DDF83102AB}"/>
              </a:ext>
            </a:extLst>
          </p:cNvPr>
          <p:cNvSpPr/>
          <p:nvPr/>
        </p:nvSpPr>
        <p:spPr>
          <a:xfrm>
            <a:off x="4348571" y="4672798"/>
            <a:ext cx="276080" cy="276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34AE7000-2445-4793-9BA8-B47B9790DBF5}"/>
              </a:ext>
            </a:extLst>
          </p:cNvPr>
          <p:cNvSpPr/>
          <p:nvPr/>
        </p:nvSpPr>
        <p:spPr>
          <a:xfrm>
            <a:off x="4051365" y="3628964"/>
            <a:ext cx="310415" cy="1986023"/>
          </a:xfrm>
          <a:custGeom>
            <a:avLst/>
            <a:gdLst>
              <a:gd name="connsiteX0" fmla="*/ 719142 w 728667"/>
              <a:gd name="connsiteY0" fmla="*/ 1652588 h 1652588"/>
              <a:gd name="connsiteX1" fmla="*/ 5 w 728667"/>
              <a:gd name="connsiteY1" fmla="*/ 862013 h 1652588"/>
              <a:gd name="connsiteX2" fmla="*/ 728667 w 728667"/>
              <a:gd name="connsiteY2" fmla="*/ 0 h 1652588"/>
              <a:gd name="connsiteX0" fmla="*/ 376321 w 385846"/>
              <a:gd name="connsiteY0" fmla="*/ 1652588 h 1652588"/>
              <a:gd name="connsiteX1" fmla="*/ 84 w 385846"/>
              <a:gd name="connsiteY1" fmla="*/ 752476 h 1652588"/>
              <a:gd name="connsiteX2" fmla="*/ 385846 w 385846"/>
              <a:gd name="connsiteY2" fmla="*/ 0 h 1652588"/>
              <a:gd name="connsiteX0" fmla="*/ 376264 w 385789"/>
              <a:gd name="connsiteY0" fmla="*/ 1652588 h 1652588"/>
              <a:gd name="connsiteX1" fmla="*/ 27 w 385789"/>
              <a:gd name="connsiteY1" fmla="*/ 752476 h 1652588"/>
              <a:gd name="connsiteX2" fmla="*/ 385789 w 38578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85800 w 395325"/>
              <a:gd name="connsiteY0" fmla="*/ 1652588 h 1652588"/>
              <a:gd name="connsiteX1" fmla="*/ 38 w 395325"/>
              <a:gd name="connsiteY1" fmla="*/ 776289 h 1652588"/>
              <a:gd name="connsiteX2" fmla="*/ 395325 w 395325"/>
              <a:gd name="connsiteY2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25" h="1652588">
                <a:moveTo>
                  <a:pt x="385800" y="1652588"/>
                </a:moveTo>
                <a:cubicBezTo>
                  <a:pt x="44488" y="1266429"/>
                  <a:pt x="-1549" y="1051720"/>
                  <a:pt x="38" y="776289"/>
                </a:cubicBezTo>
                <a:cubicBezTo>
                  <a:pt x="1625" y="500858"/>
                  <a:pt x="135769" y="277019"/>
                  <a:pt x="395325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FA93ADD-8269-4145-A95F-8E178EE731F5}"/>
              </a:ext>
            </a:extLst>
          </p:cNvPr>
          <p:cNvSpPr/>
          <p:nvPr/>
        </p:nvSpPr>
        <p:spPr>
          <a:xfrm>
            <a:off x="4051364" y="4047401"/>
            <a:ext cx="310415" cy="1926267"/>
          </a:xfrm>
          <a:custGeom>
            <a:avLst/>
            <a:gdLst>
              <a:gd name="connsiteX0" fmla="*/ 719142 w 728667"/>
              <a:gd name="connsiteY0" fmla="*/ 1652588 h 1652588"/>
              <a:gd name="connsiteX1" fmla="*/ 5 w 728667"/>
              <a:gd name="connsiteY1" fmla="*/ 862013 h 1652588"/>
              <a:gd name="connsiteX2" fmla="*/ 728667 w 728667"/>
              <a:gd name="connsiteY2" fmla="*/ 0 h 1652588"/>
              <a:gd name="connsiteX0" fmla="*/ 376321 w 385846"/>
              <a:gd name="connsiteY0" fmla="*/ 1652588 h 1652588"/>
              <a:gd name="connsiteX1" fmla="*/ 84 w 385846"/>
              <a:gd name="connsiteY1" fmla="*/ 752476 h 1652588"/>
              <a:gd name="connsiteX2" fmla="*/ 385846 w 385846"/>
              <a:gd name="connsiteY2" fmla="*/ 0 h 1652588"/>
              <a:gd name="connsiteX0" fmla="*/ 376264 w 385789"/>
              <a:gd name="connsiteY0" fmla="*/ 1652588 h 1652588"/>
              <a:gd name="connsiteX1" fmla="*/ 27 w 385789"/>
              <a:gd name="connsiteY1" fmla="*/ 752476 h 1652588"/>
              <a:gd name="connsiteX2" fmla="*/ 385789 w 38578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85800 w 395325"/>
              <a:gd name="connsiteY0" fmla="*/ 1652588 h 1652588"/>
              <a:gd name="connsiteX1" fmla="*/ 38 w 395325"/>
              <a:gd name="connsiteY1" fmla="*/ 776289 h 1652588"/>
              <a:gd name="connsiteX2" fmla="*/ 395325 w 395325"/>
              <a:gd name="connsiteY2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25" h="1652588">
                <a:moveTo>
                  <a:pt x="385800" y="1652588"/>
                </a:moveTo>
                <a:cubicBezTo>
                  <a:pt x="44488" y="1266429"/>
                  <a:pt x="-1549" y="1051720"/>
                  <a:pt x="38" y="776289"/>
                </a:cubicBezTo>
                <a:cubicBezTo>
                  <a:pt x="1625" y="500858"/>
                  <a:pt x="135769" y="277019"/>
                  <a:pt x="395325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48BFAD1-0C96-4A84-BDC2-2DEA8A1D4C1A}"/>
              </a:ext>
            </a:extLst>
          </p:cNvPr>
          <p:cNvCxnSpPr>
            <a:stCxn id="12" idx="6"/>
          </p:cNvCxnSpPr>
          <p:nvPr/>
        </p:nvCxnSpPr>
        <p:spPr>
          <a:xfrm flipV="1">
            <a:off x="2430091" y="1062909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D45CA64-05B3-4E5F-A2EB-7D838AFAD0CF}"/>
              </a:ext>
            </a:extLst>
          </p:cNvPr>
          <p:cNvCxnSpPr/>
          <p:nvPr/>
        </p:nvCxnSpPr>
        <p:spPr>
          <a:xfrm flipV="1">
            <a:off x="2436285" y="1886519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A69D55E-BAE1-4A4B-8B2E-994C487DAF9E}"/>
              </a:ext>
            </a:extLst>
          </p:cNvPr>
          <p:cNvCxnSpPr/>
          <p:nvPr/>
        </p:nvCxnSpPr>
        <p:spPr>
          <a:xfrm flipV="1">
            <a:off x="2429935" y="2298323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F33C915-4F0A-42D7-9AC7-ED49444AB2F9}"/>
              </a:ext>
            </a:extLst>
          </p:cNvPr>
          <p:cNvCxnSpPr/>
          <p:nvPr/>
        </p:nvCxnSpPr>
        <p:spPr>
          <a:xfrm flipV="1">
            <a:off x="2433188" y="2710127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6EE318D0-7D1A-46AB-9327-ADB023FD699F}"/>
              </a:ext>
            </a:extLst>
          </p:cNvPr>
          <p:cNvCxnSpPr/>
          <p:nvPr/>
        </p:nvCxnSpPr>
        <p:spPr>
          <a:xfrm flipV="1">
            <a:off x="2433188" y="3533734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DE32CE5-756A-4935-88DC-4F19D05DC587}"/>
              </a:ext>
            </a:extLst>
          </p:cNvPr>
          <p:cNvCxnSpPr/>
          <p:nvPr/>
        </p:nvCxnSpPr>
        <p:spPr>
          <a:xfrm flipV="1">
            <a:off x="2430730" y="3945537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A06B9FE9-CE51-4C50-BB92-7576C2E1E1E4}"/>
              </a:ext>
            </a:extLst>
          </p:cNvPr>
          <p:cNvCxnSpPr/>
          <p:nvPr/>
        </p:nvCxnSpPr>
        <p:spPr>
          <a:xfrm flipV="1">
            <a:off x="2839854" y="1063676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107857-3F35-4AC6-9DA4-04519C08CA1F}"/>
              </a:ext>
            </a:extLst>
          </p:cNvPr>
          <p:cNvCxnSpPr/>
          <p:nvPr/>
        </p:nvCxnSpPr>
        <p:spPr>
          <a:xfrm flipV="1">
            <a:off x="2846048" y="1887286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BCB601AB-D262-4A5D-9684-67F3CDE898F1}"/>
              </a:ext>
            </a:extLst>
          </p:cNvPr>
          <p:cNvCxnSpPr/>
          <p:nvPr/>
        </p:nvCxnSpPr>
        <p:spPr>
          <a:xfrm flipV="1">
            <a:off x="2839698" y="2299090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6303E16-F5CF-4298-A8C8-2EA6C8B10702}"/>
              </a:ext>
            </a:extLst>
          </p:cNvPr>
          <p:cNvCxnSpPr/>
          <p:nvPr/>
        </p:nvCxnSpPr>
        <p:spPr>
          <a:xfrm flipV="1">
            <a:off x="2842951" y="2710894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0E2D2B9-B3FA-4E36-B29D-5F5D5D9925FB}"/>
              </a:ext>
            </a:extLst>
          </p:cNvPr>
          <p:cNvCxnSpPr/>
          <p:nvPr/>
        </p:nvCxnSpPr>
        <p:spPr>
          <a:xfrm flipV="1">
            <a:off x="2842951" y="3534501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9008D1F-2DD1-428E-8833-978B728ECD22}"/>
              </a:ext>
            </a:extLst>
          </p:cNvPr>
          <p:cNvCxnSpPr/>
          <p:nvPr/>
        </p:nvCxnSpPr>
        <p:spPr>
          <a:xfrm flipV="1">
            <a:off x="2840493" y="3946304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5E8B7F1-DBD9-4279-AD11-404514639D86}"/>
              </a:ext>
            </a:extLst>
          </p:cNvPr>
          <p:cNvSpPr txBox="1"/>
          <p:nvPr/>
        </p:nvSpPr>
        <p:spPr>
          <a:xfrm>
            <a:off x="2044780" y="653456"/>
            <a:ext cx="590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u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(t-1)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89116F8-E0BB-4870-A571-F65B7D448BFE}"/>
              </a:ext>
            </a:extLst>
          </p:cNvPr>
          <p:cNvSpPr txBox="1"/>
          <p:nvPr/>
        </p:nvSpPr>
        <p:spPr>
          <a:xfrm>
            <a:off x="2982529" y="653331"/>
            <a:ext cx="590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r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(t-1)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A5A3E89-0F99-4BE0-AA8C-39762EDAC0C4}"/>
              </a:ext>
            </a:extLst>
          </p:cNvPr>
          <p:cNvSpPr txBox="1"/>
          <p:nvPr/>
        </p:nvSpPr>
        <p:spPr>
          <a:xfrm rot="16200000">
            <a:off x="2502548" y="2286515"/>
            <a:ext cx="573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tanh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D9EBE0A-60B2-4B59-9AB4-7CE3F64A0BC0}"/>
              </a:ext>
            </a:extLst>
          </p:cNvPr>
          <p:cNvSpPr txBox="1"/>
          <p:nvPr/>
        </p:nvSpPr>
        <p:spPr>
          <a:xfrm>
            <a:off x="3451720" y="2309896"/>
            <a:ext cx="8449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fully connected</a:t>
            </a:r>
          </a:p>
          <a:p>
            <a:r>
              <a:rPr lang="en-GB" sz="1050" b="1" dirty="0">
                <a:solidFill>
                  <a:srgbClr val="FF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W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,</a:t>
            </a:r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sz="1050" b="1" dirty="0">
                <a:solidFill>
                  <a:schemeClr val="accent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U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4744FA8-B87E-4F7D-8D14-F90F4B8F7DB7}"/>
              </a:ext>
            </a:extLst>
          </p:cNvPr>
          <p:cNvSpPr txBox="1"/>
          <p:nvPr/>
        </p:nvSpPr>
        <p:spPr>
          <a:xfrm>
            <a:off x="4260023" y="653331"/>
            <a:ext cx="50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u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CE2C9B1-519A-4413-854A-10024F9FC56F}"/>
              </a:ext>
            </a:extLst>
          </p:cNvPr>
          <p:cNvSpPr txBox="1"/>
          <p:nvPr/>
        </p:nvSpPr>
        <p:spPr>
          <a:xfrm rot="16200000">
            <a:off x="2015762" y="291821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B6D1213-9414-4C8E-BA06-2F592863E6D2}"/>
              </a:ext>
            </a:extLst>
          </p:cNvPr>
          <p:cNvSpPr txBox="1"/>
          <p:nvPr/>
        </p:nvSpPr>
        <p:spPr>
          <a:xfrm rot="16200000">
            <a:off x="2040695" y="501892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59BE8A0C-34D4-48D4-AC2E-C9182CE82EBB}"/>
              </a:ext>
            </a:extLst>
          </p:cNvPr>
          <p:cNvSpPr/>
          <p:nvPr/>
        </p:nvSpPr>
        <p:spPr>
          <a:xfrm>
            <a:off x="1885623" y="2819400"/>
            <a:ext cx="310415" cy="1926268"/>
          </a:xfrm>
          <a:custGeom>
            <a:avLst/>
            <a:gdLst>
              <a:gd name="connsiteX0" fmla="*/ 719142 w 728667"/>
              <a:gd name="connsiteY0" fmla="*/ 1652588 h 1652588"/>
              <a:gd name="connsiteX1" fmla="*/ 5 w 728667"/>
              <a:gd name="connsiteY1" fmla="*/ 862013 h 1652588"/>
              <a:gd name="connsiteX2" fmla="*/ 728667 w 728667"/>
              <a:gd name="connsiteY2" fmla="*/ 0 h 1652588"/>
              <a:gd name="connsiteX0" fmla="*/ 376321 w 385846"/>
              <a:gd name="connsiteY0" fmla="*/ 1652588 h 1652588"/>
              <a:gd name="connsiteX1" fmla="*/ 84 w 385846"/>
              <a:gd name="connsiteY1" fmla="*/ 752476 h 1652588"/>
              <a:gd name="connsiteX2" fmla="*/ 385846 w 385846"/>
              <a:gd name="connsiteY2" fmla="*/ 0 h 1652588"/>
              <a:gd name="connsiteX0" fmla="*/ 376264 w 385789"/>
              <a:gd name="connsiteY0" fmla="*/ 1652588 h 1652588"/>
              <a:gd name="connsiteX1" fmla="*/ 27 w 385789"/>
              <a:gd name="connsiteY1" fmla="*/ 752476 h 1652588"/>
              <a:gd name="connsiteX2" fmla="*/ 385789 w 38578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85800 w 395325"/>
              <a:gd name="connsiteY0" fmla="*/ 1652588 h 1652588"/>
              <a:gd name="connsiteX1" fmla="*/ 38 w 395325"/>
              <a:gd name="connsiteY1" fmla="*/ 776289 h 1652588"/>
              <a:gd name="connsiteX2" fmla="*/ 395325 w 395325"/>
              <a:gd name="connsiteY2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25" h="1652588">
                <a:moveTo>
                  <a:pt x="385800" y="1652588"/>
                </a:moveTo>
                <a:cubicBezTo>
                  <a:pt x="44488" y="1266429"/>
                  <a:pt x="-1549" y="1051720"/>
                  <a:pt x="38" y="776289"/>
                </a:cubicBezTo>
                <a:cubicBezTo>
                  <a:pt x="1625" y="500858"/>
                  <a:pt x="135769" y="277019"/>
                  <a:pt x="395325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CBEAD005-2BFD-4D73-A8AA-FB029A9FBF6C}"/>
              </a:ext>
            </a:extLst>
          </p:cNvPr>
          <p:cNvSpPr/>
          <p:nvPr/>
        </p:nvSpPr>
        <p:spPr>
          <a:xfrm>
            <a:off x="2151361" y="3807504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BF30DA1-F735-4348-8979-64501C076376}"/>
              </a:ext>
            </a:extLst>
          </p:cNvPr>
          <p:cNvSpPr/>
          <p:nvPr/>
        </p:nvSpPr>
        <p:spPr>
          <a:xfrm>
            <a:off x="2151361" y="3395699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21F8854-BC27-4722-8251-3AA3D2736456}"/>
              </a:ext>
            </a:extLst>
          </p:cNvPr>
          <p:cNvSpPr/>
          <p:nvPr/>
        </p:nvSpPr>
        <p:spPr>
          <a:xfrm>
            <a:off x="2176294" y="5908213"/>
            <a:ext cx="276080" cy="276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E1F25AB4-7C81-4F57-A0AC-C90D8E322B5F}"/>
              </a:ext>
            </a:extLst>
          </p:cNvPr>
          <p:cNvSpPr/>
          <p:nvPr/>
        </p:nvSpPr>
        <p:spPr>
          <a:xfrm>
            <a:off x="2176294" y="5496408"/>
            <a:ext cx="276080" cy="276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BE6E8D-94A5-4DD6-AFE5-71AAE7580C90}"/>
              </a:ext>
            </a:extLst>
          </p:cNvPr>
          <p:cNvSpPr/>
          <p:nvPr/>
        </p:nvSpPr>
        <p:spPr>
          <a:xfrm>
            <a:off x="2176294" y="4672798"/>
            <a:ext cx="276080" cy="276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31ACFDF6-9EA0-4520-8D3A-A1456C1E5E40}"/>
              </a:ext>
            </a:extLst>
          </p:cNvPr>
          <p:cNvSpPr/>
          <p:nvPr/>
        </p:nvSpPr>
        <p:spPr>
          <a:xfrm>
            <a:off x="1879088" y="3628964"/>
            <a:ext cx="310415" cy="1986023"/>
          </a:xfrm>
          <a:custGeom>
            <a:avLst/>
            <a:gdLst>
              <a:gd name="connsiteX0" fmla="*/ 719142 w 728667"/>
              <a:gd name="connsiteY0" fmla="*/ 1652588 h 1652588"/>
              <a:gd name="connsiteX1" fmla="*/ 5 w 728667"/>
              <a:gd name="connsiteY1" fmla="*/ 862013 h 1652588"/>
              <a:gd name="connsiteX2" fmla="*/ 728667 w 728667"/>
              <a:gd name="connsiteY2" fmla="*/ 0 h 1652588"/>
              <a:gd name="connsiteX0" fmla="*/ 376321 w 385846"/>
              <a:gd name="connsiteY0" fmla="*/ 1652588 h 1652588"/>
              <a:gd name="connsiteX1" fmla="*/ 84 w 385846"/>
              <a:gd name="connsiteY1" fmla="*/ 752476 h 1652588"/>
              <a:gd name="connsiteX2" fmla="*/ 385846 w 385846"/>
              <a:gd name="connsiteY2" fmla="*/ 0 h 1652588"/>
              <a:gd name="connsiteX0" fmla="*/ 376264 w 385789"/>
              <a:gd name="connsiteY0" fmla="*/ 1652588 h 1652588"/>
              <a:gd name="connsiteX1" fmla="*/ 27 w 385789"/>
              <a:gd name="connsiteY1" fmla="*/ 752476 h 1652588"/>
              <a:gd name="connsiteX2" fmla="*/ 385789 w 38578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85800 w 395325"/>
              <a:gd name="connsiteY0" fmla="*/ 1652588 h 1652588"/>
              <a:gd name="connsiteX1" fmla="*/ 38 w 395325"/>
              <a:gd name="connsiteY1" fmla="*/ 776289 h 1652588"/>
              <a:gd name="connsiteX2" fmla="*/ 395325 w 395325"/>
              <a:gd name="connsiteY2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25" h="1652588">
                <a:moveTo>
                  <a:pt x="385800" y="1652588"/>
                </a:moveTo>
                <a:cubicBezTo>
                  <a:pt x="44488" y="1266429"/>
                  <a:pt x="-1549" y="1051720"/>
                  <a:pt x="38" y="776289"/>
                </a:cubicBezTo>
                <a:cubicBezTo>
                  <a:pt x="1625" y="500858"/>
                  <a:pt x="135769" y="277019"/>
                  <a:pt x="395325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B83B4D6A-6546-4F35-B6A2-1D75647FDE5F}"/>
              </a:ext>
            </a:extLst>
          </p:cNvPr>
          <p:cNvSpPr/>
          <p:nvPr/>
        </p:nvSpPr>
        <p:spPr>
          <a:xfrm>
            <a:off x="1879087" y="4047401"/>
            <a:ext cx="310415" cy="1926267"/>
          </a:xfrm>
          <a:custGeom>
            <a:avLst/>
            <a:gdLst>
              <a:gd name="connsiteX0" fmla="*/ 719142 w 728667"/>
              <a:gd name="connsiteY0" fmla="*/ 1652588 h 1652588"/>
              <a:gd name="connsiteX1" fmla="*/ 5 w 728667"/>
              <a:gd name="connsiteY1" fmla="*/ 862013 h 1652588"/>
              <a:gd name="connsiteX2" fmla="*/ 728667 w 728667"/>
              <a:gd name="connsiteY2" fmla="*/ 0 h 1652588"/>
              <a:gd name="connsiteX0" fmla="*/ 376321 w 385846"/>
              <a:gd name="connsiteY0" fmla="*/ 1652588 h 1652588"/>
              <a:gd name="connsiteX1" fmla="*/ 84 w 385846"/>
              <a:gd name="connsiteY1" fmla="*/ 752476 h 1652588"/>
              <a:gd name="connsiteX2" fmla="*/ 385846 w 385846"/>
              <a:gd name="connsiteY2" fmla="*/ 0 h 1652588"/>
              <a:gd name="connsiteX0" fmla="*/ 376264 w 385789"/>
              <a:gd name="connsiteY0" fmla="*/ 1652588 h 1652588"/>
              <a:gd name="connsiteX1" fmla="*/ 27 w 385789"/>
              <a:gd name="connsiteY1" fmla="*/ 752476 h 1652588"/>
              <a:gd name="connsiteX2" fmla="*/ 385789 w 38578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85800 w 395325"/>
              <a:gd name="connsiteY0" fmla="*/ 1652588 h 1652588"/>
              <a:gd name="connsiteX1" fmla="*/ 38 w 395325"/>
              <a:gd name="connsiteY1" fmla="*/ 776289 h 1652588"/>
              <a:gd name="connsiteX2" fmla="*/ 395325 w 395325"/>
              <a:gd name="connsiteY2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25" h="1652588">
                <a:moveTo>
                  <a:pt x="385800" y="1652588"/>
                </a:moveTo>
                <a:cubicBezTo>
                  <a:pt x="44488" y="1266429"/>
                  <a:pt x="-1549" y="1051720"/>
                  <a:pt x="38" y="776289"/>
                </a:cubicBezTo>
                <a:cubicBezTo>
                  <a:pt x="1625" y="500858"/>
                  <a:pt x="135769" y="277019"/>
                  <a:pt x="395325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: Form 81">
            <a:extLst>
              <a:ext uri="{FF2B5EF4-FFF2-40B4-BE49-F238E27FC236}">
                <a16:creationId xmlns:a16="http://schemas.microsoft.com/office/drawing/2014/main" id="{35DD31D1-38BC-47E8-9AFD-A94EA1124D06}"/>
              </a:ext>
            </a:extLst>
          </p:cNvPr>
          <p:cNvSpPr/>
          <p:nvPr/>
        </p:nvSpPr>
        <p:spPr>
          <a:xfrm>
            <a:off x="5402646" y="1062902"/>
            <a:ext cx="1249180" cy="2901950"/>
          </a:xfrm>
          <a:custGeom>
            <a:avLst/>
            <a:gdLst>
              <a:gd name="connsiteX0" fmla="*/ 0 w 1231900"/>
              <a:gd name="connsiteY0" fmla="*/ 6350 h 2901950"/>
              <a:gd name="connsiteX1" fmla="*/ 0 w 1231900"/>
              <a:gd name="connsiteY1" fmla="*/ 2901950 h 2901950"/>
              <a:gd name="connsiteX2" fmla="*/ 1231900 w 1231900"/>
              <a:gd name="connsiteY2" fmla="*/ 1244600 h 2901950"/>
              <a:gd name="connsiteX3" fmla="*/ 1225550 w 1231900"/>
              <a:gd name="connsiteY3" fmla="*/ 0 h 2901950"/>
              <a:gd name="connsiteX4" fmla="*/ 0 w 1231900"/>
              <a:gd name="connsiteY4" fmla="*/ 6350 h 29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2901950">
                <a:moveTo>
                  <a:pt x="0" y="6350"/>
                </a:moveTo>
                <a:lnTo>
                  <a:pt x="0" y="2901950"/>
                </a:lnTo>
                <a:lnTo>
                  <a:pt x="1231900" y="1244600"/>
                </a:lnTo>
                <a:cubicBezTo>
                  <a:pt x="1229783" y="829733"/>
                  <a:pt x="1227667" y="414867"/>
                  <a:pt x="1225550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37000">
                <a:srgbClr val="FF0000">
                  <a:alpha val="30000"/>
                  <a:lumMod val="52000"/>
                  <a:lumOff val="48000"/>
                </a:srgbClr>
              </a:gs>
              <a:gs pos="62000">
                <a:srgbClr val="FF0000">
                  <a:alpha val="30000"/>
                  <a:lumMod val="72000"/>
                  <a:lumOff val="28000"/>
                </a:srgb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7CF54047-D34E-4C43-9F5B-3237B960183A}"/>
              </a:ext>
            </a:extLst>
          </p:cNvPr>
          <p:cNvSpPr/>
          <p:nvPr/>
        </p:nvSpPr>
        <p:spPr>
          <a:xfrm flipV="1">
            <a:off x="5436158" y="1043587"/>
            <a:ext cx="1210535" cy="2901950"/>
          </a:xfrm>
          <a:custGeom>
            <a:avLst/>
            <a:gdLst>
              <a:gd name="connsiteX0" fmla="*/ 0 w 1231900"/>
              <a:gd name="connsiteY0" fmla="*/ 6350 h 2901950"/>
              <a:gd name="connsiteX1" fmla="*/ 0 w 1231900"/>
              <a:gd name="connsiteY1" fmla="*/ 2901950 h 2901950"/>
              <a:gd name="connsiteX2" fmla="*/ 1231900 w 1231900"/>
              <a:gd name="connsiteY2" fmla="*/ 1244600 h 2901950"/>
              <a:gd name="connsiteX3" fmla="*/ 1225550 w 1231900"/>
              <a:gd name="connsiteY3" fmla="*/ 0 h 2901950"/>
              <a:gd name="connsiteX4" fmla="*/ 0 w 1231900"/>
              <a:gd name="connsiteY4" fmla="*/ 6350 h 29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2901950">
                <a:moveTo>
                  <a:pt x="0" y="6350"/>
                </a:moveTo>
                <a:lnTo>
                  <a:pt x="0" y="2901950"/>
                </a:lnTo>
                <a:lnTo>
                  <a:pt x="1231900" y="1244600"/>
                </a:lnTo>
                <a:cubicBezTo>
                  <a:pt x="1229783" y="829733"/>
                  <a:pt x="1227667" y="414867"/>
                  <a:pt x="1225550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2000">
                <a:schemeClr val="accent1">
                  <a:alpha val="30000"/>
                  <a:lumMod val="80000"/>
                  <a:lumOff val="20000"/>
                </a:schemeClr>
              </a:gs>
              <a:gs pos="67000">
                <a:schemeClr val="accent1">
                  <a:alpha val="30000"/>
                  <a:lumMod val="72000"/>
                  <a:lumOff val="28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FEDBC02-11F9-4549-8BBF-9A3DAB4B0C3F}"/>
              </a:ext>
            </a:extLst>
          </p:cNvPr>
          <p:cNvSpPr/>
          <p:nvPr/>
        </p:nvSpPr>
        <p:spPr>
          <a:xfrm>
            <a:off x="4857751" y="924863"/>
            <a:ext cx="157235" cy="3158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BAD2987-95E1-4286-9023-FBD934978B4C}"/>
              </a:ext>
            </a:extLst>
          </p:cNvPr>
          <p:cNvSpPr/>
          <p:nvPr/>
        </p:nvSpPr>
        <p:spPr>
          <a:xfrm>
            <a:off x="5275647" y="924863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1415572-6CF9-4348-B342-444B36B6FF6C}"/>
              </a:ext>
            </a:extLst>
          </p:cNvPr>
          <p:cNvSpPr/>
          <p:nvPr/>
        </p:nvSpPr>
        <p:spPr>
          <a:xfrm>
            <a:off x="5275647" y="1748473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A8A3E7E-7B54-47F7-9CAA-3A78E11F1FF7}"/>
              </a:ext>
            </a:extLst>
          </p:cNvPr>
          <p:cNvSpPr/>
          <p:nvPr/>
        </p:nvSpPr>
        <p:spPr>
          <a:xfrm>
            <a:off x="5275647" y="2164253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ED21A18-5185-430C-9CC8-B021D79BBCB4}"/>
              </a:ext>
            </a:extLst>
          </p:cNvPr>
          <p:cNvSpPr/>
          <p:nvPr/>
        </p:nvSpPr>
        <p:spPr>
          <a:xfrm>
            <a:off x="5275647" y="2572083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C72A937-5A41-4BD4-A022-AFAE626BEEC6}"/>
              </a:ext>
            </a:extLst>
          </p:cNvPr>
          <p:cNvSpPr/>
          <p:nvPr/>
        </p:nvSpPr>
        <p:spPr>
          <a:xfrm>
            <a:off x="5275647" y="3395693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CDA45AD-1C7D-45C9-A913-74E93D8F5A9C}"/>
              </a:ext>
            </a:extLst>
          </p:cNvPr>
          <p:cNvSpPr/>
          <p:nvPr/>
        </p:nvSpPr>
        <p:spPr>
          <a:xfrm>
            <a:off x="5275647" y="3807498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10A06BF9-1914-4F89-BCF5-5FCD19A0C3F7}"/>
              </a:ext>
            </a:extLst>
          </p:cNvPr>
          <p:cNvSpPr txBox="1"/>
          <p:nvPr/>
        </p:nvSpPr>
        <p:spPr>
          <a:xfrm rot="16200000">
            <a:off x="5142813" y="124358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32E45BB-9CB4-4844-B4FC-2A4E3B191BC6}"/>
              </a:ext>
            </a:extLst>
          </p:cNvPr>
          <p:cNvSpPr txBox="1"/>
          <p:nvPr/>
        </p:nvSpPr>
        <p:spPr>
          <a:xfrm rot="16200000">
            <a:off x="5142813" y="290551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BCCABC5-D51A-4AD4-BC45-B064AB59DE20}"/>
              </a:ext>
            </a:extLst>
          </p:cNvPr>
          <p:cNvSpPr txBox="1"/>
          <p:nvPr/>
        </p:nvSpPr>
        <p:spPr>
          <a:xfrm rot="16200000">
            <a:off x="6381063" y="1262636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94F5FA4-F8DE-4D5A-AD51-40E41220651F}"/>
              </a:ext>
            </a:extLst>
          </p:cNvPr>
          <p:cNvSpPr txBox="1"/>
          <p:nvPr/>
        </p:nvSpPr>
        <p:spPr>
          <a:xfrm rot="16200000">
            <a:off x="6362013" y="291821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51EEC1C-F13A-4685-B4B0-24DC5D3A1B1C}"/>
              </a:ext>
            </a:extLst>
          </p:cNvPr>
          <p:cNvSpPr txBox="1"/>
          <p:nvPr/>
        </p:nvSpPr>
        <p:spPr>
          <a:xfrm rot="16200000">
            <a:off x="6386946" y="501892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5B03DA82-080E-48FE-B9FB-CEBE26FBF618}"/>
              </a:ext>
            </a:extLst>
          </p:cNvPr>
          <p:cNvSpPr/>
          <p:nvPr/>
        </p:nvSpPr>
        <p:spPr>
          <a:xfrm>
            <a:off x="6231874" y="2819393"/>
            <a:ext cx="310415" cy="1926268"/>
          </a:xfrm>
          <a:custGeom>
            <a:avLst/>
            <a:gdLst>
              <a:gd name="connsiteX0" fmla="*/ 719142 w 728667"/>
              <a:gd name="connsiteY0" fmla="*/ 1652588 h 1652588"/>
              <a:gd name="connsiteX1" fmla="*/ 5 w 728667"/>
              <a:gd name="connsiteY1" fmla="*/ 862013 h 1652588"/>
              <a:gd name="connsiteX2" fmla="*/ 728667 w 728667"/>
              <a:gd name="connsiteY2" fmla="*/ 0 h 1652588"/>
              <a:gd name="connsiteX0" fmla="*/ 376321 w 385846"/>
              <a:gd name="connsiteY0" fmla="*/ 1652588 h 1652588"/>
              <a:gd name="connsiteX1" fmla="*/ 84 w 385846"/>
              <a:gd name="connsiteY1" fmla="*/ 752476 h 1652588"/>
              <a:gd name="connsiteX2" fmla="*/ 385846 w 385846"/>
              <a:gd name="connsiteY2" fmla="*/ 0 h 1652588"/>
              <a:gd name="connsiteX0" fmla="*/ 376264 w 385789"/>
              <a:gd name="connsiteY0" fmla="*/ 1652588 h 1652588"/>
              <a:gd name="connsiteX1" fmla="*/ 27 w 385789"/>
              <a:gd name="connsiteY1" fmla="*/ 752476 h 1652588"/>
              <a:gd name="connsiteX2" fmla="*/ 385789 w 38578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85800 w 395325"/>
              <a:gd name="connsiteY0" fmla="*/ 1652588 h 1652588"/>
              <a:gd name="connsiteX1" fmla="*/ 38 w 395325"/>
              <a:gd name="connsiteY1" fmla="*/ 776289 h 1652588"/>
              <a:gd name="connsiteX2" fmla="*/ 395325 w 395325"/>
              <a:gd name="connsiteY2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25" h="1652588">
                <a:moveTo>
                  <a:pt x="385800" y="1652588"/>
                </a:moveTo>
                <a:cubicBezTo>
                  <a:pt x="44488" y="1266429"/>
                  <a:pt x="-1549" y="1051720"/>
                  <a:pt x="38" y="776289"/>
                </a:cubicBezTo>
                <a:cubicBezTo>
                  <a:pt x="1625" y="500858"/>
                  <a:pt x="135769" y="277019"/>
                  <a:pt x="395325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5E917446-6845-44CE-9343-EC379A66D3CD}"/>
              </a:ext>
            </a:extLst>
          </p:cNvPr>
          <p:cNvSpPr/>
          <p:nvPr/>
        </p:nvSpPr>
        <p:spPr>
          <a:xfrm>
            <a:off x="6497612" y="3807497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3CBB24A3-42FA-4434-9230-3FA631412534}"/>
              </a:ext>
            </a:extLst>
          </p:cNvPr>
          <p:cNvSpPr/>
          <p:nvPr/>
        </p:nvSpPr>
        <p:spPr>
          <a:xfrm>
            <a:off x="6497612" y="3395692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EAF820EA-073C-4BB7-9CD7-3A74AFBF66E5}"/>
              </a:ext>
            </a:extLst>
          </p:cNvPr>
          <p:cNvSpPr/>
          <p:nvPr/>
        </p:nvSpPr>
        <p:spPr>
          <a:xfrm>
            <a:off x="6497612" y="2572082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8988B3F5-E80B-40C0-AD92-234E65E52D1F}"/>
              </a:ext>
            </a:extLst>
          </p:cNvPr>
          <p:cNvSpPr/>
          <p:nvPr/>
        </p:nvSpPr>
        <p:spPr>
          <a:xfrm>
            <a:off x="6497612" y="2160277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22A6A31-B72C-41CC-9512-35F3D19262AC}"/>
              </a:ext>
            </a:extLst>
          </p:cNvPr>
          <p:cNvSpPr/>
          <p:nvPr/>
        </p:nvSpPr>
        <p:spPr>
          <a:xfrm>
            <a:off x="6497612" y="1748472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6EE5C2B8-903D-484D-8F57-A3AC4F102DAD}"/>
              </a:ext>
            </a:extLst>
          </p:cNvPr>
          <p:cNvSpPr/>
          <p:nvPr/>
        </p:nvSpPr>
        <p:spPr>
          <a:xfrm>
            <a:off x="6497612" y="924862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5D9277A-C5A9-4BB3-9E27-C6BD76BB653E}"/>
              </a:ext>
            </a:extLst>
          </p:cNvPr>
          <p:cNvSpPr/>
          <p:nvPr/>
        </p:nvSpPr>
        <p:spPr>
          <a:xfrm>
            <a:off x="6522545" y="5908206"/>
            <a:ext cx="276080" cy="276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E8E6F91E-473E-4AB2-8A73-C94114601DD3}"/>
              </a:ext>
            </a:extLst>
          </p:cNvPr>
          <p:cNvSpPr/>
          <p:nvPr/>
        </p:nvSpPr>
        <p:spPr>
          <a:xfrm>
            <a:off x="6522545" y="5496401"/>
            <a:ext cx="276080" cy="276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CBA164B-20CC-45C2-838E-2DDC60BC5517}"/>
              </a:ext>
            </a:extLst>
          </p:cNvPr>
          <p:cNvSpPr/>
          <p:nvPr/>
        </p:nvSpPr>
        <p:spPr>
          <a:xfrm>
            <a:off x="6522545" y="4672791"/>
            <a:ext cx="276080" cy="276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F9210F1F-9776-471F-A43B-500317B8EF06}"/>
              </a:ext>
            </a:extLst>
          </p:cNvPr>
          <p:cNvSpPr/>
          <p:nvPr/>
        </p:nvSpPr>
        <p:spPr>
          <a:xfrm>
            <a:off x="6225339" y="3628957"/>
            <a:ext cx="310415" cy="1986023"/>
          </a:xfrm>
          <a:custGeom>
            <a:avLst/>
            <a:gdLst>
              <a:gd name="connsiteX0" fmla="*/ 719142 w 728667"/>
              <a:gd name="connsiteY0" fmla="*/ 1652588 h 1652588"/>
              <a:gd name="connsiteX1" fmla="*/ 5 w 728667"/>
              <a:gd name="connsiteY1" fmla="*/ 862013 h 1652588"/>
              <a:gd name="connsiteX2" fmla="*/ 728667 w 728667"/>
              <a:gd name="connsiteY2" fmla="*/ 0 h 1652588"/>
              <a:gd name="connsiteX0" fmla="*/ 376321 w 385846"/>
              <a:gd name="connsiteY0" fmla="*/ 1652588 h 1652588"/>
              <a:gd name="connsiteX1" fmla="*/ 84 w 385846"/>
              <a:gd name="connsiteY1" fmla="*/ 752476 h 1652588"/>
              <a:gd name="connsiteX2" fmla="*/ 385846 w 385846"/>
              <a:gd name="connsiteY2" fmla="*/ 0 h 1652588"/>
              <a:gd name="connsiteX0" fmla="*/ 376264 w 385789"/>
              <a:gd name="connsiteY0" fmla="*/ 1652588 h 1652588"/>
              <a:gd name="connsiteX1" fmla="*/ 27 w 385789"/>
              <a:gd name="connsiteY1" fmla="*/ 752476 h 1652588"/>
              <a:gd name="connsiteX2" fmla="*/ 385789 w 38578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85800 w 395325"/>
              <a:gd name="connsiteY0" fmla="*/ 1652588 h 1652588"/>
              <a:gd name="connsiteX1" fmla="*/ 38 w 395325"/>
              <a:gd name="connsiteY1" fmla="*/ 776289 h 1652588"/>
              <a:gd name="connsiteX2" fmla="*/ 395325 w 395325"/>
              <a:gd name="connsiteY2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25" h="1652588">
                <a:moveTo>
                  <a:pt x="385800" y="1652588"/>
                </a:moveTo>
                <a:cubicBezTo>
                  <a:pt x="44488" y="1266429"/>
                  <a:pt x="-1549" y="1051720"/>
                  <a:pt x="38" y="776289"/>
                </a:cubicBezTo>
                <a:cubicBezTo>
                  <a:pt x="1625" y="500858"/>
                  <a:pt x="135769" y="277019"/>
                  <a:pt x="395325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4A64B1F9-A92B-42F2-BAE1-60EAE5D3F3A3}"/>
              </a:ext>
            </a:extLst>
          </p:cNvPr>
          <p:cNvSpPr/>
          <p:nvPr/>
        </p:nvSpPr>
        <p:spPr>
          <a:xfrm>
            <a:off x="6225338" y="4047394"/>
            <a:ext cx="310415" cy="1926267"/>
          </a:xfrm>
          <a:custGeom>
            <a:avLst/>
            <a:gdLst>
              <a:gd name="connsiteX0" fmla="*/ 719142 w 728667"/>
              <a:gd name="connsiteY0" fmla="*/ 1652588 h 1652588"/>
              <a:gd name="connsiteX1" fmla="*/ 5 w 728667"/>
              <a:gd name="connsiteY1" fmla="*/ 862013 h 1652588"/>
              <a:gd name="connsiteX2" fmla="*/ 728667 w 728667"/>
              <a:gd name="connsiteY2" fmla="*/ 0 h 1652588"/>
              <a:gd name="connsiteX0" fmla="*/ 376321 w 385846"/>
              <a:gd name="connsiteY0" fmla="*/ 1652588 h 1652588"/>
              <a:gd name="connsiteX1" fmla="*/ 84 w 385846"/>
              <a:gd name="connsiteY1" fmla="*/ 752476 h 1652588"/>
              <a:gd name="connsiteX2" fmla="*/ 385846 w 385846"/>
              <a:gd name="connsiteY2" fmla="*/ 0 h 1652588"/>
              <a:gd name="connsiteX0" fmla="*/ 376264 w 385789"/>
              <a:gd name="connsiteY0" fmla="*/ 1652588 h 1652588"/>
              <a:gd name="connsiteX1" fmla="*/ 27 w 385789"/>
              <a:gd name="connsiteY1" fmla="*/ 752476 h 1652588"/>
              <a:gd name="connsiteX2" fmla="*/ 385789 w 38578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76284 w 385809"/>
              <a:gd name="connsiteY0" fmla="*/ 1652588 h 1652588"/>
              <a:gd name="connsiteX1" fmla="*/ 47 w 385809"/>
              <a:gd name="connsiteY1" fmla="*/ 752476 h 1652588"/>
              <a:gd name="connsiteX2" fmla="*/ 385809 w 385809"/>
              <a:gd name="connsiteY2" fmla="*/ 0 h 1652588"/>
              <a:gd name="connsiteX0" fmla="*/ 385800 w 395325"/>
              <a:gd name="connsiteY0" fmla="*/ 1652588 h 1652588"/>
              <a:gd name="connsiteX1" fmla="*/ 38 w 395325"/>
              <a:gd name="connsiteY1" fmla="*/ 776289 h 1652588"/>
              <a:gd name="connsiteX2" fmla="*/ 395325 w 395325"/>
              <a:gd name="connsiteY2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25" h="1652588">
                <a:moveTo>
                  <a:pt x="385800" y="1652588"/>
                </a:moveTo>
                <a:cubicBezTo>
                  <a:pt x="44488" y="1266429"/>
                  <a:pt x="-1549" y="1051720"/>
                  <a:pt x="38" y="776289"/>
                </a:cubicBezTo>
                <a:cubicBezTo>
                  <a:pt x="1625" y="500858"/>
                  <a:pt x="135769" y="277019"/>
                  <a:pt x="395325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F26EF159-DDDA-40FB-9424-9E34DAB87937}"/>
              </a:ext>
            </a:extLst>
          </p:cNvPr>
          <p:cNvCxnSpPr/>
          <p:nvPr/>
        </p:nvCxnSpPr>
        <p:spPr>
          <a:xfrm flipV="1">
            <a:off x="4604065" y="106290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3AB716B7-35F2-46C3-AC39-3BF17F6B0522}"/>
              </a:ext>
            </a:extLst>
          </p:cNvPr>
          <p:cNvCxnSpPr/>
          <p:nvPr/>
        </p:nvCxnSpPr>
        <p:spPr>
          <a:xfrm flipV="1">
            <a:off x="4610259" y="188651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324D923A-5022-426B-B784-18BFCBB56DAA}"/>
              </a:ext>
            </a:extLst>
          </p:cNvPr>
          <p:cNvCxnSpPr/>
          <p:nvPr/>
        </p:nvCxnSpPr>
        <p:spPr>
          <a:xfrm flipV="1">
            <a:off x="4603909" y="2298316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757DA54B-5FC0-4253-8FDC-99D037A84AFE}"/>
              </a:ext>
            </a:extLst>
          </p:cNvPr>
          <p:cNvCxnSpPr/>
          <p:nvPr/>
        </p:nvCxnSpPr>
        <p:spPr>
          <a:xfrm flipV="1">
            <a:off x="4607162" y="2710120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4ACCDF96-09C7-4F4A-AFD5-5B061012ACFB}"/>
              </a:ext>
            </a:extLst>
          </p:cNvPr>
          <p:cNvCxnSpPr/>
          <p:nvPr/>
        </p:nvCxnSpPr>
        <p:spPr>
          <a:xfrm flipV="1">
            <a:off x="4607162" y="3533727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101498F4-F233-43D5-B652-5E2B893C9A80}"/>
              </a:ext>
            </a:extLst>
          </p:cNvPr>
          <p:cNvCxnSpPr/>
          <p:nvPr/>
        </p:nvCxnSpPr>
        <p:spPr>
          <a:xfrm flipV="1">
            <a:off x="4604704" y="3945530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E732C28F-C3AE-40E7-9B6A-196194BD2A45}"/>
              </a:ext>
            </a:extLst>
          </p:cNvPr>
          <p:cNvCxnSpPr/>
          <p:nvPr/>
        </p:nvCxnSpPr>
        <p:spPr>
          <a:xfrm flipV="1">
            <a:off x="5013828" y="1063669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D045BDD-DF7D-45A0-976D-4F95AD65F31A}"/>
              </a:ext>
            </a:extLst>
          </p:cNvPr>
          <p:cNvCxnSpPr/>
          <p:nvPr/>
        </p:nvCxnSpPr>
        <p:spPr>
          <a:xfrm flipV="1">
            <a:off x="5020022" y="1887279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5084CE92-9873-4C82-8A92-0EB012147EEA}"/>
              </a:ext>
            </a:extLst>
          </p:cNvPr>
          <p:cNvCxnSpPr/>
          <p:nvPr/>
        </p:nvCxnSpPr>
        <p:spPr>
          <a:xfrm flipV="1">
            <a:off x="5013672" y="2299083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E8D8F006-F2E2-47B7-879C-2526FFAE9906}"/>
              </a:ext>
            </a:extLst>
          </p:cNvPr>
          <p:cNvCxnSpPr/>
          <p:nvPr/>
        </p:nvCxnSpPr>
        <p:spPr>
          <a:xfrm flipV="1">
            <a:off x="5016925" y="2710887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FC3999F-9391-4B39-99A0-224E845BC18D}"/>
              </a:ext>
            </a:extLst>
          </p:cNvPr>
          <p:cNvCxnSpPr/>
          <p:nvPr/>
        </p:nvCxnSpPr>
        <p:spPr>
          <a:xfrm flipV="1">
            <a:off x="5016925" y="3534494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419BE9E3-2B80-4DF3-8EEF-3046D2E313F1}"/>
              </a:ext>
            </a:extLst>
          </p:cNvPr>
          <p:cNvCxnSpPr/>
          <p:nvPr/>
        </p:nvCxnSpPr>
        <p:spPr>
          <a:xfrm flipV="1">
            <a:off x="5014467" y="3946297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8FF9446E-90F1-4353-AA49-B3F2DC6F9E9F}"/>
              </a:ext>
            </a:extLst>
          </p:cNvPr>
          <p:cNvSpPr txBox="1"/>
          <p:nvPr/>
        </p:nvSpPr>
        <p:spPr>
          <a:xfrm>
            <a:off x="5235190" y="653324"/>
            <a:ext cx="590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r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(t)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446A93F2-2EB7-4CBD-AEBA-1CF63050C82F}"/>
              </a:ext>
            </a:extLst>
          </p:cNvPr>
          <p:cNvSpPr txBox="1"/>
          <p:nvPr/>
        </p:nvSpPr>
        <p:spPr>
          <a:xfrm rot="16200000">
            <a:off x="4676522" y="2286508"/>
            <a:ext cx="573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tanh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06A42F55-89C0-454A-BF5E-2C057775856B}"/>
              </a:ext>
            </a:extLst>
          </p:cNvPr>
          <p:cNvSpPr txBox="1"/>
          <p:nvPr/>
        </p:nvSpPr>
        <p:spPr>
          <a:xfrm>
            <a:off x="6331467" y="651485"/>
            <a:ext cx="647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u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</a:t>
            </a:r>
            <a:r>
              <a:rPr lang="en-GB" sz="1050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t+1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)</a:t>
            </a:r>
          </a:p>
        </p:txBody>
      </p:sp>
      <p:sp>
        <p:nvSpPr>
          <p:cNvPr id="124" name="Freihandform: Form 123">
            <a:extLst>
              <a:ext uri="{FF2B5EF4-FFF2-40B4-BE49-F238E27FC236}">
                <a16:creationId xmlns:a16="http://schemas.microsoft.com/office/drawing/2014/main" id="{8B2D21C1-39FE-46EE-A851-A70C1C5D398E}"/>
              </a:ext>
            </a:extLst>
          </p:cNvPr>
          <p:cNvSpPr/>
          <p:nvPr/>
        </p:nvSpPr>
        <p:spPr>
          <a:xfrm>
            <a:off x="7568426" y="1062902"/>
            <a:ext cx="1249180" cy="2901950"/>
          </a:xfrm>
          <a:custGeom>
            <a:avLst/>
            <a:gdLst>
              <a:gd name="connsiteX0" fmla="*/ 0 w 1231900"/>
              <a:gd name="connsiteY0" fmla="*/ 6350 h 2901950"/>
              <a:gd name="connsiteX1" fmla="*/ 0 w 1231900"/>
              <a:gd name="connsiteY1" fmla="*/ 2901950 h 2901950"/>
              <a:gd name="connsiteX2" fmla="*/ 1231900 w 1231900"/>
              <a:gd name="connsiteY2" fmla="*/ 1244600 h 2901950"/>
              <a:gd name="connsiteX3" fmla="*/ 1225550 w 1231900"/>
              <a:gd name="connsiteY3" fmla="*/ 0 h 2901950"/>
              <a:gd name="connsiteX4" fmla="*/ 0 w 1231900"/>
              <a:gd name="connsiteY4" fmla="*/ 6350 h 29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2901950">
                <a:moveTo>
                  <a:pt x="0" y="6350"/>
                </a:moveTo>
                <a:lnTo>
                  <a:pt x="0" y="2901950"/>
                </a:lnTo>
                <a:lnTo>
                  <a:pt x="1231900" y="1244600"/>
                </a:lnTo>
                <a:cubicBezTo>
                  <a:pt x="1229783" y="829733"/>
                  <a:pt x="1227667" y="414867"/>
                  <a:pt x="1225550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37000">
                <a:srgbClr val="FF0000">
                  <a:alpha val="30000"/>
                  <a:lumMod val="24000"/>
                  <a:lumOff val="76000"/>
                </a:srgbClr>
              </a:gs>
              <a:gs pos="62000">
                <a:schemeClr val="bg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reihandform: Form 124">
            <a:extLst>
              <a:ext uri="{FF2B5EF4-FFF2-40B4-BE49-F238E27FC236}">
                <a16:creationId xmlns:a16="http://schemas.microsoft.com/office/drawing/2014/main" id="{CE2E5ADA-1BC6-43AF-A06D-C5A5404F3B05}"/>
              </a:ext>
            </a:extLst>
          </p:cNvPr>
          <p:cNvSpPr/>
          <p:nvPr/>
        </p:nvSpPr>
        <p:spPr>
          <a:xfrm flipV="1">
            <a:off x="7601938" y="1043587"/>
            <a:ext cx="1210535" cy="2901950"/>
          </a:xfrm>
          <a:custGeom>
            <a:avLst/>
            <a:gdLst>
              <a:gd name="connsiteX0" fmla="*/ 0 w 1231900"/>
              <a:gd name="connsiteY0" fmla="*/ 6350 h 2901950"/>
              <a:gd name="connsiteX1" fmla="*/ 0 w 1231900"/>
              <a:gd name="connsiteY1" fmla="*/ 2901950 h 2901950"/>
              <a:gd name="connsiteX2" fmla="*/ 1231900 w 1231900"/>
              <a:gd name="connsiteY2" fmla="*/ 1244600 h 2901950"/>
              <a:gd name="connsiteX3" fmla="*/ 1225550 w 1231900"/>
              <a:gd name="connsiteY3" fmla="*/ 0 h 2901950"/>
              <a:gd name="connsiteX4" fmla="*/ 0 w 1231900"/>
              <a:gd name="connsiteY4" fmla="*/ 6350 h 29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2901950">
                <a:moveTo>
                  <a:pt x="0" y="6350"/>
                </a:moveTo>
                <a:lnTo>
                  <a:pt x="0" y="2901950"/>
                </a:lnTo>
                <a:lnTo>
                  <a:pt x="1231900" y="1244600"/>
                </a:lnTo>
                <a:cubicBezTo>
                  <a:pt x="1229783" y="829733"/>
                  <a:pt x="1227667" y="414867"/>
                  <a:pt x="1225550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accent1">
                  <a:alpha val="30000"/>
                  <a:lumMod val="30000"/>
                  <a:lumOff val="70000"/>
                </a:schemeClr>
              </a:gs>
              <a:gs pos="68000">
                <a:schemeClr val="bg1">
                  <a:lumMod val="46000"/>
                  <a:lumOff val="54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D286816E-40A6-4A32-8078-89E2059BF36C}"/>
              </a:ext>
            </a:extLst>
          </p:cNvPr>
          <p:cNvSpPr/>
          <p:nvPr/>
        </p:nvSpPr>
        <p:spPr>
          <a:xfrm>
            <a:off x="7023531" y="924863"/>
            <a:ext cx="157235" cy="3158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1186C67-AF43-4B00-9189-4E51326231D4}"/>
              </a:ext>
            </a:extLst>
          </p:cNvPr>
          <p:cNvSpPr/>
          <p:nvPr/>
        </p:nvSpPr>
        <p:spPr>
          <a:xfrm>
            <a:off x="7441427" y="924863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039778F-D23B-4AA2-A85D-8F4F8971C3D0}"/>
              </a:ext>
            </a:extLst>
          </p:cNvPr>
          <p:cNvSpPr/>
          <p:nvPr/>
        </p:nvSpPr>
        <p:spPr>
          <a:xfrm>
            <a:off x="7441427" y="1748473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18DAA00B-8862-4BFB-A277-9922C1369541}"/>
              </a:ext>
            </a:extLst>
          </p:cNvPr>
          <p:cNvSpPr/>
          <p:nvPr/>
        </p:nvSpPr>
        <p:spPr>
          <a:xfrm>
            <a:off x="7441427" y="2164253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A27577B-B257-4AAC-8131-A5679F773783}"/>
              </a:ext>
            </a:extLst>
          </p:cNvPr>
          <p:cNvSpPr/>
          <p:nvPr/>
        </p:nvSpPr>
        <p:spPr>
          <a:xfrm>
            <a:off x="7441427" y="2572083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0408202-0302-4D1B-B5FF-6885ED72ACD6}"/>
              </a:ext>
            </a:extLst>
          </p:cNvPr>
          <p:cNvSpPr/>
          <p:nvPr/>
        </p:nvSpPr>
        <p:spPr>
          <a:xfrm>
            <a:off x="7441427" y="3395693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69DA9C6D-AF4F-4020-B202-BCCE836CA1C5}"/>
              </a:ext>
            </a:extLst>
          </p:cNvPr>
          <p:cNvSpPr/>
          <p:nvPr/>
        </p:nvSpPr>
        <p:spPr>
          <a:xfrm>
            <a:off x="7441427" y="3807498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2A74320-652E-4DB1-AF42-F9C59B14B908}"/>
              </a:ext>
            </a:extLst>
          </p:cNvPr>
          <p:cNvSpPr txBox="1"/>
          <p:nvPr/>
        </p:nvSpPr>
        <p:spPr>
          <a:xfrm rot="16200000">
            <a:off x="7308593" y="124358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941CB0FD-4929-4A32-BD22-7A40A7AE06D6}"/>
              </a:ext>
            </a:extLst>
          </p:cNvPr>
          <p:cNvSpPr txBox="1"/>
          <p:nvPr/>
        </p:nvSpPr>
        <p:spPr>
          <a:xfrm rot="16200000">
            <a:off x="7308593" y="290551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225D44F-907D-4E79-926C-37FF5350E5B5}"/>
              </a:ext>
            </a:extLst>
          </p:cNvPr>
          <p:cNvCxnSpPr/>
          <p:nvPr/>
        </p:nvCxnSpPr>
        <p:spPr>
          <a:xfrm flipV="1">
            <a:off x="6769845" y="106290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8C1CA249-25E3-4603-8733-5C9A184AA642}"/>
              </a:ext>
            </a:extLst>
          </p:cNvPr>
          <p:cNvCxnSpPr/>
          <p:nvPr/>
        </p:nvCxnSpPr>
        <p:spPr>
          <a:xfrm flipV="1">
            <a:off x="6776039" y="188651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A2923608-0D21-47FD-B984-EC6837222190}"/>
              </a:ext>
            </a:extLst>
          </p:cNvPr>
          <p:cNvCxnSpPr/>
          <p:nvPr/>
        </p:nvCxnSpPr>
        <p:spPr>
          <a:xfrm flipV="1">
            <a:off x="6769689" y="2298316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25505AE-0A1C-483B-8B67-2FFEFFA223D9}"/>
              </a:ext>
            </a:extLst>
          </p:cNvPr>
          <p:cNvCxnSpPr/>
          <p:nvPr/>
        </p:nvCxnSpPr>
        <p:spPr>
          <a:xfrm flipV="1">
            <a:off x="6772942" y="2710120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5A18BB11-11DD-40F4-A51C-798A1548ADA6}"/>
              </a:ext>
            </a:extLst>
          </p:cNvPr>
          <p:cNvCxnSpPr/>
          <p:nvPr/>
        </p:nvCxnSpPr>
        <p:spPr>
          <a:xfrm flipV="1">
            <a:off x="6772942" y="3533727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3E63992F-92A9-4423-AE74-765340F191DD}"/>
              </a:ext>
            </a:extLst>
          </p:cNvPr>
          <p:cNvCxnSpPr/>
          <p:nvPr/>
        </p:nvCxnSpPr>
        <p:spPr>
          <a:xfrm flipV="1">
            <a:off x="6770484" y="3945530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124585A5-B8C2-468A-A0CE-CD361DBDEF55}"/>
              </a:ext>
            </a:extLst>
          </p:cNvPr>
          <p:cNvCxnSpPr/>
          <p:nvPr/>
        </p:nvCxnSpPr>
        <p:spPr>
          <a:xfrm flipV="1">
            <a:off x="7179608" y="1063669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533E07AA-7258-4070-A3BC-F837210D0612}"/>
              </a:ext>
            </a:extLst>
          </p:cNvPr>
          <p:cNvCxnSpPr/>
          <p:nvPr/>
        </p:nvCxnSpPr>
        <p:spPr>
          <a:xfrm flipV="1">
            <a:off x="7185802" y="1887279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BB6618AA-39DB-412E-B6DA-1FEECBC96F4A}"/>
              </a:ext>
            </a:extLst>
          </p:cNvPr>
          <p:cNvCxnSpPr/>
          <p:nvPr/>
        </p:nvCxnSpPr>
        <p:spPr>
          <a:xfrm flipV="1">
            <a:off x="7179452" y="2299083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55BF717-20ED-42ED-BC14-982E99B7F5C1}"/>
              </a:ext>
            </a:extLst>
          </p:cNvPr>
          <p:cNvCxnSpPr/>
          <p:nvPr/>
        </p:nvCxnSpPr>
        <p:spPr>
          <a:xfrm flipV="1">
            <a:off x="7182705" y="2710887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798E0317-5C8C-4E90-B6B9-B68B278C9AA3}"/>
              </a:ext>
            </a:extLst>
          </p:cNvPr>
          <p:cNvCxnSpPr/>
          <p:nvPr/>
        </p:nvCxnSpPr>
        <p:spPr>
          <a:xfrm flipV="1">
            <a:off x="7182705" y="3534494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B061859F-3646-4890-B34B-0F0E2048B140}"/>
              </a:ext>
            </a:extLst>
          </p:cNvPr>
          <p:cNvCxnSpPr/>
          <p:nvPr/>
        </p:nvCxnSpPr>
        <p:spPr>
          <a:xfrm flipV="1">
            <a:off x="7180247" y="3946297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CE49708D-9D74-452A-96B0-EDF8D31811C2}"/>
              </a:ext>
            </a:extLst>
          </p:cNvPr>
          <p:cNvSpPr txBox="1"/>
          <p:nvPr/>
        </p:nvSpPr>
        <p:spPr>
          <a:xfrm>
            <a:off x="7322283" y="653324"/>
            <a:ext cx="590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r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</a:t>
            </a:r>
            <a:r>
              <a:rPr lang="en-GB" sz="1050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t+1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)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764FDAEE-C042-46B8-9854-4D4CF97C81A8}"/>
              </a:ext>
            </a:extLst>
          </p:cNvPr>
          <p:cNvSpPr txBox="1"/>
          <p:nvPr/>
        </p:nvSpPr>
        <p:spPr>
          <a:xfrm rot="16200000">
            <a:off x="6842302" y="2286508"/>
            <a:ext cx="573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tanh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F36A4CB-244D-4076-A34D-EE8473FC4A86}"/>
              </a:ext>
            </a:extLst>
          </p:cNvPr>
          <p:cNvSpPr txBox="1"/>
          <p:nvPr/>
        </p:nvSpPr>
        <p:spPr>
          <a:xfrm>
            <a:off x="4303046" y="4453250"/>
            <a:ext cx="50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i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(t)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F7F99E93-B521-4CA9-9FA2-7D6C45A70ACC}"/>
              </a:ext>
            </a:extLst>
          </p:cNvPr>
          <p:cNvSpPr txBox="1"/>
          <p:nvPr/>
        </p:nvSpPr>
        <p:spPr>
          <a:xfrm>
            <a:off x="2130769" y="4481531"/>
            <a:ext cx="50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i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(t-1)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7B5872BF-86BB-4B4F-B131-A0B50F7B3C50}"/>
              </a:ext>
            </a:extLst>
          </p:cNvPr>
          <p:cNvSpPr txBox="1"/>
          <p:nvPr/>
        </p:nvSpPr>
        <p:spPr>
          <a:xfrm>
            <a:off x="6420755" y="4471477"/>
            <a:ext cx="608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i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</a:t>
            </a:r>
            <a:r>
              <a:rPr lang="en-GB" sz="1050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t+1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)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E4846487-0145-48BA-B53C-F9111E1B60A9}"/>
              </a:ext>
            </a:extLst>
          </p:cNvPr>
          <p:cNvSpPr/>
          <p:nvPr/>
        </p:nvSpPr>
        <p:spPr>
          <a:xfrm>
            <a:off x="1304925" y="924862"/>
            <a:ext cx="276225" cy="1524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83BB243-3F7C-45C1-819A-8EB7EF087CDF}"/>
              </a:ext>
            </a:extLst>
          </p:cNvPr>
          <p:cNvSpPr/>
          <p:nvPr/>
        </p:nvSpPr>
        <p:spPr>
          <a:xfrm>
            <a:off x="1304116" y="2572082"/>
            <a:ext cx="276225" cy="1511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F0A6CC8-80F4-47E7-912F-534D2631DDD0}"/>
              </a:ext>
            </a:extLst>
          </p:cNvPr>
          <p:cNvSpPr/>
          <p:nvPr/>
        </p:nvSpPr>
        <p:spPr>
          <a:xfrm>
            <a:off x="1297941" y="4651038"/>
            <a:ext cx="276225" cy="1511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3EC3A72-D7B0-4A86-95FB-774C49E25F67}"/>
              </a:ext>
            </a:extLst>
          </p:cNvPr>
          <p:cNvSpPr/>
          <p:nvPr/>
        </p:nvSpPr>
        <p:spPr>
          <a:xfrm>
            <a:off x="1477749" y="905401"/>
            <a:ext cx="147213" cy="534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B00CC8F-2B2E-4F1E-9BBE-55DB5CE3ECE9}"/>
              </a:ext>
            </a:extLst>
          </p:cNvPr>
          <p:cNvSpPr txBox="1"/>
          <p:nvPr/>
        </p:nvSpPr>
        <p:spPr>
          <a:xfrm rot="16200000">
            <a:off x="675808" y="1525169"/>
            <a:ext cx="107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Hidden Units</a:t>
            </a:r>
            <a:endParaRPr lang="en-GB" sz="105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D2EF6B84-8F84-43B9-9C47-5C802287B39D}"/>
              </a:ext>
            </a:extLst>
          </p:cNvPr>
          <p:cNvSpPr txBox="1"/>
          <p:nvPr/>
        </p:nvSpPr>
        <p:spPr>
          <a:xfrm rot="16200000">
            <a:off x="666187" y="3137032"/>
            <a:ext cx="107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Visible Units</a:t>
            </a:r>
            <a:endParaRPr lang="en-GB" sz="105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7F728FE3-0A3F-4F6A-8BB2-D4A9826A2CAF}"/>
              </a:ext>
            </a:extLst>
          </p:cNvPr>
          <p:cNvSpPr txBox="1"/>
          <p:nvPr/>
        </p:nvSpPr>
        <p:spPr>
          <a:xfrm rot="16200000">
            <a:off x="666187" y="5222426"/>
            <a:ext cx="107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Input Units</a:t>
            </a:r>
            <a:endParaRPr lang="en-GB" sz="105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FE784598-58D2-45D8-BBC8-CF2E9F74C6A8}"/>
              </a:ext>
            </a:extLst>
          </p:cNvPr>
          <p:cNvCxnSpPr>
            <a:cxnSpLocks/>
          </p:cNvCxnSpPr>
          <p:nvPr/>
        </p:nvCxnSpPr>
        <p:spPr>
          <a:xfrm>
            <a:off x="4226873" y="459135"/>
            <a:ext cx="1080621" cy="4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feld 179">
            <a:extLst>
              <a:ext uri="{FF2B5EF4-FFF2-40B4-BE49-F238E27FC236}">
                <a16:creationId xmlns:a16="http://schemas.microsoft.com/office/drawing/2014/main" id="{57ABD820-4B9F-4330-BFD9-2219B1718284}"/>
              </a:ext>
            </a:extLst>
          </p:cNvPr>
          <p:cNvSpPr txBox="1"/>
          <p:nvPr/>
        </p:nvSpPr>
        <p:spPr>
          <a:xfrm>
            <a:off x="4188592" y="209260"/>
            <a:ext cx="1118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Unfolded </a:t>
            </a:r>
            <a:r>
              <a:rPr lang="en-GB" sz="1050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RNN</a:t>
            </a:r>
            <a:endParaRPr lang="en-GB" sz="105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82" name="Grafik 181">
            <a:extLst>
              <a:ext uri="{FF2B5EF4-FFF2-40B4-BE49-F238E27FC236}">
                <a16:creationId xmlns:a16="http://schemas.microsoft.com/office/drawing/2014/main" id="{161B1F1A-DFAB-4D93-8371-10EB191C36B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57191" y="6383206"/>
            <a:ext cx="3181800" cy="61381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Textfeld 182">
            <a:extLst>
              <a:ext uri="{FF2B5EF4-FFF2-40B4-BE49-F238E27FC236}">
                <a16:creationId xmlns:a16="http://schemas.microsoft.com/office/drawing/2014/main" id="{4F4415B1-ED6E-4311-A05C-E4EFBCB28850}"/>
              </a:ext>
            </a:extLst>
          </p:cNvPr>
          <p:cNvSpPr txBox="1"/>
          <p:nvPr/>
        </p:nvSpPr>
        <p:spPr>
          <a:xfrm>
            <a:off x="5623548" y="2338997"/>
            <a:ext cx="8449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fully connected</a:t>
            </a:r>
          </a:p>
          <a:p>
            <a:r>
              <a:rPr lang="en-GB" sz="1050" b="1" dirty="0">
                <a:solidFill>
                  <a:srgbClr val="FF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W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,</a:t>
            </a:r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sz="1050" b="1" dirty="0">
                <a:solidFill>
                  <a:schemeClr val="accent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6280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>
            <a:extLst>
              <a:ext uri="{FF2B5EF4-FFF2-40B4-BE49-F238E27FC236}">
                <a16:creationId xmlns:a16="http://schemas.microsoft.com/office/drawing/2014/main" id="{FD20C9EB-13B6-42DE-AA3C-618D491C2864}"/>
              </a:ext>
            </a:extLst>
          </p:cNvPr>
          <p:cNvSpPr/>
          <p:nvPr/>
        </p:nvSpPr>
        <p:spPr>
          <a:xfrm>
            <a:off x="5406829" y="1007588"/>
            <a:ext cx="1220728" cy="125502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Freihandform: Form 208">
            <a:extLst>
              <a:ext uri="{FF2B5EF4-FFF2-40B4-BE49-F238E27FC236}">
                <a16:creationId xmlns:a16="http://schemas.microsoft.com/office/drawing/2014/main" id="{E3A6FD8F-01EC-450D-B0A2-EEDCFFC36280}"/>
              </a:ext>
            </a:extLst>
          </p:cNvPr>
          <p:cNvSpPr/>
          <p:nvPr/>
        </p:nvSpPr>
        <p:spPr>
          <a:xfrm>
            <a:off x="5412827" y="1006709"/>
            <a:ext cx="1207008" cy="3288967"/>
          </a:xfrm>
          <a:custGeom>
            <a:avLst/>
            <a:gdLst>
              <a:gd name="connsiteX0" fmla="*/ 0 w 1207008"/>
              <a:gd name="connsiteY0" fmla="*/ 1639824 h 2907792"/>
              <a:gd name="connsiteX1" fmla="*/ 6096 w 1207008"/>
              <a:gd name="connsiteY1" fmla="*/ 2907792 h 2907792"/>
              <a:gd name="connsiteX2" fmla="*/ 1200912 w 1207008"/>
              <a:gd name="connsiteY2" fmla="*/ 1255776 h 2907792"/>
              <a:gd name="connsiteX3" fmla="*/ 1207008 w 1207008"/>
              <a:gd name="connsiteY3" fmla="*/ 0 h 2907792"/>
              <a:gd name="connsiteX4" fmla="*/ 0 w 1207008"/>
              <a:gd name="connsiteY4" fmla="*/ 1639824 h 290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008" h="2907792">
                <a:moveTo>
                  <a:pt x="0" y="1639824"/>
                </a:moveTo>
                <a:lnTo>
                  <a:pt x="6096" y="2907792"/>
                </a:lnTo>
                <a:lnTo>
                  <a:pt x="1200912" y="1255776"/>
                </a:lnTo>
                <a:lnTo>
                  <a:pt x="1207008" y="0"/>
                </a:lnTo>
                <a:lnTo>
                  <a:pt x="0" y="1639824"/>
                </a:lnTo>
                <a:close/>
              </a:path>
            </a:pathLst>
          </a:custGeom>
          <a:solidFill>
            <a:srgbClr val="FF0000">
              <a:alpha val="1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917D16C3-D311-4EF9-8820-DC62E60FBCBD}"/>
              </a:ext>
            </a:extLst>
          </p:cNvPr>
          <p:cNvSpPr/>
          <p:nvPr/>
        </p:nvSpPr>
        <p:spPr>
          <a:xfrm>
            <a:off x="2649310" y="924862"/>
            <a:ext cx="196792" cy="3386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70CC00-1E59-44FB-88FB-E221B8BCA4EB}"/>
              </a:ext>
            </a:extLst>
          </p:cNvPr>
          <p:cNvSpPr/>
          <p:nvPr/>
        </p:nvSpPr>
        <p:spPr>
          <a:xfrm>
            <a:off x="3243170" y="1043294"/>
            <a:ext cx="1220728" cy="125502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BA146AE8-7178-496E-80D3-9C1FB71D93B7}"/>
              </a:ext>
            </a:extLst>
          </p:cNvPr>
          <p:cNvSpPr/>
          <p:nvPr/>
        </p:nvSpPr>
        <p:spPr>
          <a:xfrm>
            <a:off x="3249168" y="1042415"/>
            <a:ext cx="1207008" cy="3288967"/>
          </a:xfrm>
          <a:custGeom>
            <a:avLst/>
            <a:gdLst>
              <a:gd name="connsiteX0" fmla="*/ 0 w 1207008"/>
              <a:gd name="connsiteY0" fmla="*/ 1639824 h 2907792"/>
              <a:gd name="connsiteX1" fmla="*/ 6096 w 1207008"/>
              <a:gd name="connsiteY1" fmla="*/ 2907792 h 2907792"/>
              <a:gd name="connsiteX2" fmla="*/ 1200912 w 1207008"/>
              <a:gd name="connsiteY2" fmla="*/ 1255776 h 2907792"/>
              <a:gd name="connsiteX3" fmla="*/ 1207008 w 1207008"/>
              <a:gd name="connsiteY3" fmla="*/ 0 h 2907792"/>
              <a:gd name="connsiteX4" fmla="*/ 0 w 1207008"/>
              <a:gd name="connsiteY4" fmla="*/ 1639824 h 290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008" h="2907792">
                <a:moveTo>
                  <a:pt x="0" y="1639824"/>
                </a:moveTo>
                <a:lnTo>
                  <a:pt x="6096" y="2907792"/>
                </a:lnTo>
                <a:lnTo>
                  <a:pt x="1200912" y="1255776"/>
                </a:lnTo>
                <a:lnTo>
                  <a:pt x="1207008" y="0"/>
                </a:lnTo>
                <a:lnTo>
                  <a:pt x="0" y="1639824"/>
                </a:lnTo>
                <a:close/>
              </a:path>
            </a:pathLst>
          </a:custGeom>
          <a:solidFill>
            <a:srgbClr val="FF0000">
              <a:alpha val="1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E88A9EF-BF09-444F-9FDF-E4B265EA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1EAD53-7CAE-4373-A90B-A0B48734AB44}"/>
              </a:ext>
            </a:extLst>
          </p:cNvPr>
          <p:cNvSpPr txBox="1"/>
          <p:nvPr/>
        </p:nvSpPr>
        <p:spPr>
          <a:xfrm rot="16200000">
            <a:off x="4207089" y="126264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B93EF8C-62C2-4E53-A7E1-C193F00E7C2E}"/>
              </a:ext>
            </a:extLst>
          </p:cNvPr>
          <p:cNvSpPr txBox="1"/>
          <p:nvPr/>
        </p:nvSpPr>
        <p:spPr>
          <a:xfrm rot="16200000">
            <a:off x="4182537" y="316602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D10EB02-8239-4551-8CE5-93B5E2C574EF}"/>
              </a:ext>
            </a:extLst>
          </p:cNvPr>
          <p:cNvSpPr/>
          <p:nvPr/>
        </p:nvSpPr>
        <p:spPr>
          <a:xfrm>
            <a:off x="4318136" y="4055309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7A3C6C3-119E-4804-B634-AB2C9846989C}"/>
              </a:ext>
            </a:extLst>
          </p:cNvPr>
          <p:cNvSpPr/>
          <p:nvPr/>
        </p:nvSpPr>
        <p:spPr>
          <a:xfrm>
            <a:off x="4318136" y="3643504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C5B999D-25B4-439D-BEF2-0B8FE104956D}"/>
              </a:ext>
            </a:extLst>
          </p:cNvPr>
          <p:cNvSpPr/>
          <p:nvPr/>
        </p:nvSpPr>
        <p:spPr>
          <a:xfrm>
            <a:off x="4318136" y="2819894"/>
            <a:ext cx="276080" cy="276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819E2BF-7732-446C-9861-164826B516F0}"/>
              </a:ext>
            </a:extLst>
          </p:cNvPr>
          <p:cNvSpPr/>
          <p:nvPr/>
        </p:nvSpPr>
        <p:spPr>
          <a:xfrm>
            <a:off x="4323638" y="2160284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EC7DAF7-9806-450E-BEF7-EA8BF66B5E2E}"/>
              </a:ext>
            </a:extLst>
          </p:cNvPr>
          <p:cNvSpPr/>
          <p:nvPr/>
        </p:nvSpPr>
        <p:spPr>
          <a:xfrm>
            <a:off x="4323638" y="1748479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4967E7F-FFDC-4C4A-90E9-E55E95A6BDD9}"/>
              </a:ext>
            </a:extLst>
          </p:cNvPr>
          <p:cNvSpPr/>
          <p:nvPr/>
        </p:nvSpPr>
        <p:spPr>
          <a:xfrm>
            <a:off x="4323638" y="924869"/>
            <a:ext cx="276080" cy="276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FEDBC02-11F9-4549-8BBF-9A3DAB4B0C3F}"/>
              </a:ext>
            </a:extLst>
          </p:cNvPr>
          <p:cNvSpPr/>
          <p:nvPr/>
        </p:nvSpPr>
        <p:spPr>
          <a:xfrm>
            <a:off x="4840331" y="924863"/>
            <a:ext cx="174656" cy="3406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BAD2987-95E1-4286-9023-FBD934978B4C}"/>
              </a:ext>
            </a:extLst>
          </p:cNvPr>
          <p:cNvSpPr/>
          <p:nvPr/>
        </p:nvSpPr>
        <p:spPr>
          <a:xfrm>
            <a:off x="5275647" y="924863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1415572-6CF9-4348-B342-444B36B6FF6C}"/>
              </a:ext>
            </a:extLst>
          </p:cNvPr>
          <p:cNvSpPr/>
          <p:nvPr/>
        </p:nvSpPr>
        <p:spPr>
          <a:xfrm>
            <a:off x="5275647" y="1748473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A8A3E7E-7B54-47F7-9CAA-3A78E11F1FF7}"/>
              </a:ext>
            </a:extLst>
          </p:cNvPr>
          <p:cNvSpPr/>
          <p:nvPr/>
        </p:nvSpPr>
        <p:spPr>
          <a:xfrm>
            <a:off x="5275647" y="2164253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ED21A18-5185-430C-9CC8-B021D79BBCB4}"/>
              </a:ext>
            </a:extLst>
          </p:cNvPr>
          <p:cNvSpPr/>
          <p:nvPr/>
        </p:nvSpPr>
        <p:spPr>
          <a:xfrm>
            <a:off x="5270145" y="2819888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C72A937-5A41-4BD4-A022-AFAE626BEEC6}"/>
              </a:ext>
            </a:extLst>
          </p:cNvPr>
          <p:cNvSpPr/>
          <p:nvPr/>
        </p:nvSpPr>
        <p:spPr>
          <a:xfrm>
            <a:off x="5270145" y="3643498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CDA45AD-1C7D-45C9-A913-74E93D8F5A9C}"/>
              </a:ext>
            </a:extLst>
          </p:cNvPr>
          <p:cNvSpPr/>
          <p:nvPr/>
        </p:nvSpPr>
        <p:spPr>
          <a:xfrm>
            <a:off x="5270145" y="4055303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10A06BF9-1914-4F89-BCF5-5FCD19A0C3F7}"/>
              </a:ext>
            </a:extLst>
          </p:cNvPr>
          <p:cNvSpPr txBox="1"/>
          <p:nvPr/>
        </p:nvSpPr>
        <p:spPr>
          <a:xfrm rot="16200000">
            <a:off x="5142813" y="124358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32E45BB-9CB4-4844-B4FC-2A4E3B191BC6}"/>
              </a:ext>
            </a:extLst>
          </p:cNvPr>
          <p:cNvSpPr txBox="1"/>
          <p:nvPr/>
        </p:nvSpPr>
        <p:spPr>
          <a:xfrm rot="16200000">
            <a:off x="5137311" y="315331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F26EF159-DDDA-40FB-9424-9E34DAB87937}"/>
              </a:ext>
            </a:extLst>
          </p:cNvPr>
          <p:cNvCxnSpPr/>
          <p:nvPr/>
        </p:nvCxnSpPr>
        <p:spPr>
          <a:xfrm flipV="1">
            <a:off x="4604065" y="106290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3AB716B7-35F2-46C3-AC39-3BF17F6B0522}"/>
              </a:ext>
            </a:extLst>
          </p:cNvPr>
          <p:cNvCxnSpPr/>
          <p:nvPr/>
        </p:nvCxnSpPr>
        <p:spPr>
          <a:xfrm flipV="1">
            <a:off x="4610259" y="188651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324D923A-5022-426B-B784-18BFCBB56DAA}"/>
              </a:ext>
            </a:extLst>
          </p:cNvPr>
          <p:cNvCxnSpPr/>
          <p:nvPr/>
        </p:nvCxnSpPr>
        <p:spPr>
          <a:xfrm flipV="1">
            <a:off x="4603909" y="2298316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757DA54B-5FC0-4253-8FDC-99D037A84AFE}"/>
              </a:ext>
            </a:extLst>
          </p:cNvPr>
          <p:cNvCxnSpPr/>
          <p:nvPr/>
        </p:nvCxnSpPr>
        <p:spPr>
          <a:xfrm flipV="1">
            <a:off x="4601660" y="2957925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4ACCDF96-09C7-4F4A-AFD5-5B061012ACFB}"/>
              </a:ext>
            </a:extLst>
          </p:cNvPr>
          <p:cNvCxnSpPr/>
          <p:nvPr/>
        </p:nvCxnSpPr>
        <p:spPr>
          <a:xfrm flipV="1">
            <a:off x="4601660" y="378153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101498F4-F233-43D5-B652-5E2B893C9A80}"/>
              </a:ext>
            </a:extLst>
          </p:cNvPr>
          <p:cNvCxnSpPr/>
          <p:nvPr/>
        </p:nvCxnSpPr>
        <p:spPr>
          <a:xfrm flipV="1">
            <a:off x="4599202" y="4193335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E732C28F-C3AE-40E7-9B6A-196194BD2A45}"/>
              </a:ext>
            </a:extLst>
          </p:cNvPr>
          <p:cNvCxnSpPr/>
          <p:nvPr/>
        </p:nvCxnSpPr>
        <p:spPr>
          <a:xfrm flipV="1">
            <a:off x="5013828" y="1063669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D045BDD-DF7D-45A0-976D-4F95AD65F31A}"/>
              </a:ext>
            </a:extLst>
          </p:cNvPr>
          <p:cNvCxnSpPr/>
          <p:nvPr/>
        </p:nvCxnSpPr>
        <p:spPr>
          <a:xfrm flipV="1">
            <a:off x="5020022" y="1887279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5084CE92-9873-4C82-8A92-0EB012147EEA}"/>
              </a:ext>
            </a:extLst>
          </p:cNvPr>
          <p:cNvCxnSpPr/>
          <p:nvPr/>
        </p:nvCxnSpPr>
        <p:spPr>
          <a:xfrm flipV="1">
            <a:off x="5013672" y="2299083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E8D8F006-F2E2-47B7-879C-2526FFAE9906}"/>
              </a:ext>
            </a:extLst>
          </p:cNvPr>
          <p:cNvCxnSpPr/>
          <p:nvPr/>
        </p:nvCxnSpPr>
        <p:spPr>
          <a:xfrm flipV="1">
            <a:off x="5011423" y="295869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FC3999F-9391-4B39-99A0-224E845BC18D}"/>
              </a:ext>
            </a:extLst>
          </p:cNvPr>
          <p:cNvCxnSpPr/>
          <p:nvPr/>
        </p:nvCxnSpPr>
        <p:spPr>
          <a:xfrm flipV="1">
            <a:off x="5011423" y="3782299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419BE9E3-2B80-4DF3-8EEF-3046D2E313F1}"/>
              </a:ext>
            </a:extLst>
          </p:cNvPr>
          <p:cNvCxnSpPr/>
          <p:nvPr/>
        </p:nvCxnSpPr>
        <p:spPr>
          <a:xfrm flipV="1">
            <a:off x="5008965" y="419410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8FF9446E-90F1-4353-AA49-B3F2DC6F9E9F}"/>
              </a:ext>
            </a:extLst>
          </p:cNvPr>
          <p:cNvSpPr txBox="1"/>
          <p:nvPr/>
        </p:nvSpPr>
        <p:spPr>
          <a:xfrm>
            <a:off x="5123880" y="659401"/>
            <a:ext cx="590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h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</a:t>
            </a:r>
            <a:r>
              <a:rPr lang="en-GB" sz="1050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t+1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)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446A93F2-2EB7-4CBD-AEBA-1CF63050C82F}"/>
              </a:ext>
            </a:extLst>
          </p:cNvPr>
          <p:cNvSpPr txBox="1"/>
          <p:nvPr/>
        </p:nvSpPr>
        <p:spPr>
          <a:xfrm rot="16200000">
            <a:off x="4676522" y="2286508"/>
            <a:ext cx="573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tanh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E4846487-0145-48BA-B53C-F9111E1B60A9}"/>
              </a:ext>
            </a:extLst>
          </p:cNvPr>
          <p:cNvSpPr/>
          <p:nvPr/>
        </p:nvSpPr>
        <p:spPr>
          <a:xfrm>
            <a:off x="1883812" y="1062902"/>
            <a:ext cx="276225" cy="1524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83BB243-3F7C-45C1-819A-8EB7EF087CDF}"/>
              </a:ext>
            </a:extLst>
          </p:cNvPr>
          <p:cNvSpPr/>
          <p:nvPr/>
        </p:nvSpPr>
        <p:spPr>
          <a:xfrm>
            <a:off x="1883003" y="2710122"/>
            <a:ext cx="276225" cy="1511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3EC3A72-D7B0-4A86-95FB-774C49E25F67}"/>
              </a:ext>
            </a:extLst>
          </p:cNvPr>
          <p:cNvSpPr/>
          <p:nvPr/>
        </p:nvSpPr>
        <p:spPr>
          <a:xfrm>
            <a:off x="2016439" y="905254"/>
            <a:ext cx="150901" cy="382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B00CC8F-2B2E-4F1E-9BBE-55DB5CE3ECE9}"/>
              </a:ext>
            </a:extLst>
          </p:cNvPr>
          <p:cNvSpPr txBox="1"/>
          <p:nvPr/>
        </p:nvSpPr>
        <p:spPr>
          <a:xfrm rot="16200000">
            <a:off x="1254695" y="1663209"/>
            <a:ext cx="107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Hidden Units</a:t>
            </a:r>
            <a:endParaRPr lang="en-GB" sz="105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D2EF6B84-8F84-43B9-9C47-5C802287B39D}"/>
              </a:ext>
            </a:extLst>
          </p:cNvPr>
          <p:cNvSpPr txBox="1"/>
          <p:nvPr/>
        </p:nvSpPr>
        <p:spPr>
          <a:xfrm rot="16200000">
            <a:off x="1245074" y="3275072"/>
            <a:ext cx="107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Input Units</a:t>
            </a:r>
            <a:endParaRPr lang="en-GB" sz="105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FE784598-58D2-45D8-BBC8-CF2E9F74C6A8}"/>
              </a:ext>
            </a:extLst>
          </p:cNvPr>
          <p:cNvCxnSpPr>
            <a:cxnSpLocks/>
          </p:cNvCxnSpPr>
          <p:nvPr/>
        </p:nvCxnSpPr>
        <p:spPr>
          <a:xfrm>
            <a:off x="4226873" y="459135"/>
            <a:ext cx="1080621" cy="4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feld 179">
            <a:extLst>
              <a:ext uri="{FF2B5EF4-FFF2-40B4-BE49-F238E27FC236}">
                <a16:creationId xmlns:a16="http://schemas.microsoft.com/office/drawing/2014/main" id="{57ABD820-4B9F-4330-BFD9-2219B1718284}"/>
              </a:ext>
            </a:extLst>
          </p:cNvPr>
          <p:cNvSpPr txBox="1"/>
          <p:nvPr/>
        </p:nvSpPr>
        <p:spPr>
          <a:xfrm>
            <a:off x="4188592" y="209260"/>
            <a:ext cx="1118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Unfolded </a:t>
            </a:r>
            <a:r>
              <a:rPr lang="en-GB" sz="1050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RNN</a:t>
            </a:r>
            <a:endParaRPr lang="en-GB" sz="105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4F4415B1-ED6E-4311-A05C-E4EFBCB28850}"/>
              </a:ext>
            </a:extLst>
          </p:cNvPr>
          <p:cNvSpPr txBox="1"/>
          <p:nvPr/>
        </p:nvSpPr>
        <p:spPr>
          <a:xfrm>
            <a:off x="3564692" y="2177481"/>
            <a:ext cx="8449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fully connected</a:t>
            </a:r>
          </a:p>
          <a:p>
            <a:r>
              <a:rPr lang="en-GB" sz="1050" b="1" dirty="0">
                <a:solidFill>
                  <a:srgbClr val="FF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W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,</a:t>
            </a:r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sz="1050" b="1" dirty="0">
                <a:solidFill>
                  <a:schemeClr val="accent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U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651DEF61-8C44-4581-A633-58D4535CD0FA}"/>
              </a:ext>
            </a:extLst>
          </p:cNvPr>
          <p:cNvSpPr/>
          <p:nvPr/>
        </p:nvSpPr>
        <p:spPr>
          <a:xfrm>
            <a:off x="3105130" y="905254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81FE920D-8502-47B2-BC98-8EDC55E4A7A4}"/>
              </a:ext>
            </a:extLst>
          </p:cNvPr>
          <p:cNvSpPr/>
          <p:nvPr/>
        </p:nvSpPr>
        <p:spPr>
          <a:xfrm>
            <a:off x="3105130" y="1728864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835BB2C-830F-4E86-B940-02DD93710871}"/>
              </a:ext>
            </a:extLst>
          </p:cNvPr>
          <p:cNvSpPr/>
          <p:nvPr/>
        </p:nvSpPr>
        <p:spPr>
          <a:xfrm>
            <a:off x="3105130" y="2144644"/>
            <a:ext cx="276080" cy="2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BD252A9E-F091-46F3-93A5-C6D1618DA18A}"/>
              </a:ext>
            </a:extLst>
          </p:cNvPr>
          <p:cNvSpPr/>
          <p:nvPr/>
        </p:nvSpPr>
        <p:spPr>
          <a:xfrm>
            <a:off x="3099628" y="2800279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4A1C533-7ED4-4D7E-822E-81614CC9E4B5}"/>
              </a:ext>
            </a:extLst>
          </p:cNvPr>
          <p:cNvSpPr/>
          <p:nvPr/>
        </p:nvSpPr>
        <p:spPr>
          <a:xfrm>
            <a:off x="3099628" y="3623889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5D10AD49-305E-4494-AEAC-E1C445537C07}"/>
              </a:ext>
            </a:extLst>
          </p:cNvPr>
          <p:cNvSpPr/>
          <p:nvPr/>
        </p:nvSpPr>
        <p:spPr>
          <a:xfrm>
            <a:off x="3099628" y="4035694"/>
            <a:ext cx="276080" cy="27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C9442269-839E-47FB-B8BC-CAF50E3FBB9E}"/>
              </a:ext>
            </a:extLst>
          </p:cNvPr>
          <p:cNvSpPr txBox="1"/>
          <p:nvPr/>
        </p:nvSpPr>
        <p:spPr>
          <a:xfrm rot="16200000">
            <a:off x="2972296" y="122397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AE9F8869-4064-4A04-B028-702297B5E4F1}"/>
              </a:ext>
            </a:extLst>
          </p:cNvPr>
          <p:cNvSpPr txBox="1"/>
          <p:nvPr/>
        </p:nvSpPr>
        <p:spPr>
          <a:xfrm rot="16200000">
            <a:off x="2966794" y="313370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D1FBCF6C-8703-4C9A-8308-08B0619F565D}"/>
              </a:ext>
            </a:extLst>
          </p:cNvPr>
          <p:cNvSpPr txBox="1"/>
          <p:nvPr/>
        </p:nvSpPr>
        <p:spPr>
          <a:xfrm>
            <a:off x="3052735" y="653324"/>
            <a:ext cx="590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h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(t)</a:t>
            </a:r>
          </a:p>
        </p:txBody>
      </p: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FC6DED0B-9F3D-455C-894D-2D0D029CD661}"/>
              </a:ext>
            </a:extLst>
          </p:cNvPr>
          <p:cNvCxnSpPr/>
          <p:nvPr/>
        </p:nvCxnSpPr>
        <p:spPr>
          <a:xfrm flipV="1">
            <a:off x="2844943" y="1063668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D5F63AA2-3D79-4259-8873-D35247D48A80}"/>
              </a:ext>
            </a:extLst>
          </p:cNvPr>
          <p:cNvCxnSpPr/>
          <p:nvPr/>
        </p:nvCxnSpPr>
        <p:spPr>
          <a:xfrm flipV="1">
            <a:off x="2851137" y="1887278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FB708F8-3B82-47A2-960C-80F8C6177F80}"/>
              </a:ext>
            </a:extLst>
          </p:cNvPr>
          <p:cNvCxnSpPr/>
          <p:nvPr/>
        </p:nvCxnSpPr>
        <p:spPr>
          <a:xfrm flipV="1">
            <a:off x="2844787" y="2299082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450594C1-8CF9-412F-89F4-1F1DA1B76BB3}"/>
              </a:ext>
            </a:extLst>
          </p:cNvPr>
          <p:cNvCxnSpPr/>
          <p:nvPr/>
        </p:nvCxnSpPr>
        <p:spPr>
          <a:xfrm flipV="1">
            <a:off x="2842538" y="2958691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0883962-2ADA-469A-969F-0140034321DB}"/>
              </a:ext>
            </a:extLst>
          </p:cNvPr>
          <p:cNvCxnSpPr/>
          <p:nvPr/>
        </p:nvCxnSpPr>
        <p:spPr>
          <a:xfrm flipV="1">
            <a:off x="2842538" y="3782298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9B7692B-0071-400D-A2EE-E43395B73220}"/>
              </a:ext>
            </a:extLst>
          </p:cNvPr>
          <p:cNvCxnSpPr/>
          <p:nvPr/>
        </p:nvCxnSpPr>
        <p:spPr>
          <a:xfrm flipV="1">
            <a:off x="2840080" y="4194101"/>
            <a:ext cx="25368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3EEE8B8A-CD22-4E5F-966E-EF71FC3B50F4}"/>
              </a:ext>
            </a:extLst>
          </p:cNvPr>
          <p:cNvSpPr txBox="1"/>
          <p:nvPr/>
        </p:nvSpPr>
        <p:spPr>
          <a:xfrm>
            <a:off x="3031961" y="2598834"/>
            <a:ext cx="590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x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</a:t>
            </a:r>
            <a:r>
              <a:rPr lang="en-GB" sz="1050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t+1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)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03557647-441E-4B8A-9954-3F2788E55A42}"/>
              </a:ext>
            </a:extLst>
          </p:cNvPr>
          <p:cNvSpPr txBox="1"/>
          <p:nvPr/>
        </p:nvSpPr>
        <p:spPr>
          <a:xfrm>
            <a:off x="5116366" y="2619625"/>
            <a:ext cx="590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x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</a:t>
            </a:r>
            <a:r>
              <a:rPr lang="en-GB" sz="1050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t+2</a:t>
            </a:r>
            <a:r>
              <a:rPr lang="en-GB" sz="105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)</a:t>
            </a: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A68BE3FC-E33C-4488-8550-42F6F3D07C86}"/>
              </a:ext>
            </a:extLst>
          </p:cNvPr>
          <p:cNvCxnSpPr/>
          <p:nvPr/>
        </p:nvCxnSpPr>
        <p:spPr>
          <a:xfrm flipV="1">
            <a:off x="2400507" y="1075579"/>
            <a:ext cx="253686" cy="1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AB895129-7B59-4403-AF37-AF59EDD5F2BF}"/>
              </a:ext>
            </a:extLst>
          </p:cNvPr>
          <p:cNvCxnSpPr/>
          <p:nvPr/>
        </p:nvCxnSpPr>
        <p:spPr>
          <a:xfrm flipV="1">
            <a:off x="2406701" y="1899189"/>
            <a:ext cx="253686" cy="1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FB1644C-EFDC-4612-A3E9-532979D8B0A5}"/>
              </a:ext>
            </a:extLst>
          </p:cNvPr>
          <p:cNvCxnSpPr/>
          <p:nvPr/>
        </p:nvCxnSpPr>
        <p:spPr>
          <a:xfrm flipV="1">
            <a:off x="2400351" y="2310993"/>
            <a:ext cx="253686" cy="1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A0FC2A87-79D3-4BBC-90BB-3D15DF08E910}"/>
              </a:ext>
            </a:extLst>
          </p:cNvPr>
          <p:cNvCxnSpPr/>
          <p:nvPr/>
        </p:nvCxnSpPr>
        <p:spPr>
          <a:xfrm flipV="1">
            <a:off x="2398102" y="2970602"/>
            <a:ext cx="253686" cy="1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168B964-3362-4997-8806-BDD91F799D88}"/>
              </a:ext>
            </a:extLst>
          </p:cNvPr>
          <p:cNvCxnSpPr/>
          <p:nvPr/>
        </p:nvCxnSpPr>
        <p:spPr>
          <a:xfrm flipV="1">
            <a:off x="2398102" y="3794209"/>
            <a:ext cx="253686" cy="1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979C1C16-6687-4B19-B92B-EC5FE26E16BB}"/>
              </a:ext>
            </a:extLst>
          </p:cNvPr>
          <p:cNvCxnSpPr/>
          <p:nvPr/>
        </p:nvCxnSpPr>
        <p:spPr>
          <a:xfrm flipV="1">
            <a:off x="2395644" y="4206012"/>
            <a:ext cx="253686" cy="1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6" name="Grafik 215">
            <a:extLst>
              <a:ext uri="{FF2B5EF4-FFF2-40B4-BE49-F238E27FC236}">
                <a16:creationId xmlns:a16="http://schemas.microsoft.com/office/drawing/2014/main" id="{702460CB-4BB1-4B35-8F1C-CA498490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63" y="4727478"/>
            <a:ext cx="3018205" cy="9113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E2D721D-1B05-44A4-B729-858310F58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39" y="729503"/>
            <a:ext cx="2442789" cy="43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08AA91B-356E-466E-B861-F52A3090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65D091-36EF-4CF2-AA71-64990E46CF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5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7F81B86-6CC2-4870-B67C-A0BEA866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8EB722-0ACA-40D8-B2C4-1CE4A6CDFF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4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Benutzerdefiniert</PresentationFormat>
  <Paragraphs>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Latin Modern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Segessenmann</dc:creator>
  <cp:lastModifiedBy>Jan Segessenmann</cp:lastModifiedBy>
  <cp:revision>15</cp:revision>
  <dcterms:created xsi:type="dcterms:W3CDTF">2020-04-27T13:44:57Z</dcterms:created>
  <dcterms:modified xsi:type="dcterms:W3CDTF">2020-04-28T12:10:45Z</dcterms:modified>
</cp:coreProperties>
</file>