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2A33-1AE5-4589-AC66-858D31A30E4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106A-083F-45AD-9ACF-7ABBDD963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synapses.clm.utexas.edu/atlas/2-3-1-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357080" cy="573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2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</dc:creator>
  <cp:lastModifiedBy>rich</cp:lastModifiedBy>
  <cp:revision>2</cp:revision>
  <dcterms:created xsi:type="dcterms:W3CDTF">2015-02-25T09:13:07Z</dcterms:created>
  <dcterms:modified xsi:type="dcterms:W3CDTF">2015-02-25T09:25:01Z</dcterms:modified>
</cp:coreProperties>
</file>