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Lect.8 </a:t>
            </a:r>
            <a:r>
              <a:rPr lang="zh-CN" altLang="en-US" smtClean="0"/>
              <a:t>非参数检验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比较参数检验和非参数检验</a:t>
            </a:r>
            <a:endParaRPr lang="en-US" altLang="zh-CN" dirty="0" smtClean="0"/>
          </a:p>
          <a:p>
            <a:r>
              <a:rPr lang="zh-CN" altLang="en-US" dirty="0" smtClean="0"/>
              <a:t>掌握非参数检验的适用情景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Mann </a:t>
            </a:r>
            <a:r>
              <a:rPr lang="en-US" altLang="zh-CN" dirty="0" err="1" smtClean="0"/>
              <a:t>Witney</a:t>
            </a:r>
            <a:r>
              <a:rPr lang="en-US" altLang="zh-CN" dirty="0" smtClean="0"/>
              <a:t> U</a:t>
            </a:r>
            <a:r>
              <a:rPr lang="zh-CN" altLang="en-US" dirty="0" smtClean="0"/>
              <a:t>检验，符号检验，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符号检验，</a:t>
            </a:r>
            <a:r>
              <a:rPr lang="en-US" altLang="zh-CN" dirty="0" err="1" smtClean="0"/>
              <a:t>Krusal</a:t>
            </a:r>
            <a:r>
              <a:rPr lang="en-US" altLang="zh-CN" dirty="0" smtClean="0"/>
              <a:t> Wallis</a:t>
            </a:r>
            <a:r>
              <a:rPr lang="zh-CN" altLang="en-US" dirty="0" smtClean="0"/>
              <a:t>检验的使用</a:t>
            </a:r>
            <a:endParaRPr lang="en-US" altLang="zh-CN" dirty="0" smtClean="0"/>
          </a:p>
          <a:p>
            <a:r>
              <a:rPr lang="zh-CN" altLang="en-US" dirty="0" smtClean="0"/>
              <a:t>理解各种非参数检验的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8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非参数检验的适用情景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对于连续型变量，不要因为样本量小就选用非参数检验</a:t>
            </a:r>
            <a:endParaRPr lang="en-US" altLang="zh-CN" dirty="0" smtClean="0"/>
          </a:p>
          <a:p>
            <a:r>
              <a:rPr lang="zh-CN" altLang="en-US" dirty="0" smtClean="0"/>
              <a:t>下面是几种确实应该使用非参数检验的情形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因变量是有序或等级数据的时候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当数据里有显著的异常值的时候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当检验的范围有明确的上界或者下界的时候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0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5003800" cy="47797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某研究评估治疗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周后患者症状减轻情况</a:t>
            </a:r>
            <a:endParaRPr lang="en-US" altLang="zh-CN" dirty="0" smtClean="0"/>
          </a:p>
          <a:p>
            <a:r>
              <a:rPr lang="zh-CN" altLang="en-US" dirty="0" smtClean="0"/>
              <a:t>症状严重程度以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r>
              <a:rPr lang="en-US" altLang="zh-CN" dirty="0" smtClean="0"/>
              <a:t>liker</a:t>
            </a:r>
            <a:r>
              <a:rPr lang="zh-CN" altLang="en-US" dirty="0" smtClean="0"/>
              <a:t>量表形式评价：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明显加重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稍微加重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稍微改善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明星改善</a:t>
            </a:r>
            <a:endParaRPr lang="en-US" altLang="zh-CN" dirty="0" smtClean="0"/>
          </a:p>
          <a:p>
            <a:r>
              <a:rPr lang="en-US" altLang="zh-CN" dirty="0" smtClean="0"/>
              <a:t>n=20 ,</a:t>
            </a:r>
            <a:r>
              <a:rPr lang="zh-CN" altLang="en-US" dirty="0" smtClean="0"/>
              <a:t>随机分为治疗组和对照组</a:t>
            </a:r>
            <a:endParaRPr lang="en-US" altLang="zh-CN" dirty="0" smtClean="0"/>
          </a:p>
          <a:p>
            <a:r>
              <a:rPr lang="zh-CN" altLang="en-US" dirty="0" smtClean="0"/>
              <a:t>因变量分布如右图所示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17" y="2502463"/>
            <a:ext cx="4690415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等级变量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APGAR</a:t>
            </a:r>
            <a:r>
              <a:rPr lang="zh-CN" altLang="en-US" dirty="0" smtClean="0"/>
              <a:t>评分是产科评价新生儿的常用量表。这个量表得分在</a:t>
            </a:r>
            <a:r>
              <a:rPr lang="en-US" altLang="zh-CN" dirty="0" smtClean="0"/>
              <a:t>1-10</a:t>
            </a:r>
            <a:r>
              <a:rPr lang="zh-CN" altLang="en-US" dirty="0" smtClean="0"/>
              <a:t>的范围。</a:t>
            </a:r>
            <a:endParaRPr lang="en-US" altLang="zh-CN" dirty="0" smtClean="0"/>
          </a:p>
          <a:p>
            <a:r>
              <a:rPr lang="zh-CN" altLang="en-US" dirty="0"/>
              <a:t>量</a:t>
            </a:r>
            <a:r>
              <a:rPr lang="zh-CN" altLang="en-US" dirty="0" smtClean="0"/>
              <a:t>表得分一般不符合正态分布，大部分新生儿评分在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分或以上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1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1757181"/>
          </a:xfrm>
        </p:spPr>
        <p:txBody>
          <a:bodyPr/>
          <a:lstStyle/>
          <a:p>
            <a:r>
              <a:rPr lang="zh-CN" altLang="en-US" dirty="0" smtClean="0"/>
              <a:t>比如住院日。可能大部分人在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周以内，但是有时候也会有因为并发症需要长期住院的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19339"/>
            <a:ext cx="7620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51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414</TotalTime>
  <Words>204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Franklin Gothic Book</vt:lpstr>
      <vt:lpstr>主题1</vt:lpstr>
      <vt:lpstr>Lect.8 非参数检验</vt:lpstr>
      <vt:lpstr>学习目标</vt:lpstr>
      <vt:lpstr>非参数检验的适用情景</vt:lpstr>
      <vt:lpstr>有序变量</vt:lpstr>
      <vt:lpstr>等级变量</vt:lpstr>
      <vt:lpstr>异常值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Xiang Si</cp:lastModifiedBy>
  <cp:revision>77</cp:revision>
  <dcterms:created xsi:type="dcterms:W3CDTF">2019-03-14T05:19:24Z</dcterms:created>
  <dcterms:modified xsi:type="dcterms:W3CDTF">2019-03-31T15:15:23Z</dcterms:modified>
</cp:coreProperties>
</file>